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5" r:id="rId3"/>
    <p:sldId id="293" r:id="rId4"/>
    <p:sldId id="300" r:id="rId5"/>
    <p:sldId id="301" r:id="rId6"/>
    <p:sldId id="302" r:id="rId7"/>
    <p:sldId id="303" r:id="rId8"/>
    <p:sldId id="304" r:id="rId9"/>
    <p:sldId id="305" r:id="rId10"/>
    <p:sldId id="29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9999FF"/>
    <a:srgbClr val="7F7F7F"/>
    <a:srgbClr val="99CFC9"/>
    <a:srgbClr val="CCFFCC"/>
    <a:srgbClr val="78A7C1"/>
    <a:srgbClr val="FFFF66"/>
    <a:srgbClr val="FF0000"/>
    <a:srgbClr val="EFECE2"/>
    <a:srgbClr val="C9D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emis Javanshir" userId="59835868965f2672" providerId="LiveId" clId="{E32D2A9D-CC31-4A77-91F3-365A0926FE90}"/>
    <pc:docChg chg="modSld">
      <pc:chgData name="Artemis Javanshir" userId="59835868965f2672" providerId="LiveId" clId="{E32D2A9D-CC31-4A77-91F3-365A0926FE90}" dt="2023-12-11T01:42:10.415" v="1" actId="1076"/>
      <pc:docMkLst>
        <pc:docMk/>
      </pc:docMkLst>
      <pc:sldChg chg="addSp modSp mod">
        <pc:chgData name="Artemis Javanshir" userId="59835868965f2672" providerId="LiveId" clId="{E32D2A9D-CC31-4A77-91F3-365A0926FE90}" dt="2023-12-11T01:42:10.415" v="1" actId="1076"/>
        <pc:sldMkLst>
          <pc:docMk/>
          <pc:sldMk cId="3240430945" sldId="256"/>
        </pc:sldMkLst>
        <pc:picChg chg="add mod">
          <ac:chgData name="Artemis Javanshir" userId="59835868965f2672" providerId="LiveId" clId="{E32D2A9D-CC31-4A77-91F3-365A0926FE90}" dt="2023-12-11T01:42:10.415" v="1" actId="1076"/>
          <ac:picMkLst>
            <pc:docMk/>
            <pc:sldMk cId="3240430945" sldId="256"/>
            <ac:picMk id="6" creationId="{A54B0476-828F-94DE-D547-EA790A1311C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5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94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5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45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65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229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9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5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6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2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5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8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849C48-160B-4FBE-B669-7E0B8FF27AF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393" r="1" b="1"/>
          <a:stretch/>
        </p:blipFill>
        <p:spPr>
          <a:xfrm>
            <a:off x="20" y="10"/>
            <a:ext cx="12185884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9D1047C-7BE7-47BE-ABA7-DE6801D1C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2794" y="0"/>
            <a:ext cx="9339206" cy="6858000"/>
          </a:xfrm>
          <a:prstGeom prst="rect">
            <a:avLst/>
          </a:prstGeom>
          <a:gradFill flip="none" rotWithShape="1"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F7110-944C-40A2-8A61-483FA7CAD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2774" y="157316"/>
            <a:ext cx="8048588" cy="3940769"/>
          </a:xfrm>
        </p:spPr>
        <p:txBody>
          <a:bodyPr anchor="b">
            <a:noAutofit/>
          </a:bodyPr>
          <a:lstStyle/>
          <a:p>
            <a:r>
              <a:rPr lang="en-US" sz="6600" dirty="0" err="1">
                <a:solidFill>
                  <a:schemeClr val="bg1"/>
                </a:solidFill>
                <a:latin typeface="Modern No. 20" panose="02070704070505020303" pitchFamily="18" charset="0"/>
              </a:rPr>
              <a:t>Ameshaspands</a:t>
            </a:r>
            <a:r>
              <a:rPr lang="en-US" sz="6600" dirty="0">
                <a:solidFill>
                  <a:schemeClr val="bg1"/>
                </a:solidFill>
                <a:latin typeface="Modern No. 20" panose="02070704070505020303" pitchFamily="18" charset="0"/>
              </a:rPr>
              <a:t> (</a:t>
            </a:r>
            <a:r>
              <a:rPr lang="en-US" sz="6600" dirty="0" err="1">
                <a:solidFill>
                  <a:schemeClr val="bg1"/>
                </a:solidFill>
                <a:latin typeface="Modern No. 20" panose="02070704070505020303" pitchFamily="18" charset="0"/>
              </a:rPr>
              <a:t>Amesha</a:t>
            </a:r>
            <a:r>
              <a:rPr lang="en-US" sz="6600" dirty="0">
                <a:solidFill>
                  <a:schemeClr val="bg1"/>
                </a:solidFill>
                <a:latin typeface="Modern No. 20" panose="02070704070505020303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Modern No. 20" panose="02070704070505020303" pitchFamily="18" charset="0"/>
              </a:rPr>
              <a:t>Spentas</a:t>
            </a:r>
            <a:r>
              <a:rPr lang="en-US" sz="6600" dirty="0">
                <a:solidFill>
                  <a:schemeClr val="bg1"/>
                </a:solidFill>
                <a:latin typeface="Modern No. 20" panose="02070704070505020303" pitchFamily="18" charset="0"/>
              </a:rPr>
              <a:t>) and their Yazata helpers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641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78A7C1"/>
          </a:solidFill>
          <a:ln w="38100" cap="rnd">
            <a:solidFill>
              <a:srgbClr val="78A7C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EF9D11-B607-4505-91A0-B648C5E9B001}"/>
              </a:ext>
            </a:extLst>
          </p:cNvPr>
          <p:cNvSpPr txBox="1"/>
          <p:nvPr/>
        </p:nvSpPr>
        <p:spPr>
          <a:xfrm>
            <a:off x="10117080" y="6459593"/>
            <a:ext cx="233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aur" panose="02030504050205020304" pitchFamily="18" charset="0"/>
                <a:cs typeface="Aldhabi" panose="01000000000000000000" pitchFamily="2" charset="-78"/>
              </a:rPr>
              <a:t>By: Mahtab B. Dastur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4B0476-828F-94DE-D547-EA790A131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01" y="4436699"/>
            <a:ext cx="762066" cy="14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3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EE86C6A-F896-FDC9-7B46-9207876B8BEF}"/>
              </a:ext>
            </a:extLst>
          </p:cNvPr>
          <p:cNvSpPr/>
          <p:nvPr/>
        </p:nvSpPr>
        <p:spPr>
          <a:xfrm rot="5400000">
            <a:off x="1656183" y="-321906"/>
            <a:ext cx="2939144" cy="6232850"/>
          </a:xfrm>
          <a:prstGeom prst="triangle">
            <a:avLst>
              <a:gd name="adj" fmla="val 48039"/>
            </a:avLst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0217CBE-89EB-887F-A61A-38B700E51C6F}"/>
              </a:ext>
            </a:extLst>
          </p:cNvPr>
          <p:cNvSpPr/>
          <p:nvPr/>
        </p:nvSpPr>
        <p:spPr>
          <a:xfrm>
            <a:off x="1373" y="2759383"/>
            <a:ext cx="6197886" cy="4117278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0 w 6195781"/>
              <a:gd name="connsiteY0" fmla="*/ 3996953 h 4025037"/>
              <a:gd name="connsiteX1" fmla="*/ 3018441 w 6195781"/>
              <a:gd name="connsiteY1" fmla="*/ 4025037 h 4025037"/>
              <a:gd name="connsiteX2" fmla="*/ 6195781 w 6195781"/>
              <a:gd name="connsiteY2" fmla="*/ 15193 h 4025037"/>
              <a:gd name="connsiteX3" fmla="*/ 6163524 w 6195781"/>
              <a:gd name="connsiteY3" fmla="*/ 519 h 4025037"/>
              <a:gd name="connsiteX4" fmla="*/ 7954 w 6195781"/>
              <a:gd name="connsiteY4" fmla="*/ 1497645 h 4025037"/>
              <a:gd name="connsiteX5" fmla="*/ 0 w 6195781"/>
              <a:gd name="connsiteY5" fmla="*/ 3996953 h 402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5781" h="4025037">
                <a:moveTo>
                  <a:pt x="0" y="3996953"/>
                </a:moveTo>
                <a:lnTo>
                  <a:pt x="3018441" y="4025037"/>
                </a:lnTo>
                <a:lnTo>
                  <a:pt x="6195781" y="15193"/>
                </a:lnTo>
                <a:cubicBezTo>
                  <a:pt x="6166374" y="19423"/>
                  <a:pt x="6192931" y="-3711"/>
                  <a:pt x="6163524" y="519"/>
                </a:cubicBezTo>
                <a:lnTo>
                  <a:pt x="7954" y="1497645"/>
                </a:lnTo>
                <a:cubicBezTo>
                  <a:pt x="5303" y="2330748"/>
                  <a:pt x="2651" y="3163850"/>
                  <a:pt x="0" y="3996953"/>
                </a:cubicBezTo>
                <a:close/>
              </a:path>
            </a:pathLst>
          </a:custGeom>
          <a:solidFill>
            <a:srgbClr val="99CFC9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3BA1D54C-0A5C-5660-EC25-E3A1CA4AE3FE}"/>
              </a:ext>
            </a:extLst>
          </p:cNvPr>
          <p:cNvSpPr/>
          <p:nvPr/>
        </p:nvSpPr>
        <p:spPr>
          <a:xfrm>
            <a:off x="3041780" y="2740721"/>
            <a:ext cx="6428791" cy="4117278"/>
          </a:xfrm>
          <a:prstGeom prst="triangle">
            <a:avLst>
              <a:gd name="adj" fmla="val 49336"/>
            </a:avLst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DA98B07-D212-9B3B-E00B-E8B31C49A5AC}"/>
              </a:ext>
            </a:extLst>
          </p:cNvPr>
          <p:cNvSpPr/>
          <p:nvPr/>
        </p:nvSpPr>
        <p:spPr>
          <a:xfrm flipH="1">
            <a:off x="6236817" y="2741193"/>
            <a:ext cx="5963140" cy="4107478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1374 w 6187827"/>
              <a:gd name="connsiteY0" fmla="*/ 3963517 h 4009844"/>
              <a:gd name="connsiteX1" fmla="*/ 3010487 w 6187827"/>
              <a:gd name="connsiteY1" fmla="*/ 4009844 h 4009844"/>
              <a:gd name="connsiteX2" fmla="*/ 6187827 w 6187827"/>
              <a:gd name="connsiteY2" fmla="*/ 0 h 4009844"/>
              <a:gd name="connsiteX3" fmla="*/ 5819782 w 6187827"/>
              <a:gd name="connsiteY3" fmla="*/ 21813 h 4009844"/>
              <a:gd name="connsiteX4" fmla="*/ 0 w 6187827"/>
              <a:gd name="connsiteY4" fmla="*/ 1482452 h 4009844"/>
              <a:gd name="connsiteX5" fmla="*/ 1374 w 6187827"/>
              <a:gd name="connsiteY5" fmla="*/ 3963517 h 4009844"/>
              <a:gd name="connsiteX0" fmla="*/ 1374 w 5852039"/>
              <a:gd name="connsiteY0" fmla="*/ 3945274 h 3991601"/>
              <a:gd name="connsiteX1" fmla="*/ 3010487 w 5852039"/>
              <a:gd name="connsiteY1" fmla="*/ 3991601 h 3991601"/>
              <a:gd name="connsiteX2" fmla="*/ 5852039 w 5852039"/>
              <a:gd name="connsiteY2" fmla="*/ 0 h 3991601"/>
              <a:gd name="connsiteX3" fmla="*/ 5819782 w 5852039"/>
              <a:gd name="connsiteY3" fmla="*/ 3570 h 3991601"/>
              <a:gd name="connsiteX4" fmla="*/ 0 w 5852039"/>
              <a:gd name="connsiteY4" fmla="*/ 1464209 h 3991601"/>
              <a:gd name="connsiteX5" fmla="*/ 1374 w 5852039"/>
              <a:gd name="connsiteY5" fmla="*/ 3945274 h 3991601"/>
              <a:gd name="connsiteX0" fmla="*/ 1374 w 5873531"/>
              <a:gd name="connsiteY0" fmla="*/ 3960466 h 4006793"/>
              <a:gd name="connsiteX1" fmla="*/ 3010487 w 5873531"/>
              <a:gd name="connsiteY1" fmla="*/ 4006793 h 4006793"/>
              <a:gd name="connsiteX2" fmla="*/ 5852039 w 5873531"/>
              <a:gd name="connsiteY2" fmla="*/ 15192 h 4006793"/>
              <a:gd name="connsiteX3" fmla="*/ 5866419 w 5873531"/>
              <a:gd name="connsiteY3" fmla="*/ 519 h 4006793"/>
              <a:gd name="connsiteX4" fmla="*/ 0 w 5873531"/>
              <a:gd name="connsiteY4" fmla="*/ 1479401 h 4006793"/>
              <a:gd name="connsiteX5" fmla="*/ 1374 w 5873531"/>
              <a:gd name="connsiteY5" fmla="*/ 3960466 h 4006793"/>
              <a:gd name="connsiteX0" fmla="*/ 1374 w 5882187"/>
              <a:gd name="connsiteY0" fmla="*/ 4105970 h 4152297"/>
              <a:gd name="connsiteX1" fmla="*/ 3010487 w 5882187"/>
              <a:gd name="connsiteY1" fmla="*/ 4152297 h 4152297"/>
              <a:gd name="connsiteX2" fmla="*/ 5852039 w 5882187"/>
              <a:gd name="connsiteY2" fmla="*/ 160696 h 4152297"/>
              <a:gd name="connsiteX3" fmla="*/ 5875747 w 5882187"/>
              <a:gd name="connsiteY3" fmla="*/ 78 h 4152297"/>
              <a:gd name="connsiteX4" fmla="*/ 0 w 5882187"/>
              <a:gd name="connsiteY4" fmla="*/ 1624905 h 4152297"/>
              <a:gd name="connsiteX5" fmla="*/ 1374 w 5882187"/>
              <a:gd name="connsiteY5" fmla="*/ 4105970 h 4152297"/>
              <a:gd name="connsiteX0" fmla="*/ 1374 w 5882187"/>
              <a:gd name="connsiteY0" fmla="*/ 4105970 h 4124932"/>
              <a:gd name="connsiteX1" fmla="*/ 2730664 w 5882187"/>
              <a:gd name="connsiteY1" fmla="*/ 4124932 h 4124932"/>
              <a:gd name="connsiteX2" fmla="*/ 5852039 w 5882187"/>
              <a:gd name="connsiteY2" fmla="*/ 160696 h 4124932"/>
              <a:gd name="connsiteX3" fmla="*/ 5875747 w 5882187"/>
              <a:gd name="connsiteY3" fmla="*/ 78 h 4124932"/>
              <a:gd name="connsiteX4" fmla="*/ 0 w 5882187"/>
              <a:gd name="connsiteY4" fmla="*/ 1624905 h 4124932"/>
              <a:gd name="connsiteX5" fmla="*/ 1374 w 5882187"/>
              <a:gd name="connsiteY5" fmla="*/ 4105970 h 4124932"/>
              <a:gd name="connsiteX0" fmla="*/ 1374 w 5882187"/>
              <a:gd name="connsiteY0" fmla="*/ 4105970 h 4143175"/>
              <a:gd name="connsiteX1" fmla="*/ 2721337 w 5882187"/>
              <a:gd name="connsiteY1" fmla="*/ 4143175 h 4143175"/>
              <a:gd name="connsiteX2" fmla="*/ 5852039 w 5882187"/>
              <a:gd name="connsiteY2" fmla="*/ 160696 h 4143175"/>
              <a:gd name="connsiteX3" fmla="*/ 5875747 w 5882187"/>
              <a:gd name="connsiteY3" fmla="*/ 78 h 4143175"/>
              <a:gd name="connsiteX4" fmla="*/ 0 w 5882187"/>
              <a:gd name="connsiteY4" fmla="*/ 1624905 h 4143175"/>
              <a:gd name="connsiteX5" fmla="*/ 1374 w 5882187"/>
              <a:gd name="connsiteY5" fmla="*/ 4105970 h 4143175"/>
              <a:gd name="connsiteX0" fmla="*/ 0 w 5899468"/>
              <a:gd name="connsiteY0" fmla="*/ 4142456 h 4143175"/>
              <a:gd name="connsiteX1" fmla="*/ 2738618 w 5899468"/>
              <a:gd name="connsiteY1" fmla="*/ 4143175 h 4143175"/>
              <a:gd name="connsiteX2" fmla="*/ 5869320 w 5899468"/>
              <a:gd name="connsiteY2" fmla="*/ 160696 h 4143175"/>
              <a:gd name="connsiteX3" fmla="*/ 5893028 w 5899468"/>
              <a:gd name="connsiteY3" fmla="*/ 78 h 4143175"/>
              <a:gd name="connsiteX4" fmla="*/ 17281 w 5899468"/>
              <a:gd name="connsiteY4" fmla="*/ 1624905 h 4143175"/>
              <a:gd name="connsiteX5" fmla="*/ 0 w 5899468"/>
              <a:gd name="connsiteY5" fmla="*/ 4142456 h 4143175"/>
              <a:gd name="connsiteX0" fmla="*/ 0 w 5898054"/>
              <a:gd name="connsiteY0" fmla="*/ 4142417 h 4143136"/>
              <a:gd name="connsiteX1" fmla="*/ 2738618 w 5898054"/>
              <a:gd name="connsiteY1" fmla="*/ 4143136 h 4143136"/>
              <a:gd name="connsiteX2" fmla="*/ 5841338 w 5898054"/>
              <a:gd name="connsiteY2" fmla="*/ 333968 h 4143136"/>
              <a:gd name="connsiteX3" fmla="*/ 5893028 w 5898054"/>
              <a:gd name="connsiteY3" fmla="*/ 39 h 4143136"/>
              <a:gd name="connsiteX4" fmla="*/ 17281 w 5898054"/>
              <a:gd name="connsiteY4" fmla="*/ 1624866 h 4143136"/>
              <a:gd name="connsiteX5" fmla="*/ 0 w 5898054"/>
              <a:gd name="connsiteY5" fmla="*/ 4142417 h 4143136"/>
              <a:gd name="connsiteX0" fmla="*/ 0 w 5952492"/>
              <a:gd name="connsiteY0" fmla="*/ 4032976 h 4033695"/>
              <a:gd name="connsiteX1" fmla="*/ 2738618 w 5952492"/>
              <a:gd name="connsiteY1" fmla="*/ 4033695 h 4033695"/>
              <a:gd name="connsiteX2" fmla="*/ 5841338 w 5952492"/>
              <a:gd name="connsiteY2" fmla="*/ 224527 h 4033695"/>
              <a:gd name="connsiteX3" fmla="*/ 5948994 w 5952492"/>
              <a:gd name="connsiteY3" fmla="*/ 57 h 4033695"/>
              <a:gd name="connsiteX4" fmla="*/ 17281 w 5952492"/>
              <a:gd name="connsiteY4" fmla="*/ 1515425 h 4033695"/>
              <a:gd name="connsiteX5" fmla="*/ 0 w 5952492"/>
              <a:gd name="connsiteY5" fmla="*/ 4032976 h 4033695"/>
              <a:gd name="connsiteX0" fmla="*/ 0 w 5951904"/>
              <a:gd name="connsiteY0" fmla="*/ 4032976 h 4033695"/>
              <a:gd name="connsiteX1" fmla="*/ 2738618 w 5951904"/>
              <a:gd name="connsiteY1" fmla="*/ 4033695 h 4033695"/>
              <a:gd name="connsiteX2" fmla="*/ 5804027 w 5951904"/>
              <a:gd name="connsiteY2" fmla="*/ 224527 h 4033695"/>
              <a:gd name="connsiteX3" fmla="*/ 5948994 w 5951904"/>
              <a:gd name="connsiteY3" fmla="*/ 57 h 4033695"/>
              <a:gd name="connsiteX4" fmla="*/ 17281 w 5951904"/>
              <a:gd name="connsiteY4" fmla="*/ 1515425 h 4033695"/>
              <a:gd name="connsiteX5" fmla="*/ 0 w 5951904"/>
              <a:gd name="connsiteY5" fmla="*/ 4032976 h 4033695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1497187 h 4015457"/>
              <a:gd name="connsiteX5" fmla="*/ 0 w 5961115"/>
              <a:gd name="connsiteY5" fmla="*/ 4014738 h 401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1115" h="4015457">
                <a:moveTo>
                  <a:pt x="0" y="4014738"/>
                </a:moveTo>
                <a:lnTo>
                  <a:pt x="2738618" y="4015457"/>
                </a:lnTo>
                <a:lnTo>
                  <a:pt x="5804027" y="206289"/>
                </a:lnTo>
                <a:cubicBezTo>
                  <a:pt x="5774620" y="210519"/>
                  <a:pt x="5987729" y="-4168"/>
                  <a:pt x="5958322" y="62"/>
                </a:cubicBezTo>
                <a:lnTo>
                  <a:pt x="17281" y="1497187"/>
                </a:lnTo>
                <a:lnTo>
                  <a:pt x="0" y="4014738"/>
                </a:lnTo>
                <a:close/>
              </a:path>
            </a:pathLst>
          </a:custGeom>
          <a:solidFill>
            <a:schemeClr val="accent4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DDF15E0-DDA3-B7C4-68F7-8A059D7F331E}"/>
              </a:ext>
            </a:extLst>
          </p:cNvPr>
          <p:cNvSpPr/>
          <p:nvPr/>
        </p:nvSpPr>
        <p:spPr>
          <a:xfrm rot="16200000" flipH="1">
            <a:off x="7689494" y="-218851"/>
            <a:ext cx="3001565" cy="6000697"/>
          </a:xfrm>
          <a:prstGeom prst="triangle">
            <a:avLst>
              <a:gd name="adj" fmla="val 47417"/>
            </a:avLst>
          </a:prstGeom>
          <a:solidFill>
            <a:srgbClr val="78A7C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BA221-28BB-E855-B043-3081CDBD279C}"/>
              </a:ext>
            </a:extLst>
          </p:cNvPr>
          <p:cNvSpPr/>
          <p:nvPr/>
        </p:nvSpPr>
        <p:spPr>
          <a:xfrm flipH="1" flipV="1">
            <a:off x="6194047" y="9328"/>
            <a:ext cx="6011272" cy="2674151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1374 w 6187827"/>
              <a:gd name="connsiteY0" fmla="*/ 3963517 h 4009844"/>
              <a:gd name="connsiteX1" fmla="*/ 3010487 w 6187827"/>
              <a:gd name="connsiteY1" fmla="*/ 4009844 h 4009844"/>
              <a:gd name="connsiteX2" fmla="*/ 6187827 w 6187827"/>
              <a:gd name="connsiteY2" fmla="*/ 0 h 4009844"/>
              <a:gd name="connsiteX3" fmla="*/ 5819782 w 6187827"/>
              <a:gd name="connsiteY3" fmla="*/ 21813 h 4009844"/>
              <a:gd name="connsiteX4" fmla="*/ 0 w 6187827"/>
              <a:gd name="connsiteY4" fmla="*/ 1482452 h 4009844"/>
              <a:gd name="connsiteX5" fmla="*/ 1374 w 6187827"/>
              <a:gd name="connsiteY5" fmla="*/ 3963517 h 4009844"/>
              <a:gd name="connsiteX0" fmla="*/ 1374 w 5852039"/>
              <a:gd name="connsiteY0" fmla="*/ 3945274 h 3991601"/>
              <a:gd name="connsiteX1" fmla="*/ 3010487 w 5852039"/>
              <a:gd name="connsiteY1" fmla="*/ 3991601 h 3991601"/>
              <a:gd name="connsiteX2" fmla="*/ 5852039 w 5852039"/>
              <a:gd name="connsiteY2" fmla="*/ 0 h 3991601"/>
              <a:gd name="connsiteX3" fmla="*/ 5819782 w 5852039"/>
              <a:gd name="connsiteY3" fmla="*/ 3570 h 3991601"/>
              <a:gd name="connsiteX4" fmla="*/ 0 w 5852039"/>
              <a:gd name="connsiteY4" fmla="*/ 1464209 h 3991601"/>
              <a:gd name="connsiteX5" fmla="*/ 1374 w 5852039"/>
              <a:gd name="connsiteY5" fmla="*/ 3945274 h 3991601"/>
              <a:gd name="connsiteX0" fmla="*/ 1374 w 5873531"/>
              <a:gd name="connsiteY0" fmla="*/ 3960466 h 4006793"/>
              <a:gd name="connsiteX1" fmla="*/ 3010487 w 5873531"/>
              <a:gd name="connsiteY1" fmla="*/ 4006793 h 4006793"/>
              <a:gd name="connsiteX2" fmla="*/ 5852039 w 5873531"/>
              <a:gd name="connsiteY2" fmla="*/ 15192 h 4006793"/>
              <a:gd name="connsiteX3" fmla="*/ 5866419 w 5873531"/>
              <a:gd name="connsiteY3" fmla="*/ 519 h 4006793"/>
              <a:gd name="connsiteX4" fmla="*/ 0 w 5873531"/>
              <a:gd name="connsiteY4" fmla="*/ 1479401 h 4006793"/>
              <a:gd name="connsiteX5" fmla="*/ 1374 w 5873531"/>
              <a:gd name="connsiteY5" fmla="*/ 3960466 h 4006793"/>
              <a:gd name="connsiteX0" fmla="*/ 1374 w 5882187"/>
              <a:gd name="connsiteY0" fmla="*/ 4105970 h 4152297"/>
              <a:gd name="connsiteX1" fmla="*/ 3010487 w 5882187"/>
              <a:gd name="connsiteY1" fmla="*/ 4152297 h 4152297"/>
              <a:gd name="connsiteX2" fmla="*/ 5852039 w 5882187"/>
              <a:gd name="connsiteY2" fmla="*/ 160696 h 4152297"/>
              <a:gd name="connsiteX3" fmla="*/ 5875747 w 5882187"/>
              <a:gd name="connsiteY3" fmla="*/ 78 h 4152297"/>
              <a:gd name="connsiteX4" fmla="*/ 0 w 5882187"/>
              <a:gd name="connsiteY4" fmla="*/ 1624905 h 4152297"/>
              <a:gd name="connsiteX5" fmla="*/ 1374 w 5882187"/>
              <a:gd name="connsiteY5" fmla="*/ 4105970 h 4152297"/>
              <a:gd name="connsiteX0" fmla="*/ 1374 w 5882187"/>
              <a:gd name="connsiteY0" fmla="*/ 4105970 h 4124932"/>
              <a:gd name="connsiteX1" fmla="*/ 2730664 w 5882187"/>
              <a:gd name="connsiteY1" fmla="*/ 4124932 h 4124932"/>
              <a:gd name="connsiteX2" fmla="*/ 5852039 w 5882187"/>
              <a:gd name="connsiteY2" fmla="*/ 160696 h 4124932"/>
              <a:gd name="connsiteX3" fmla="*/ 5875747 w 5882187"/>
              <a:gd name="connsiteY3" fmla="*/ 78 h 4124932"/>
              <a:gd name="connsiteX4" fmla="*/ 0 w 5882187"/>
              <a:gd name="connsiteY4" fmla="*/ 1624905 h 4124932"/>
              <a:gd name="connsiteX5" fmla="*/ 1374 w 5882187"/>
              <a:gd name="connsiteY5" fmla="*/ 4105970 h 4124932"/>
              <a:gd name="connsiteX0" fmla="*/ 1374 w 5882187"/>
              <a:gd name="connsiteY0" fmla="*/ 4105970 h 4143175"/>
              <a:gd name="connsiteX1" fmla="*/ 2721337 w 5882187"/>
              <a:gd name="connsiteY1" fmla="*/ 4143175 h 4143175"/>
              <a:gd name="connsiteX2" fmla="*/ 5852039 w 5882187"/>
              <a:gd name="connsiteY2" fmla="*/ 160696 h 4143175"/>
              <a:gd name="connsiteX3" fmla="*/ 5875747 w 5882187"/>
              <a:gd name="connsiteY3" fmla="*/ 78 h 4143175"/>
              <a:gd name="connsiteX4" fmla="*/ 0 w 5882187"/>
              <a:gd name="connsiteY4" fmla="*/ 1624905 h 4143175"/>
              <a:gd name="connsiteX5" fmla="*/ 1374 w 5882187"/>
              <a:gd name="connsiteY5" fmla="*/ 4105970 h 4143175"/>
              <a:gd name="connsiteX0" fmla="*/ 0 w 5899468"/>
              <a:gd name="connsiteY0" fmla="*/ 4142456 h 4143175"/>
              <a:gd name="connsiteX1" fmla="*/ 2738618 w 5899468"/>
              <a:gd name="connsiteY1" fmla="*/ 4143175 h 4143175"/>
              <a:gd name="connsiteX2" fmla="*/ 5869320 w 5899468"/>
              <a:gd name="connsiteY2" fmla="*/ 160696 h 4143175"/>
              <a:gd name="connsiteX3" fmla="*/ 5893028 w 5899468"/>
              <a:gd name="connsiteY3" fmla="*/ 78 h 4143175"/>
              <a:gd name="connsiteX4" fmla="*/ 17281 w 5899468"/>
              <a:gd name="connsiteY4" fmla="*/ 1624905 h 4143175"/>
              <a:gd name="connsiteX5" fmla="*/ 0 w 5899468"/>
              <a:gd name="connsiteY5" fmla="*/ 4142456 h 4143175"/>
              <a:gd name="connsiteX0" fmla="*/ 0 w 5898054"/>
              <a:gd name="connsiteY0" fmla="*/ 4142417 h 4143136"/>
              <a:gd name="connsiteX1" fmla="*/ 2738618 w 5898054"/>
              <a:gd name="connsiteY1" fmla="*/ 4143136 h 4143136"/>
              <a:gd name="connsiteX2" fmla="*/ 5841338 w 5898054"/>
              <a:gd name="connsiteY2" fmla="*/ 333968 h 4143136"/>
              <a:gd name="connsiteX3" fmla="*/ 5893028 w 5898054"/>
              <a:gd name="connsiteY3" fmla="*/ 39 h 4143136"/>
              <a:gd name="connsiteX4" fmla="*/ 17281 w 5898054"/>
              <a:gd name="connsiteY4" fmla="*/ 1624866 h 4143136"/>
              <a:gd name="connsiteX5" fmla="*/ 0 w 5898054"/>
              <a:gd name="connsiteY5" fmla="*/ 4142417 h 4143136"/>
              <a:gd name="connsiteX0" fmla="*/ 0 w 5952492"/>
              <a:gd name="connsiteY0" fmla="*/ 4032976 h 4033695"/>
              <a:gd name="connsiteX1" fmla="*/ 2738618 w 5952492"/>
              <a:gd name="connsiteY1" fmla="*/ 4033695 h 4033695"/>
              <a:gd name="connsiteX2" fmla="*/ 5841338 w 5952492"/>
              <a:gd name="connsiteY2" fmla="*/ 224527 h 4033695"/>
              <a:gd name="connsiteX3" fmla="*/ 5948994 w 5952492"/>
              <a:gd name="connsiteY3" fmla="*/ 57 h 4033695"/>
              <a:gd name="connsiteX4" fmla="*/ 17281 w 5952492"/>
              <a:gd name="connsiteY4" fmla="*/ 1515425 h 4033695"/>
              <a:gd name="connsiteX5" fmla="*/ 0 w 5952492"/>
              <a:gd name="connsiteY5" fmla="*/ 4032976 h 4033695"/>
              <a:gd name="connsiteX0" fmla="*/ 0 w 5951904"/>
              <a:gd name="connsiteY0" fmla="*/ 4032976 h 4033695"/>
              <a:gd name="connsiteX1" fmla="*/ 2738618 w 5951904"/>
              <a:gd name="connsiteY1" fmla="*/ 4033695 h 4033695"/>
              <a:gd name="connsiteX2" fmla="*/ 5804027 w 5951904"/>
              <a:gd name="connsiteY2" fmla="*/ 224527 h 4033695"/>
              <a:gd name="connsiteX3" fmla="*/ 5948994 w 5951904"/>
              <a:gd name="connsiteY3" fmla="*/ 57 h 4033695"/>
              <a:gd name="connsiteX4" fmla="*/ 17281 w 5951904"/>
              <a:gd name="connsiteY4" fmla="*/ 1515425 h 4033695"/>
              <a:gd name="connsiteX5" fmla="*/ 0 w 5951904"/>
              <a:gd name="connsiteY5" fmla="*/ 4032976 h 4033695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149718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354615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491438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637383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306609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7953 w 5961115"/>
              <a:gd name="connsiteY4" fmla="*/ 2774206 h 4015457"/>
              <a:gd name="connsiteX5" fmla="*/ 0 w 5961115"/>
              <a:gd name="connsiteY5" fmla="*/ 4014738 h 4015457"/>
              <a:gd name="connsiteX0" fmla="*/ 0 w 5979562"/>
              <a:gd name="connsiteY0" fmla="*/ 3808449 h 3809168"/>
              <a:gd name="connsiteX1" fmla="*/ 2738618 w 5979562"/>
              <a:gd name="connsiteY1" fmla="*/ 3809168 h 3809168"/>
              <a:gd name="connsiteX2" fmla="*/ 5804027 w 5979562"/>
              <a:gd name="connsiteY2" fmla="*/ 0 h 3809168"/>
              <a:gd name="connsiteX3" fmla="*/ 5976977 w 5979562"/>
              <a:gd name="connsiteY3" fmla="*/ 1198496 h 3809168"/>
              <a:gd name="connsiteX4" fmla="*/ 7953 w 5979562"/>
              <a:gd name="connsiteY4" fmla="*/ 2567917 h 3809168"/>
              <a:gd name="connsiteX5" fmla="*/ 0 w 5979562"/>
              <a:gd name="connsiteY5" fmla="*/ 3808449 h 3809168"/>
              <a:gd name="connsiteX0" fmla="*/ 0 w 6009231"/>
              <a:gd name="connsiteY0" fmla="*/ 2613522 h 2614241"/>
              <a:gd name="connsiteX1" fmla="*/ 2738618 w 6009231"/>
              <a:gd name="connsiteY1" fmla="*/ 2614241 h 2614241"/>
              <a:gd name="connsiteX2" fmla="*/ 6009231 w 6009231"/>
              <a:gd name="connsiteY2" fmla="*/ 0 h 2614241"/>
              <a:gd name="connsiteX3" fmla="*/ 5976977 w 6009231"/>
              <a:gd name="connsiteY3" fmla="*/ 3569 h 2614241"/>
              <a:gd name="connsiteX4" fmla="*/ 7953 w 6009231"/>
              <a:gd name="connsiteY4" fmla="*/ 1372990 h 2614241"/>
              <a:gd name="connsiteX5" fmla="*/ 0 w 6009231"/>
              <a:gd name="connsiteY5" fmla="*/ 2613522 h 261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9231" h="2614241">
                <a:moveTo>
                  <a:pt x="0" y="2613522"/>
                </a:moveTo>
                <a:lnTo>
                  <a:pt x="2738618" y="2614241"/>
                </a:lnTo>
                <a:lnTo>
                  <a:pt x="6009231" y="0"/>
                </a:lnTo>
                <a:cubicBezTo>
                  <a:pt x="5979824" y="4230"/>
                  <a:pt x="6006384" y="-661"/>
                  <a:pt x="5976977" y="3569"/>
                </a:cubicBezTo>
                <a:lnTo>
                  <a:pt x="7953" y="1372990"/>
                </a:lnTo>
                <a:lnTo>
                  <a:pt x="0" y="2613522"/>
                </a:lnTo>
                <a:close/>
              </a:path>
            </a:pathLst>
          </a:custGeom>
          <a:solidFill>
            <a:srgbClr val="CCFFCC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07DB7F5-1098-E2D0-178B-514F71CD046D}"/>
              </a:ext>
            </a:extLst>
          </p:cNvPr>
          <p:cNvSpPr/>
          <p:nvPr/>
        </p:nvSpPr>
        <p:spPr>
          <a:xfrm flipV="1">
            <a:off x="-9331" y="626"/>
            <a:ext cx="6225876" cy="2730135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1374 w 6187827"/>
              <a:gd name="connsiteY0" fmla="*/ 3963517 h 4009844"/>
              <a:gd name="connsiteX1" fmla="*/ 3010487 w 6187827"/>
              <a:gd name="connsiteY1" fmla="*/ 4009844 h 4009844"/>
              <a:gd name="connsiteX2" fmla="*/ 6187827 w 6187827"/>
              <a:gd name="connsiteY2" fmla="*/ 0 h 4009844"/>
              <a:gd name="connsiteX3" fmla="*/ 5819782 w 6187827"/>
              <a:gd name="connsiteY3" fmla="*/ 21813 h 4009844"/>
              <a:gd name="connsiteX4" fmla="*/ 0 w 6187827"/>
              <a:gd name="connsiteY4" fmla="*/ 1482452 h 4009844"/>
              <a:gd name="connsiteX5" fmla="*/ 1374 w 6187827"/>
              <a:gd name="connsiteY5" fmla="*/ 3963517 h 4009844"/>
              <a:gd name="connsiteX0" fmla="*/ 1374 w 5852039"/>
              <a:gd name="connsiteY0" fmla="*/ 3945274 h 3991601"/>
              <a:gd name="connsiteX1" fmla="*/ 3010487 w 5852039"/>
              <a:gd name="connsiteY1" fmla="*/ 3991601 h 3991601"/>
              <a:gd name="connsiteX2" fmla="*/ 5852039 w 5852039"/>
              <a:gd name="connsiteY2" fmla="*/ 0 h 3991601"/>
              <a:gd name="connsiteX3" fmla="*/ 5819782 w 5852039"/>
              <a:gd name="connsiteY3" fmla="*/ 3570 h 3991601"/>
              <a:gd name="connsiteX4" fmla="*/ 0 w 5852039"/>
              <a:gd name="connsiteY4" fmla="*/ 1464209 h 3991601"/>
              <a:gd name="connsiteX5" fmla="*/ 1374 w 5852039"/>
              <a:gd name="connsiteY5" fmla="*/ 3945274 h 3991601"/>
              <a:gd name="connsiteX0" fmla="*/ 1374 w 5873531"/>
              <a:gd name="connsiteY0" fmla="*/ 3960466 h 4006793"/>
              <a:gd name="connsiteX1" fmla="*/ 3010487 w 5873531"/>
              <a:gd name="connsiteY1" fmla="*/ 4006793 h 4006793"/>
              <a:gd name="connsiteX2" fmla="*/ 5852039 w 5873531"/>
              <a:gd name="connsiteY2" fmla="*/ 15192 h 4006793"/>
              <a:gd name="connsiteX3" fmla="*/ 5866419 w 5873531"/>
              <a:gd name="connsiteY3" fmla="*/ 519 h 4006793"/>
              <a:gd name="connsiteX4" fmla="*/ 0 w 5873531"/>
              <a:gd name="connsiteY4" fmla="*/ 1479401 h 4006793"/>
              <a:gd name="connsiteX5" fmla="*/ 1374 w 5873531"/>
              <a:gd name="connsiteY5" fmla="*/ 3960466 h 4006793"/>
              <a:gd name="connsiteX0" fmla="*/ 1374 w 5882187"/>
              <a:gd name="connsiteY0" fmla="*/ 4105970 h 4152297"/>
              <a:gd name="connsiteX1" fmla="*/ 3010487 w 5882187"/>
              <a:gd name="connsiteY1" fmla="*/ 4152297 h 4152297"/>
              <a:gd name="connsiteX2" fmla="*/ 5852039 w 5882187"/>
              <a:gd name="connsiteY2" fmla="*/ 160696 h 4152297"/>
              <a:gd name="connsiteX3" fmla="*/ 5875747 w 5882187"/>
              <a:gd name="connsiteY3" fmla="*/ 78 h 4152297"/>
              <a:gd name="connsiteX4" fmla="*/ 0 w 5882187"/>
              <a:gd name="connsiteY4" fmla="*/ 1624905 h 4152297"/>
              <a:gd name="connsiteX5" fmla="*/ 1374 w 5882187"/>
              <a:gd name="connsiteY5" fmla="*/ 4105970 h 4152297"/>
              <a:gd name="connsiteX0" fmla="*/ 1374 w 5882187"/>
              <a:gd name="connsiteY0" fmla="*/ 4105970 h 4124932"/>
              <a:gd name="connsiteX1" fmla="*/ 2730664 w 5882187"/>
              <a:gd name="connsiteY1" fmla="*/ 4124932 h 4124932"/>
              <a:gd name="connsiteX2" fmla="*/ 5852039 w 5882187"/>
              <a:gd name="connsiteY2" fmla="*/ 160696 h 4124932"/>
              <a:gd name="connsiteX3" fmla="*/ 5875747 w 5882187"/>
              <a:gd name="connsiteY3" fmla="*/ 78 h 4124932"/>
              <a:gd name="connsiteX4" fmla="*/ 0 w 5882187"/>
              <a:gd name="connsiteY4" fmla="*/ 1624905 h 4124932"/>
              <a:gd name="connsiteX5" fmla="*/ 1374 w 5882187"/>
              <a:gd name="connsiteY5" fmla="*/ 4105970 h 4124932"/>
              <a:gd name="connsiteX0" fmla="*/ 1374 w 5882187"/>
              <a:gd name="connsiteY0" fmla="*/ 4105970 h 4143175"/>
              <a:gd name="connsiteX1" fmla="*/ 2721337 w 5882187"/>
              <a:gd name="connsiteY1" fmla="*/ 4143175 h 4143175"/>
              <a:gd name="connsiteX2" fmla="*/ 5852039 w 5882187"/>
              <a:gd name="connsiteY2" fmla="*/ 160696 h 4143175"/>
              <a:gd name="connsiteX3" fmla="*/ 5875747 w 5882187"/>
              <a:gd name="connsiteY3" fmla="*/ 78 h 4143175"/>
              <a:gd name="connsiteX4" fmla="*/ 0 w 5882187"/>
              <a:gd name="connsiteY4" fmla="*/ 1624905 h 4143175"/>
              <a:gd name="connsiteX5" fmla="*/ 1374 w 5882187"/>
              <a:gd name="connsiteY5" fmla="*/ 4105970 h 4143175"/>
              <a:gd name="connsiteX0" fmla="*/ 0 w 5899468"/>
              <a:gd name="connsiteY0" fmla="*/ 4142456 h 4143175"/>
              <a:gd name="connsiteX1" fmla="*/ 2738618 w 5899468"/>
              <a:gd name="connsiteY1" fmla="*/ 4143175 h 4143175"/>
              <a:gd name="connsiteX2" fmla="*/ 5869320 w 5899468"/>
              <a:gd name="connsiteY2" fmla="*/ 160696 h 4143175"/>
              <a:gd name="connsiteX3" fmla="*/ 5893028 w 5899468"/>
              <a:gd name="connsiteY3" fmla="*/ 78 h 4143175"/>
              <a:gd name="connsiteX4" fmla="*/ 17281 w 5899468"/>
              <a:gd name="connsiteY4" fmla="*/ 1624905 h 4143175"/>
              <a:gd name="connsiteX5" fmla="*/ 0 w 5899468"/>
              <a:gd name="connsiteY5" fmla="*/ 4142456 h 4143175"/>
              <a:gd name="connsiteX0" fmla="*/ 0 w 5898054"/>
              <a:gd name="connsiteY0" fmla="*/ 4142417 h 4143136"/>
              <a:gd name="connsiteX1" fmla="*/ 2738618 w 5898054"/>
              <a:gd name="connsiteY1" fmla="*/ 4143136 h 4143136"/>
              <a:gd name="connsiteX2" fmla="*/ 5841338 w 5898054"/>
              <a:gd name="connsiteY2" fmla="*/ 333968 h 4143136"/>
              <a:gd name="connsiteX3" fmla="*/ 5893028 w 5898054"/>
              <a:gd name="connsiteY3" fmla="*/ 39 h 4143136"/>
              <a:gd name="connsiteX4" fmla="*/ 17281 w 5898054"/>
              <a:gd name="connsiteY4" fmla="*/ 1624866 h 4143136"/>
              <a:gd name="connsiteX5" fmla="*/ 0 w 5898054"/>
              <a:gd name="connsiteY5" fmla="*/ 4142417 h 4143136"/>
              <a:gd name="connsiteX0" fmla="*/ 0 w 5952492"/>
              <a:gd name="connsiteY0" fmla="*/ 4032976 h 4033695"/>
              <a:gd name="connsiteX1" fmla="*/ 2738618 w 5952492"/>
              <a:gd name="connsiteY1" fmla="*/ 4033695 h 4033695"/>
              <a:gd name="connsiteX2" fmla="*/ 5841338 w 5952492"/>
              <a:gd name="connsiteY2" fmla="*/ 224527 h 4033695"/>
              <a:gd name="connsiteX3" fmla="*/ 5948994 w 5952492"/>
              <a:gd name="connsiteY3" fmla="*/ 57 h 4033695"/>
              <a:gd name="connsiteX4" fmla="*/ 17281 w 5952492"/>
              <a:gd name="connsiteY4" fmla="*/ 1515425 h 4033695"/>
              <a:gd name="connsiteX5" fmla="*/ 0 w 5952492"/>
              <a:gd name="connsiteY5" fmla="*/ 4032976 h 4033695"/>
              <a:gd name="connsiteX0" fmla="*/ 0 w 5951904"/>
              <a:gd name="connsiteY0" fmla="*/ 4032976 h 4033695"/>
              <a:gd name="connsiteX1" fmla="*/ 2738618 w 5951904"/>
              <a:gd name="connsiteY1" fmla="*/ 4033695 h 4033695"/>
              <a:gd name="connsiteX2" fmla="*/ 5804027 w 5951904"/>
              <a:gd name="connsiteY2" fmla="*/ 224527 h 4033695"/>
              <a:gd name="connsiteX3" fmla="*/ 5948994 w 5951904"/>
              <a:gd name="connsiteY3" fmla="*/ 57 h 4033695"/>
              <a:gd name="connsiteX4" fmla="*/ 17281 w 5951904"/>
              <a:gd name="connsiteY4" fmla="*/ 1515425 h 4033695"/>
              <a:gd name="connsiteX5" fmla="*/ 0 w 5951904"/>
              <a:gd name="connsiteY5" fmla="*/ 4032976 h 4033695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149718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354615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491438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637383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306609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7953 w 5961115"/>
              <a:gd name="connsiteY4" fmla="*/ 2774206 h 4015457"/>
              <a:gd name="connsiteX5" fmla="*/ 0 w 5961115"/>
              <a:gd name="connsiteY5" fmla="*/ 4014738 h 4015457"/>
              <a:gd name="connsiteX0" fmla="*/ 0 w 5979562"/>
              <a:gd name="connsiteY0" fmla="*/ 3808449 h 3809168"/>
              <a:gd name="connsiteX1" fmla="*/ 2738618 w 5979562"/>
              <a:gd name="connsiteY1" fmla="*/ 3809168 h 3809168"/>
              <a:gd name="connsiteX2" fmla="*/ 5804027 w 5979562"/>
              <a:gd name="connsiteY2" fmla="*/ 0 h 3809168"/>
              <a:gd name="connsiteX3" fmla="*/ 5976977 w 5979562"/>
              <a:gd name="connsiteY3" fmla="*/ 1198496 h 3809168"/>
              <a:gd name="connsiteX4" fmla="*/ 7953 w 5979562"/>
              <a:gd name="connsiteY4" fmla="*/ 2567917 h 3809168"/>
              <a:gd name="connsiteX5" fmla="*/ 0 w 5979562"/>
              <a:gd name="connsiteY5" fmla="*/ 3808449 h 3809168"/>
              <a:gd name="connsiteX0" fmla="*/ 0 w 6009231"/>
              <a:gd name="connsiteY0" fmla="*/ 2613522 h 2614241"/>
              <a:gd name="connsiteX1" fmla="*/ 2738618 w 6009231"/>
              <a:gd name="connsiteY1" fmla="*/ 2614241 h 2614241"/>
              <a:gd name="connsiteX2" fmla="*/ 6009231 w 6009231"/>
              <a:gd name="connsiteY2" fmla="*/ 0 h 2614241"/>
              <a:gd name="connsiteX3" fmla="*/ 5976977 w 6009231"/>
              <a:gd name="connsiteY3" fmla="*/ 3569 h 2614241"/>
              <a:gd name="connsiteX4" fmla="*/ 7953 w 6009231"/>
              <a:gd name="connsiteY4" fmla="*/ 1372990 h 2614241"/>
              <a:gd name="connsiteX5" fmla="*/ 0 w 6009231"/>
              <a:gd name="connsiteY5" fmla="*/ 2613522 h 2614241"/>
              <a:gd name="connsiteX0" fmla="*/ 0 w 6027886"/>
              <a:gd name="connsiteY0" fmla="*/ 2650009 h 2650009"/>
              <a:gd name="connsiteX1" fmla="*/ 2757273 w 6027886"/>
              <a:gd name="connsiteY1" fmla="*/ 2614241 h 2650009"/>
              <a:gd name="connsiteX2" fmla="*/ 6027886 w 6027886"/>
              <a:gd name="connsiteY2" fmla="*/ 0 h 2650009"/>
              <a:gd name="connsiteX3" fmla="*/ 5995632 w 6027886"/>
              <a:gd name="connsiteY3" fmla="*/ 3569 h 2650009"/>
              <a:gd name="connsiteX4" fmla="*/ 26608 w 6027886"/>
              <a:gd name="connsiteY4" fmla="*/ 1372990 h 2650009"/>
              <a:gd name="connsiteX5" fmla="*/ 0 w 6027886"/>
              <a:gd name="connsiteY5" fmla="*/ 2650009 h 2650009"/>
              <a:gd name="connsiteX0" fmla="*/ 0 w 6027886"/>
              <a:gd name="connsiteY0" fmla="*/ 2650009 h 2659849"/>
              <a:gd name="connsiteX1" fmla="*/ 2794582 w 6027886"/>
              <a:gd name="connsiteY1" fmla="*/ 2659849 h 2659849"/>
              <a:gd name="connsiteX2" fmla="*/ 6027886 w 6027886"/>
              <a:gd name="connsiteY2" fmla="*/ 0 h 2659849"/>
              <a:gd name="connsiteX3" fmla="*/ 5995632 w 6027886"/>
              <a:gd name="connsiteY3" fmla="*/ 3569 h 2659849"/>
              <a:gd name="connsiteX4" fmla="*/ 26608 w 6027886"/>
              <a:gd name="connsiteY4" fmla="*/ 1372990 h 2659849"/>
              <a:gd name="connsiteX5" fmla="*/ 0 w 6027886"/>
              <a:gd name="connsiteY5" fmla="*/ 2650009 h 2659849"/>
              <a:gd name="connsiteX0" fmla="*/ 0 w 6184975"/>
              <a:gd name="connsiteY0" fmla="*/ 2650009 h 2659849"/>
              <a:gd name="connsiteX1" fmla="*/ 2794582 w 6184975"/>
              <a:gd name="connsiteY1" fmla="*/ 2659849 h 2659849"/>
              <a:gd name="connsiteX2" fmla="*/ 6027886 w 6184975"/>
              <a:gd name="connsiteY2" fmla="*/ 0 h 2659849"/>
              <a:gd name="connsiteX3" fmla="*/ 6182182 w 6184975"/>
              <a:gd name="connsiteY3" fmla="*/ 3569 h 2659849"/>
              <a:gd name="connsiteX4" fmla="*/ 26608 w 6184975"/>
              <a:gd name="connsiteY4" fmla="*/ 1372990 h 2659849"/>
              <a:gd name="connsiteX5" fmla="*/ 0 w 6184975"/>
              <a:gd name="connsiteY5" fmla="*/ 2650009 h 2659849"/>
              <a:gd name="connsiteX0" fmla="*/ 0 w 6223763"/>
              <a:gd name="connsiteY0" fmla="*/ 2659130 h 2668970"/>
              <a:gd name="connsiteX1" fmla="*/ 2794582 w 6223763"/>
              <a:gd name="connsiteY1" fmla="*/ 2668970 h 2668970"/>
              <a:gd name="connsiteX2" fmla="*/ 6223763 w 6223763"/>
              <a:gd name="connsiteY2" fmla="*/ 0 h 2668970"/>
              <a:gd name="connsiteX3" fmla="*/ 6182182 w 6223763"/>
              <a:gd name="connsiteY3" fmla="*/ 12690 h 2668970"/>
              <a:gd name="connsiteX4" fmla="*/ 26608 w 6223763"/>
              <a:gd name="connsiteY4" fmla="*/ 1382111 h 2668970"/>
              <a:gd name="connsiteX5" fmla="*/ 0 w 6223763"/>
              <a:gd name="connsiteY5" fmla="*/ 2659130 h 266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3763" h="2668970">
                <a:moveTo>
                  <a:pt x="0" y="2659130"/>
                </a:moveTo>
                <a:lnTo>
                  <a:pt x="2794582" y="2668970"/>
                </a:lnTo>
                <a:lnTo>
                  <a:pt x="6223763" y="0"/>
                </a:lnTo>
                <a:cubicBezTo>
                  <a:pt x="6194356" y="4230"/>
                  <a:pt x="6211589" y="8460"/>
                  <a:pt x="6182182" y="12690"/>
                </a:cubicBezTo>
                <a:lnTo>
                  <a:pt x="26608" y="1382111"/>
                </a:lnTo>
                <a:lnTo>
                  <a:pt x="0" y="2659130"/>
                </a:lnTo>
                <a:close/>
              </a:path>
            </a:pathLst>
          </a:custGeom>
          <a:solidFill>
            <a:srgbClr val="9999F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F7CAFC-FFFF-C471-DBC0-ED23CD885FFE}"/>
              </a:ext>
            </a:extLst>
          </p:cNvPr>
          <p:cNvSpPr/>
          <p:nvPr/>
        </p:nvSpPr>
        <p:spPr>
          <a:xfrm>
            <a:off x="5994843" y="2508448"/>
            <a:ext cx="398106" cy="398106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725C26-C785-4C2D-2682-FF7C6F3676B7}"/>
              </a:ext>
            </a:extLst>
          </p:cNvPr>
          <p:cNvSpPr txBox="1"/>
          <p:nvPr/>
        </p:nvSpPr>
        <p:spPr>
          <a:xfrm rot="943621">
            <a:off x="335424" y="609103"/>
            <a:ext cx="3815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Batang" panose="02030600000101010101" pitchFamily="18" charset="-127"/>
                <a:ea typeface="Batang" panose="02030600000101010101" pitchFamily="18" charset="-127"/>
              </a:rPr>
              <a:t>Hormazd (</a:t>
            </a:r>
            <a:r>
              <a:rPr lang="en-US" sz="2000" b="1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Spenta</a:t>
            </a:r>
            <a:r>
              <a:rPr lang="en-US" sz="20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2000" b="1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Mainyu</a:t>
            </a:r>
            <a:r>
              <a:rPr lang="en-US" sz="20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000" i="1" dirty="0">
                <a:latin typeface="Batang" panose="02030600000101010101" pitchFamily="18" charset="-127"/>
                <a:ea typeface="Batang" panose="02030600000101010101" pitchFamily="18" charset="-127"/>
              </a:rPr>
              <a:t>Dae pa Adar, Dae pa Mehr, and Dae pa Din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4EE88D-B840-3A9A-C17C-568C6D2A1AD9}"/>
              </a:ext>
            </a:extLst>
          </p:cNvPr>
          <p:cNvSpPr txBox="1"/>
          <p:nvPr/>
        </p:nvSpPr>
        <p:spPr>
          <a:xfrm rot="21448102">
            <a:off x="195197" y="2198100"/>
            <a:ext cx="3500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Bahman (</a:t>
            </a:r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Vohu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Manah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Mohor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Gosh, and Ram</a:t>
            </a:r>
            <a:endParaRPr lang="en-US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B0E728-92A4-BC64-9EC0-FC6503420B03}"/>
              </a:ext>
            </a:extLst>
          </p:cNvPr>
          <p:cNvSpPr txBox="1"/>
          <p:nvPr/>
        </p:nvSpPr>
        <p:spPr>
          <a:xfrm>
            <a:off x="4598011" y="4463508"/>
            <a:ext cx="3146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Sherevar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(</a:t>
            </a:r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Khshathra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Vairya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Khorshed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Mehr, Asman, and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Aneran</a:t>
            </a:r>
            <a:endParaRPr lang="en-US" sz="24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EDCB73-F89D-8198-858A-380BE4DC63A0}"/>
              </a:ext>
            </a:extLst>
          </p:cNvPr>
          <p:cNvSpPr txBox="1"/>
          <p:nvPr/>
        </p:nvSpPr>
        <p:spPr>
          <a:xfrm rot="20046879">
            <a:off x="716186" y="4124938"/>
            <a:ext cx="3810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Asfandarmad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(</a:t>
            </a:r>
            <a:r>
              <a:rPr lang="en-US" sz="2400" b="1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Spenta</a:t>
            </a:r>
            <a:r>
              <a:rPr lang="en-US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2400" b="1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Armaiti</a:t>
            </a:r>
            <a:r>
              <a:rPr lang="en-US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) 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is linked to 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Ava, Din,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Ashishvangh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and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Mahrespand</a:t>
            </a:r>
            <a:endParaRPr lang="en-US" sz="24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593A0D-1F04-9B7B-C38D-C3BF3A42F981}"/>
              </a:ext>
            </a:extLst>
          </p:cNvPr>
          <p:cNvSpPr txBox="1"/>
          <p:nvPr/>
        </p:nvSpPr>
        <p:spPr>
          <a:xfrm rot="161014">
            <a:off x="8448534" y="2179227"/>
            <a:ext cx="3684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Khordad (Haurvatat)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Tir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Fravardin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and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Govad</a:t>
            </a:r>
            <a:endParaRPr lang="en-US" sz="24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B47F54-E61C-616C-F382-95E462708EDB}"/>
              </a:ext>
            </a:extLst>
          </p:cNvPr>
          <p:cNvSpPr txBox="1"/>
          <p:nvPr/>
        </p:nvSpPr>
        <p:spPr>
          <a:xfrm rot="20570155">
            <a:off x="8046397" y="486737"/>
            <a:ext cx="3731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Amardad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(Ameretat)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Rashne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Ashtad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and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Zamyad</a:t>
            </a:r>
            <a:endParaRPr lang="en-US" sz="24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90C1D1-CAA3-F31D-0563-16C203FF96A4}"/>
              </a:ext>
            </a:extLst>
          </p:cNvPr>
          <p:cNvSpPr txBox="1"/>
          <p:nvPr/>
        </p:nvSpPr>
        <p:spPr>
          <a:xfrm>
            <a:off x="4094585" y="6382"/>
            <a:ext cx="4058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Ameshaspands</a:t>
            </a:r>
            <a:r>
              <a:rPr lang="en-US" sz="4000" b="1" i="1" dirty="0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(</a:t>
            </a:r>
            <a:r>
              <a:rPr lang="en-US" sz="4000" b="1" i="1" dirty="0" err="1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Amesha</a:t>
            </a:r>
            <a:r>
              <a:rPr lang="en-US" sz="4000" b="1" i="1" dirty="0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Spentas</a:t>
            </a:r>
            <a:r>
              <a:rPr lang="en-US" sz="4000" b="1" i="1" dirty="0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) and their Yazatas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6E8763-48E7-2D44-F57F-02AE3C7AB027}"/>
              </a:ext>
            </a:extLst>
          </p:cNvPr>
          <p:cNvSpPr txBox="1"/>
          <p:nvPr/>
        </p:nvSpPr>
        <p:spPr>
          <a:xfrm rot="1702748">
            <a:off x="7773074" y="4177108"/>
            <a:ext cx="3785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Ardibehesht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(Asha </a:t>
            </a:r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Vahishta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Adar,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Sarosh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and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Behram</a:t>
            </a:r>
            <a:endParaRPr lang="en-US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0466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EE86C6A-F896-FDC9-7B46-9207876B8BEF}"/>
              </a:ext>
            </a:extLst>
          </p:cNvPr>
          <p:cNvSpPr/>
          <p:nvPr/>
        </p:nvSpPr>
        <p:spPr>
          <a:xfrm rot="5400000">
            <a:off x="1656183" y="-321906"/>
            <a:ext cx="2939144" cy="6232850"/>
          </a:xfrm>
          <a:prstGeom prst="triangle">
            <a:avLst>
              <a:gd name="adj" fmla="val 48039"/>
            </a:avLst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0217CBE-89EB-887F-A61A-38B700E51C6F}"/>
              </a:ext>
            </a:extLst>
          </p:cNvPr>
          <p:cNvSpPr/>
          <p:nvPr/>
        </p:nvSpPr>
        <p:spPr>
          <a:xfrm>
            <a:off x="1373" y="2759383"/>
            <a:ext cx="6197886" cy="4117278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0 w 6195781"/>
              <a:gd name="connsiteY0" fmla="*/ 3996953 h 4025037"/>
              <a:gd name="connsiteX1" fmla="*/ 3018441 w 6195781"/>
              <a:gd name="connsiteY1" fmla="*/ 4025037 h 4025037"/>
              <a:gd name="connsiteX2" fmla="*/ 6195781 w 6195781"/>
              <a:gd name="connsiteY2" fmla="*/ 15193 h 4025037"/>
              <a:gd name="connsiteX3" fmla="*/ 6163524 w 6195781"/>
              <a:gd name="connsiteY3" fmla="*/ 519 h 4025037"/>
              <a:gd name="connsiteX4" fmla="*/ 7954 w 6195781"/>
              <a:gd name="connsiteY4" fmla="*/ 1497645 h 4025037"/>
              <a:gd name="connsiteX5" fmla="*/ 0 w 6195781"/>
              <a:gd name="connsiteY5" fmla="*/ 3996953 h 402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5781" h="4025037">
                <a:moveTo>
                  <a:pt x="0" y="3996953"/>
                </a:moveTo>
                <a:lnTo>
                  <a:pt x="3018441" y="4025037"/>
                </a:lnTo>
                <a:lnTo>
                  <a:pt x="6195781" y="15193"/>
                </a:lnTo>
                <a:cubicBezTo>
                  <a:pt x="6166374" y="19423"/>
                  <a:pt x="6192931" y="-3711"/>
                  <a:pt x="6163524" y="519"/>
                </a:cubicBezTo>
                <a:lnTo>
                  <a:pt x="7954" y="1497645"/>
                </a:lnTo>
                <a:cubicBezTo>
                  <a:pt x="5303" y="2330748"/>
                  <a:pt x="2651" y="3163850"/>
                  <a:pt x="0" y="3996953"/>
                </a:cubicBezTo>
                <a:close/>
              </a:path>
            </a:pathLst>
          </a:custGeom>
          <a:solidFill>
            <a:srgbClr val="99CFC9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3BA1D54C-0A5C-5660-EC25-E3A1CA4AE3FE}"/>
              </a:ext>
            </a:extLst>
          </p:cNvPr>
          <p:cNvSpPr/>
          <p:nvPr/>
        </p:nvSpPr>
        <p:spPr>
          <a:xfrm>
            <a:off x="3041780" y="2740721"/>
            <a:ext cx="6428791" cy="4117278"/>
          </a:xfrm>
          <a:prstGeom prst="triangle">
            <a:avLst>
              <a:gd name="adj" fmla="val 49336"/>
            </a:avLst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DA98B07-D212-9B3B-E00B-E8B31C49A5AC}"/>
              </a:ext>
            </a:extLst>
          </p:cNvPr>
          <p:cNvSpPr/>
          <p:nvPr/>
        </p:nvSpPr>
        <p:spPr>
          <a:xfrm flipH="1">
            <a:off x="6236817" y="2741193"/>
            <a:ext cx="5963140" cy="4107478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1374 w 6187827"/>
              <a:gd name="connsiteY0" fmla="*/ 3963517 h 4009844"/>
              <a:gd name="connsiteX1" fmla="*/ 3010487 w 6187827"/>
              <a:gd name="connsiteY1" fmla="*/ 4009844 h 4009844"/>
              <a:gd name="connsiteX2" fmla="*/ 6187827 w 6187827"/>
              <a:gd name="connsiteY2" fmla="*/ 0 h 4009844"/>
              <a:gd name="connsiteX3" fmla="*/ 5819782 w 6187827"/>
              <a:gd name="connsiteY3" fmla="*/ 21813 h 4009844"/>
              <a:gd name="connsiteX4" fmla="*/ 0 w 6187827"/>
              <a:gd name="connsiteY4" fmla="*/ 1482452 h 4009844"/>
              <a:gd name="connsiteX5" fmla="*/ 1374 w 6187827"/>
              <a:gd name="connsiteY5" fmla="*/ 3963517 h 4009844"/>
              <a:gd name="connsiteX0" fmla="*/ 1374 w 5852039"/>
              <a:gd name="connsiteY0" fmla="*/ 3945274 h 3991601"/>
              <a:gd name="connsiteX1" fmla="*/ 3010487 w 5852039"/>
              <a:gd name="connsiteY1" fmla="*/ 3991601 h 3991601"/>
              <a:gd name="connsiteX2" fmla="*/ 5852039 w 5852039"/>
              <a:gd name="connsiteY2" fmla="*/ 0 h 3991601"/>
              <a:gd name="connsiteX3" fmla="*/ 5819782 w 5852039"/>
              <a:gd name="connsiteY3" fmla="*/ 3570 h 3991601"/>
              <a:gd name="connsiteX4" fmla="*/ 0 w 5852039"/>
              <a:gd name="connsiteY4" fmla="*/ 1464209 h 3991601"/>
              <a:gd name="connsiteX5" fmla="*/ 1374 w 5852039"/>
              <a:gd name="connsiteY5" fmla="*/ 3945274 h 3991601"/>
              <a:gd name="connsiteX0" fmla="*/ 1374 w 5873531"/>
              <a:gd name="connsiteY0" fmla="*/ 3960466 h 4006793"/>
              <a:gd name="connsiteX1" fmla="*/ 3010487 w 5873531"/>
              <a:gd name="connsiteY1" fmla="*/ 4006793 h 4006793"/>
              <a:gd name="connsiteX2" fmla="*/ 5852039 w 5873531"/>
              <a:gd name="connsiteY2" fmla="*/ 15192 h 4006793"/>
              <a:gd name="connsiteX3" fmla="*/ 5866419 w 5873531"/>
              <a:gd name="connsiteY3" fmla="*/ 519 h 4006793"/>
              <a:gd name="connsiteX4" fmla="*/ 0 w 5873531"/>
              <a:gd name="connsiteY4" fmla="*/ 1479401 h 4006793"/>
              <a:gd name="connsiteX5" fmla="*/ 1374 w 5873531"/>
              <a:gd name="connsiteY5" fmla="*/ 3960466 h 4006793"/>
              <a:gd name="connsiteX0" fmla="*/ 1374 w 5882187"/>
              <a:gd name="connsiteY0" fmla="*/ 4105970 h 4152297"/>
              <a:gd name="connsiteX1" fmla="*/ 3010487 w 5882187"/>
              <a:gd name="connsiteY1" fmla="*/ 4152297 h 4152297"/>
              <a:gd name="connsiteX2" fmla="*/ 5852039 w 5882187"/>
              <a:gd name="connsiteY2" fmla="*/ 160696 h 4152297"/>
              <a:gd name="connsiteX3" fmla="*/ 5875747 w 5882187"/>
              <a:gd name="connsiteY3" fmla="*/ 78 h 4152297"/>
              <a:gd name="connsiteX4" fmla="*/ 0 w 5882187"/>
              <a:gd name="connsiteY4" fmla="*/ 1624905 h 4152297"/>
              <a:gd name="connsiteX5" fmla="*/ 1374 w 5882187"/>
              <a:gd name="connsiteY5" fmla="*/ 4105970 h 4152297"/>
              <a:gd name="connsiteX0" fmla="*/ 1374 w 5882187"/>
              <a:gd name="connsiteY0" fmla="*/ 4105970 h 4124932"/>
              <a:gd name="connsiteX1" fmla="*/ 2730664 w 5882187"/>
              <a:gd name="connsiteY1" fmla="*/ 4124932 h 4124932"/>
              <a:gd name="connsiteX2" fmla="*/ 5852039 w 5882187"/>
              <a:gd name="connsiteY2" fmla="*/ 160696 h 4124932"/>
              <a:gd name="connsiteX3" fmla="*/ 5875747 w 5882187"/>
              <a:gd name="connsiteY3" fmla="*/ 78 h 4124932"/>
              <a:gd name="connsiteX4" fmla="*/ 0 w 5882187"/>
              <a:gd name="connsiteY4" fmla="*/ 1624905 h 4124932"/>
              <a:gd name="connsiteX5" fmla="*/ 1374 w 5882187"/>
              <a:gd name="connsiteY5" fmla="*/ 4105970 h 4124932"/>
              <a:gd name="connsiteX0" fmla="*/ 1374 w 5882187"/>
              <a:gd name="connsiteY0" fmla="*/ 4105970 h 4143175"/>
              <a:gd name="connsiteX1" fmla="*/ 2721337 w 5882187"/>
              <a:gd name="connsiteY1" fmla="*/ 4143175 h 4143175"/>
              <a:gd name="connsiteX2" fmla="*/ 5852039 w 5882187"/>
              <a:gd name="connsiteY2" fmla="*/ 160696 h 4143175"/>
              <a:gd name="connsiteX3" fmla="*/ 5875747 w 5882187"/>
              <a:gd name="connsiteY3" fmla="*/ 78 h 4143175"/>
              <a:gd name="connsiteX4" fmla="*/ 0 w 5882187"/>
              <a:gd name="connsiteY4" fmla="*/ 1624905 h 4143175"/>
              <a:gd name="connsiteX5" fmla="*/ 1374 w 5882187"/>
              <a:gd name="connsiteY5" fmla="*/ 4105970 h 4143175"/>
              <a:gd name="connsiteX0" fmla="*/ 0 w 5899468"/>
              <a:gd name="connsiteY0" fmla="*/ 4142456 h 4143175"/>
              <a:gd name="connsiteX1" fmla="*/ 2738618 w 5899468"/>
              <a:gd name="connsiteY1" fmla="*/ 4143175 h 4143175"/>
              <a:gd name="connsiteX2" fmla="*/ 5869320 w 5899468"/>
              <a:gd name="connsiteY2" fmla="*/ 160696 h 4143175"/>
              <a:gd name="connsiteX3" fmla="*/ 5893028 w 5899468"/>
              <a:gd name="connsiteY3" fmla="*/ 78 h 4143175"/>
              <a:gd name="connsiteX4" fmla="*/ 17281 w 5899468"/>
              <a:gd name="connsiteY4" fmla="*/ 1624905 h 4143175"/>
              <a:gd name="connsiteX5" fmla="*/ 0 w 5899468"/>
              <a:gd name="connsiteY5" fmla="*/ 4142456 h 4143175"/>
              <a:gd name="connsiteX0" fmla="*/ 0 w 5898054"/>
              <a:gd name="connsiteY0" fmla="*/ 4142417 h 4143136"/>
              <a:gd name="connsiteX1" fmla="*/ 2738618 w 5898054"/>
              <a:gd name="connsiteY1" fmla="*/ 4143136 h 4143136"/>
              <a:gd name="connsiteX2" fmla="*/ 5841338 w 5898054"/>
              <a:gd name="connsiteY2" fmla="*/ 333968 h 4143136"/>
              <a:gd name="connsiteX3" fmla="*/ 5893028 w 5898054"/>
              <a:gd name="connsiteY3" fmla="*/ 39 h 4143136"/>
              <a:gd name="connsiteX4" fmla="*/ 17281 w 5898054"/>
              <a:gd name="connsiteY4" fmla="*/ 1624866 h 4143136"/>
              <a:gd name="connsiteX5" fmla="*/ 0 w 5898054"/>
              <a:gd name="connsiteY5" fmla="*/ 4142417 h 4143136"/>
              <a:gd name="connsiteX0" fmla="*/ 0 w 5952492"/>
              <a:gd name="connsiteY0" fmla="*/ 4032976 h 4033695"/>
              <a:gd name="connsiteX1" fmla="*/ 2738618 w 5952492"/>
              <a:gd name="connsiteY1" fmla="*/ 4033695 h 4033695"/>
              <a:gd name="connsiteX2" fmla="*/ 5841338 w 5952492"/>
              <a:gd name="connsiteY2" fmla="*/ 224527 h 4033695"/>
              <a:gd name="connsiteX3" fmla="*/ 5948994 w 5952492"/>
              <a:gd name="connsiteY3" fmla="*/ 57 h 4033695"/>
              <a:gd name="connsiteX4" fmla="*/ 17281 w 5952492"/>
              <a:gd name="connsiteY4" fmla="*/ 1515425 h 4033695"/>
              <a:gd name="connsiteX5" fmla="*/ 0 w 5952492"/>
              <a:gd name="connsiteY5" fmla="*/ 4032976 h 4033695"/>
              <a:gd name="connsiteX0" fmla="*/ 0 w 5951904"/>
              <a:gd name="connsiteY0" fmla="*/ 4032976 h 4033695"/>
              <a:gd name="connsiteX1" fmla="*/ 2738618 w 5951904"/>
              <a:gd name="connsiteY1" fmla="*/ 4033695 h 4033695"/>
              <a:gd name="connsiteX2" fmla="*/ 5804027 w 5951904"/>
              <a:gd name="connsiteY2" fmla="*/ 224527 h 4033695"/>
              <a:gd name="connsiteX3" fmla="*/ 5948994 w 5951904"/>
              <a:gd name="connsiteY3" fmla="*/ 57 h 4033695"/>
              <a:gd name="connsiteX4" fmla="*/ 17281 w 5951904"/>
              <a:gd name="connsiteY4" fmla="*/ 1515425 h 4033695"/>
              <a:gd name="connsiteX5" fmla="*/ 0 w 5951904"/>
              <a:gd name="connsiteY5" fmla="*/ 4032976 h 4033695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1497187 h 4015457"/>
              <a:gd name="connsiteX5" fmla="*/ 0 w 5961115"/>
              <a:gd name="connsiteY5" fmla="*/ 4014738 h 401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1115" h="4015457">
                <a:moveTo>
                  <a:pt x="0" y="4014738"/>
                </a:moveTo>
                <a:lnTo>
                  <a:pt x="2738618" y="4015457"/>
                </a:lnTo>
                <a:lnTo>
                  <a:pt x="5804027" y="206289"/>
                </a:lnTo>
                <a:cubicBezTo>
                  <a:pt x="5774620" y="210519"/>
                  <a:pt x="5987729" y="-4168"/>
                  <a:pt x="5958322" y="62"/>
                </a:cubicBezTo>
                <a:lnTo>
                  <a:pt x="17281" y="1497187"/>
                </a:lnTo>
                <a:lnTo>
                  <a:pt x="0" y="4014738"/>
                </a:lnTo>
                <a:close/>
              </a:path>
            </a:pathLst>
          </a:custGeom>
          <a:solidFill>
            <a:schemeClr val="accent4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DDF15E0-DDA3-B7C4-68F7-8A059D7F331E}"/>
              </a:ext>
            </a:extLst>
          </p:cNvPr>
          <p:cNvSpPr/>
          <p:nvPr/>
        </p:nvSpPr>
        <p:spPr>
          <a:xfrm rot="16200000" flipH="1">
            <a:off x="7689494" y="-218851"/>
            <a:ext cx="3001565" cy="6000697"/>
          </a:xfrm>
          <a:prstGeom prst="triangle">
            <a:avLst>
              <a:gd name="adj" fmla="val 47417"/>
            </a:avLst>
          </a:prstGeom>
          <a:solidFill>
            <a:srgbClr val="78A7C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BA221-28BB-E855-B043-3081CDBD279C}"/>
              </a:ext>
            </a:extLst>
          </p:cNvPr>
          <p:cNvSpPr/>
          <p:nvPr/>
        </p:nvSpPr>
        <p:spPr>
          <a:xfrm flipH="1" flipV="1">
            <a:off x="6194047" y="9328"/>
            <a:ext cx="6011272" cy="2674151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1374 w 6187827"/>
              <a:gd name="connsiteY0" fmla="*/ 3963517 h 4009844"/>
              <a:gd name="connsiteX1" fmla="*/ 3010487 w 6187827"/>
              <a:gd name="connsiteY1" fmla="*/ 4009844 h 4009844"/>
              <a:gd name="connsiteX2" fmla="*/ 6187827 w 6187827"/>
              <a:gd name="connsiteY2" fmla="*/ 0 h 4009844"/>
              <a:gd name="connsiteX3" fmla="*/ 5819782 w 6187827"/>
              <a:gd name="connsiteY3" fmla="*/ 21813 h 4009844"/>
              <a:gd name="connsiteX4" fmla="*/ 0 w 6187827"/>
              <a:gd name="connsiteY4" fmla="*/ 1482452 h 4009844"/>
              <a:gd name="connsiteX5" fmla="*/ 1374 w 6187827"/>
              <a:gd name="connsiteY5" fmla="*/ 3963517 h 4009844"/>
              <a:gd name="connsiteX0" fmla="*/ 1374 w 5852039"/>
              <a:gd name="connsiteY0" fmla="*/ 3945274 h 3991601"/>
              <a:gd name="connsiteX1" fmla="*/ 3010487 w 5852039"/>
              <a:gd name="connsiteY1" fmla="*/ 3991601 h 3991601"/>
              <a:gd name="connsiteX2" fmla="*/ 5852039 w 5852039"/>
              <a:gd name="connsiteY2" fmla="*/ 0 h 3991601"/>
              <a:gd name="connsiteX3" fmla="*/ 5819782 w 5852039"/>
              <a:gd name="connsiteY3" fmla="*/ 3570 h 3991601"/>
              <a:gd name="connsiteX4" fmla="*/ 0 w 5852039"/>
              <a:gd name="connsiteY4" fmla="*/ 1464209 h 3991601"/>
              <a:gd name="connsiteX5" fmla="*/ 1374 w 5852039"/>
              <a:gd name="connsiteY5" fmla="*/ 3945274 h 3991601"/>
              <a:gd name="connsiteX0" fmla="*/ 1374 w 5873531"/>
              <a:gd name="connsiteY0" fmla="*/ 3960466 h 4006793"/>
              <a:gd name="connsiteX1" fmla="*/ 3010487 w 5873531"/>
              <a:gd name="connsiteY1" fmla="*/ 4006793 h 4006793"/>
              <a:gd name="connsiteX2" fmla="*/ 5852039 w 5873531"/>
              <a:gd name="connsiteY2" fmla="*/ 15192 h 4006793"/>
              <a:gd name="connsiteX3" fmla="*/ 5866419 w 5873531"/>
              <a:gd name="connsiteY3" fmla="*/ 519 h 4006793"/>
              <a:gd name="connsiteX4" fmla="*/ 0 w 5873531"/>
              <a:gd name="connsiteY4" fmla="*/ 1479401 h 4006793"/>
              <a:gd name="connsiteX5" fmla="*/ 1374 w 5873531"/>
              <a:gd name="connsiteY5" fmla="*/ 3960466 h 4006793"/>
              <a:gd name="connsiteX0" fmla="*/ 1374 w 5882187"/>
              <a:gd name="connsiteY0" fmla="*/ 4105970 h 4152297"/>
              <a:gd name="connsiteX1" fmla="*/ 3010487 w 5882187"/>
              <a:gd name="connsiteY1" fmla="*/ 4152297 h 4152297"/>
              <a:gd name="connsiteX2" fmla="*/ 5852039 w 5882187"/>
              <a:gd name="connsiteY2" fmla="*/ 160696 h 4152297"/>
              <a:gd name="connsiteX3" fmla="*/ 5875747 w 5882187"/>
              <a:gd name="connsiteY3" fmla="*/ 78 h 4152297"/>
              <a:gd name="connsiteX4" fmla="*/ 0 w 5882187"/>
              <a:gd name="connsiteY4" fmla="*/ 1624905 h 4152297"/>
              <a:gd name="connsiteX5" fmla="*/ 1374 w 5882187"/>
              <a:gd name="connsiteY5" fmla="*/ 4105970 h 4152297"/>
              <a:gd name="connsiteX0" fmla="*/ 1374 w 5882187"/>
              <a:gd name="connsiteY0" fmla="*/ 4105970 h 4124932"/>
              <a:gd name="connsiteX1" fmla="*/ 2730664 w 5882187"/>
              <a:gd name="connsiteY1" fmla="*/ 4124932 h 4124932"/>
              <a:gd name="connsiteX2" fmla="*/ 5852039 w 5882187"/>
              <a:gd name="connsiteY2" fmla="*/ 160696 h 4124932"/>
              <a:gd name="connsiteX3" fmla="*/ 5875747 w 5882187"/>
              <a:gd name="connsiteY3" fmla="*/ 78 h 4124932"/>
              <a:gd name="connsiteX4" fmla="*/ 0 w 5882187"/>
              <a:gd name="connsiteY4" fmla="*/ 1624905 h 4124932"/>
              <a:gd name="connsiteX5" fmla="*/ 1374 w 5882187"/>
              <a:gd name="connsiteY5" fmla="*/ 4105970 h 4124932"/>
              <a:gd name="connsiteX0" fmla="*/ 1374 w 5882187"/>
              <a:gd name="connsiteY0" fmla="*/ 4105970 h 4143175"/>
              <a:gd name="connsiteX1" fmla="*/ 2721337 w 5882187"/>
              <a:gd name="connsiteY1" fmla="*/ 4143175 h 4143175"/>
              <a:gd name="connsiteX2" fmla="*/ 5852039 w 5882187"/>
              <a:gd name="connsiteY2" fmla="*/ 160696 h 4143175"/>
              <a:gd name="connsiteX3" fmla="*/ 5875747 w 5882187"/>
              <a:gd name="connsiteY3" fmla="*/ 78 h 4143175"/>
              <a:gd name="connsiteX4" fmla="*/ 0 w 5882187"/>
              <a:gd name="connsiteY4" fmla="*/ 1624905 h 4143175"/>
              <a:gd name="connsiteX5" fmla="*/ 1374 w 5882187"/>
              <a:gd name="connsiteY5" fmla="*/ 4105970 h 4143175"/>
              <a:gd name="connsiteX0" fmla="*/ 0 w 5899468"/>
              <a:gd name="connsiteY0" fmla="*/ 4142456 h 4143175"/>
              <a:gd name="connsiteX1" fmla="*/ 2738618 w 5899468"/>
              <a:gd name="connsiteY1" fmla="*/ 4143175 h 4143175"/>
              <a:gd name="connsiteX2" fmla="*/ 5869320 w 5899468"/>
              <a:gd name="connsiteY2" fmla="*/ 160696 h 4143175"/>
              <a:gd name="connsiteX3" fmla="*/ 5893028 w 5899468"/>
              <a:gd name="connsiteY3" fmla="*/ 78 h 4143175"/>
              <a:gd name="connsiteX4" fmla="*/ 17281 w 5899468"/>
              <a:gd name="connsiteY4" fmla="*/ 1624905 h 4143175"/>
              <a:gd name="connsiteX5" fmla="*/ 0 w 5899468"/>
              <a:gd name="connsiteY5" fmla="*/ 4142456 h 4143175"/>
              <a:gd name="connsiteX0" fmla="*/ 0 w 5898054"/>
              <a:gd name="connsiteY0" fmla="*/ 4142417 h 4143136"/>
              <a:gd name="connsiteX1" fmla="*/ 2738618 w 5898054"/>
              <a:gd name="connsiteY1" fmla="*/ 4143136 h 4143136"/>
              <a:gd name="connsiteX2" fmla="*/ 5841338 w 5898054"/>
              <a:gd name="connsiteY2" fmla="*/ 333968 h 4143136"/>
              <a:gd name="connsiteX3" fmla="*/ 5893028 w 5898054"/>
              <a:gd name="connsiteY3" fmla="*/ 39 h 4143136"/>
              <a:gd name="connsiteX4" fmla="*/ 17281 w 5898054"/>
              <a:gd name="connsiteY4" fmla="*/ 1624866 h 4143136"/>
              <a:gd name="connsiteX5" fmla="*/ 0 w 5898054"/>
              <a:gd name="connsiteY5" fmla="*/ 4142417 h 4143136"/>
              <a:gd name="connsiteX0" fmla="*/ 0 w 5952492"/>
              <a:gd name="connsiteY0" fmla="*/ 4032976 h 4033695"/>
              <a:gd name="connsiteX1" fmla="*/ 2738618 w 5952492"/>
              <a:gd name="connsiteY1" fmla="*/ 4033695 h 4033695"/>
              <a:gd name="connsiteX2" fmla="*/ 5841338 w 5952492"/>
              <a:gd name="connsiteY2" fmla="*/ 224527 h 4033695"/>
              <a:gd name="connsiteX3" fmla="*/ 5948994 w 5952492"/>
              <a:gd name="connsiteY3" fmla="*/ 57 h 4033695"/>
              <a:gd name="connsiteX4" fmla="*/ 17281 w 5952492"/>
              <a:gd name="connsiteY4" fmla="*/ 1515425 h 4033695"/>
              <a:gd name="connsiteX5" fmla="*/ 0 w 5952492"/>
              <a:gd name="connsiteY5" fmla="*/ 4032976 h 4033695"/>
              <a:gd name="connsiteX0" fmla="*/ 0 w 5951904"/>
              <a:gd name="connsiteY0" fmla="*/ 4032976 h 4033695"/>
              <a:gd name="connsiteX1" fmla="*/ 2738618 w 5951904"/>
              <a:gd name="connsiteY1" fmla="*/ 4033695 h 4033695"/>
              <a:gd name="connsiteX2" fmla="*/ 5804027 w 5951904"/>
              <a:gd name="connsiteY2" fmla="*/ 224527 h 4033695"/>
              <a:gd name="connsiteX3" fmla="*/ 5948994 w 5951904"/>
              <a:gd name="connsiteY3" fmla="*/ 57 h 4033695"/>
              <a:gd name="connsiteX4" fmla="*/ 17281 w 5951904"/>
              <a:gd name="connsiteY4" fmla="*/ 1515425 h 4033695"/>
              <a:gd name="connsiteX5" fmla="*/ 0 w 5951904"/>
              <a:gd name="connsiteY5" fmla="*/ 4032976 h 4033695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149718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354615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491438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637383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306609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7953 w 5961115"/>
              <a:gd name="connsiteY4" fmla="*/ 2774206 h 4015457"/>
              <a:gd name="connsiteX5" fmla="*/ 0 w 5961115"/>
              <a:gd name="connsiteY5" fmla="*/ 4014738 h 4015457"/>
              <a:gd name="connsiteX0" fmla="*/ 0 w 5979562"/>
              <a:gd name="connsiteY0" fmla="*/ 3808449 h 3809168"/>
              <a:gd name="connsiteX1" fmla="*/ 2738618 w 5979562"/>
              <a:gd name="connsiteY1" fmla="*/ 3809168 h 3809168"/>
              <a:gd name="connsiteX2" fmla="*/ 5804027 w 5979562"/>
              <a:gd name="connsiteY2" fmla="*/ 0 h 3809168"/>
              <a:gd name="connsiteX3" fmla="*/ 5976977 w 5979562"/>
              <a:gd name="connsiteY3" fmla="*/ 1198496 h 3809168"/>
              <a:gd name="connsiteX4" fmla="*/ 7953 w 5979562"/>
              <a:gd name="connsiteY4" fmla="*/ 2567917 h 3809168"/>
              <a:gd name="connsiteX5" fmla="*/ 0 w 5979562"/>
              <a:gd name="connsiteY5" fmla="*/ 3808449 h 3809168"/>
              <a:gd name="connsiteX0" fmla="*/ 0 w 6009231"/>
              <a:gd name="connsiteY0" fmla="*/ 2613522 h 2614241"/>
              <a:gd name="connsiteX1" fmla="*/ 2738618 w 6009231"/>
              <a:gd name="connsiteY1" fmla="*/ 2614241 h 2614241"/>
              <a:gd name="connsiteX2" fmla="*/ 6009231 w 6009231"/>
              <a:gd name="connsiteY2" fmla="*/ 0 h 2614241"/>
              <a:gd name="connsiteX3" fmla="*/ 5976977 w 6009231"/>
              <a:gd name="connsiteY3" fmla="*/ 3569 h 2614241"/>
              <a:gd name="connsiteX4" fmla="*/ 7953 w 6009231"/>
              <a:gd name="connsiteY4" fmla="*/ 1372990 h 2614241"/>
              <a:gd name="connsiteX5" fmla="*/ 0 w 6009231"/>
              <a:gd name="connsiteY5" fmla="*/ 2613522 h 261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9231" h="2614241">
                <a:moveTo>
                  <a:pt x="0" y="2613522"/>
                </a:moveTo>
                <a:lnTo>
                  <a:pt x="2738618" y="2614241"/>
                </a:lnTo>
                <a:lnTo>
                  <a:pt x="6009231" y="0"/>
                </a:lnTo>
                <a:cubicBezTo>
                  <a:pt x="5979824" y="4230"/>
                  <a:pt x="6006384" y="-661"/>
                  <a:pt x="5976977" y="3569"/>
                </a:cubicBezTo>
                <a:lnTo>
                  <a:pt x="7953" y="1372990"/>
                </a:lnTo>
                <a:lnTo>
                  <a:pt x="0" y="2613522"/>
                </a:lnTo>
                <a:close/>
              </a:path>
            </a:pathLst>
          </a:custGeom>
          <a:solidFill>
            <a:srgbClr val="CCFFCC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07DB7F5-1098-E2D0-178B-514F71CD046D}"/>
              </a:ext>
            </a:extLst>
          </p:cNvPr>
          <p:cNvSpPr/>
          <p:nvPr/>
        </p:nvSpPr>
        <p:spPr>
          <a:xfrm flipV="1">
            <a:off x="-9331" y="626"/>
            <a:ext cx="6225876" cy="2730135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1374 w 6187827"/>
              <a:gd name="connsiteY0" fmla="*/ 3963517 h 4009844"/>
              <a:gd name="connsiteX1" fmla="*/ 3010487 w 6187827"/>
              <a:gd name="connsiteY1" fmla="*/ 4009844 h 4009844"/>
              <a:gd name="connsiteX2" fmla="*/ 6187827 w 6187827"/>
              <a:gd name="connsiteY2" fmla="*/ 0 h 4009844"/>
              <a:gd name="connsiteX3" fmla="*/ 5819782 w 6187827"/>
              <a:gd name="connsiteY3" fmla="*/ 21813 h 4009844"/>
              <a:gd name="connsiteX4" fmla="*/ 0 w 6187827"/>
              <a:gd name="connsiteY4" fmla="*/ 1482452 h 4009844"/>
              <a:gd name="connsiteX5" fmla="*/ 1374 w 6187827"/>
              <a:gd name="connsiteY5" fmla="*/ 3963517 h 4009844"/>
              <a:gd name="connsiteX0" fmla="*/ 1374 w 5852039"/>
              <a:gd name="connsiteY0" fmla="*/ 3945274 h 3991601"/>
              <a:gd name="connsiteX1" fmla="*/ 3010487 w 5852039"/>
              <a:gd name="connsiteY1" fmla="*/ 3991601 h 3991601"/>
              <a:gd name="connsiteX2" fmla="*/ 5852039 w 5852039"/>
              <a:gd name="connsiteY2" fmla="*/ 0 h 3991601"/>
              <a:gd name="connsiteX3" fmla="*/ 5819782 w 5852039"/>
              <a:gd name="connsiteY3" fmla="*/ 3570 h 3991601"/>
              <a:gd name="connsiteX4" fmla="*/ 0 w 5852039"/>
              <a:gd name="connsiteY4" fmla="*/ 1464209 h 3991601"/>
              <a:gd name="connsiteX5" fmla="*/ 1374 w 5852039"/>
              <a:gd name="connsiteY5" fmla="*/ 3945274 h 3991601"/>
              <a:gd name="connsiteX0" fmla="*/ 1374 w 5873531"/>
              <a:gd name="connsiteY0" fmla="*/ 3960466 h 4006793"/>
              <a:gd name="connsiteX1" fmla="*/ 3010487 w 5873531"/>
              <a:gd name="connsiteY1" fmla="*/ 4006793 h 4006793"/>
              <a:gd name="connsiteX2" fmla="*/ 5852039 w 5873531"/>
              <a:gd name="connsiteY2" fmla="*/ 15192 h 4006793"/>
              <a:gd name="connsiteX3" fmla="*/ 5866419 w 5873531"/>
              <a:gd name="connsiteY3" fmla="*/ 519 h 4006793"/>
              <a:gd name="connsiteX4" fmla="*/ 0 w 5873531"/>
              <a:gd name="connsiteY4" fmla="*/ 1479401 h 4006793"/>
              <a:gd name="connsiteX5" fmla="*/ 1374 w 5873531"/>
              <a:gd name="connsiteY5" fmla="*/ 3960466 h 4006793"/>
              <a:gd name="connsiteX0" fmla="*/ 1374 w 5882187"/>
              <a:gd name="connsiteY0" fmla="*/ 4105970 h 4152297"/>
              <a:gd name="connsiteX1" fmla="*/ 3010487 w 5882187"/>
              <a:gd name="connsiteY1" fmla="*/ 4152297 h 4152297"/>
              <a:gd name="connsiteX2" fmla="*/ 5852039 w 5882187"/>
              <a:gd name="connsiteY2" fmla="*/ 160696 h 4152297"/>
              <a:gd name="connsiteX3" fmla="*/ 5875747 w 5882187"/>
              <a:gd name="connsiteY3" fmla="*/ 78 h 4152297"/>
              <a:gd name="connsiteX4" fmla="*/ 0 w 5882187"/>
              <a:gd name="connsiteY4" fmla="*/ 1624905 h 4152297"/>
              <a:gd name="connsiteX5" fmla="*/ 1374 w 5882187"/>
              <a:gd name="connsiteY5" fmla="*/ 4105970 h 4152297"/>
              <a:gd name="connsiteX0" fmla="*/ 1374 w 5882187"/>
              <a:gd name="connsiteY0" fmla="*/ 4105970 h 4124932"/>
              <a:gd name="connsiteX1" fmla="*/ 2730664 w 5882187"/>
              <a:gd name="connsiteY1" fmla="*/ 4124932 h 4124932"/>
              <a:gd name="connsiteX2" fmla="*/ 5852039 w 5882187"/>
              <a:gd name="connsiteY2" fmla="*/ 160696 h 4124932"/>
              <a:gd name="connsiteX3" fmla="*/ 5875747 w 5882187"/>
              <a:gd name="connsiteY3" fmla="*/ 78 h 4124932"/>
              <a:gd name="connsiteX4" fmla="*/ 0 w 5882187"/>
              <a:gd name="connsiteY4" fmla="*/ 1624905 h 4124932"/>
              <a:gd name="connsiteX5" fmla="*/ 1374 w 5882187"/>
              <a:gd name="connsiteY5" fmla="*/ 4105970 h 4124932"/>
              <a:gd name="connsiteX0" fmla="*/ 1374 w 5882187"/>
              <a:gd name="connsiteY0" fmla="*/ 4105970 h 4143175"/>
              <a:gd name="connsiteX1" fmla="*/ 2721337 w 5882187"/>
              <a:gd name="connsiteY1" fmla="*/ 4143175 h 4143175"/>
              <a:gd name="connsiteX2" fmla="*/ 5852039 w 5882187"/>
              <a:gd name="connsiteY2" fmla="*/ 160696 h 4143175"/>
              <a:gd name="connsiteX3" fmla="*/ 5875747 w 5882187"/>
              <a:gd name="connsiteY3" fmla="*/ 78 h 4143175"/>
              <a:gd name="connsiteX4" fmla="*/ 0 w 5882187"/>
              <a:gd name="connsiteY4" fmla="*/ 1624905 h 4143175"/>
              <a:gd name="connsiteX5" fmla="*/ 1374 w 5882187"/>
              <a:gd name="connsiteY5" fmla="*/ 4105970 h 4143175"/>
              <a:gd name="connsiteX0" fmla="*/ 0 w 5899468"/>
              <a:gd name="connsiteY0" fmla="*/ 4142456 h 4143175"/>
              <a:gd name="connsiteX1" fmla="*/ 2738618 w 5899468"/>
              <a:gd name="connsiteY1" fmla="*/ 4143175 h 4143175"/>
              <a:gd name="connsiteX2" fmla="*/ 5869320 w 5899468"/>
              <a:gd name="connsiteY2" fmla="*/ 160696 h 4143175"/>
              <a:gd name="connsiteX3" fmla="*/ 5893028 w 5899468"/>
              <a:gd name="connsiteY3" fmla="*/ 78 h 4143175"/>
              <a:gd name="connsiteX4" fmla="*/ 17281 w 5899468"/>
              <a:gd name="connsiteY4" fmla="*/ 1624905 h 4143175"/>
              <a:gd name="connsiteX5" fmla="*/ 0 w 5899468"/>
              <a:gd name="connsiteY5" fmla="*/ 4142456 h 4143175"/>
              <a:gd name="connsiteX0" fmla="*/ 0 w 5898054"/>
              <a:gd name="connsiteY0" fmla="*/ 4142417 h 4143136"/>
              <a:gd name="connsiteX1" fmla="*/ 2738618 w 5898054"/>
              <a:gd name="connsiteY1" fmla="*/ 4143136 h 4143136"/>
              <a:gd name="connsiteX2" fmla="*/ 5841338 w 5898054"/>
              <a:gd name="connsiteY2" fmla="*/ 333968 h 4143136"/>
              <a:gd name="connsiteX3" fmla="*/ 5893028 w 5898054"/>
              <a:gd name="connsiteY3" fmla="*/ 39 h 4143136"/>
              <a:gd name="connsiteX4" fmla="*/ 17281 w 5898054"/>
              <a:gd name="connsiteY4" fmla="*/ 1624866 h 4143136"/>
              <a:gd name="connsiteX5" fmla="*/ 0 w 5898054"/>
              <a:gd name="connsiteY5" fmla="*/ 4142417 h 4143136"/>
              <a:gd name="connsiteX0" fmla="*/ 0 w 5952492"/>
              <a:gd name="connsiteY0" fmla="*/ 4032976 h 4033695"/>
              <a:gd name="connsiteX1" fmla="*/ 2738618 w 5952492"/>
              <a:gd name="connsiteY1" fmla="*/ 4033695 h 4033695"/>
              <a:gd name="connsiteX2" fmla="*/ 5841338 w 5952492"/>
              <a:gd name="connsiteY2" fmla="*/ 224527 h 4033695"/>
              <a:gd name="connsiteX3" fmla="*/ 5948994 w 5952492"/>
              <a:gd name="connsiteY3" fmla="*/ 57 h 4033695"/>
              <a:gd name="connsiteX4" fmla="*/ 17281 w 5952492"/>
              <a:gd name="connsiteY4" fmla="*/ 1515425 h 4033695"/>
              <a:gd name="connsiteX5" fmla="*/ 0 w 5952492"/>
              <a:gd name="connsiteY5" fmla="*/ 4032976 h 4033695"/>
              <a:gd name="connsiteX0" fmla="*/ 0 w 5951904"/>
              <a:gd name="connsiteY0" fmla="*/ 4032976 h 4033695"/>
              <a:gd name="connsiteX1" fmla="*/ 2738618 w 5951904"/>
              <a:gd name="connsiteY1" fmla="*/ 4033695 h 4033695"/>
              <a:gd name="connsiteX2" fmla="*/ 5804027 w 5951904"/>
              <a:gd name="connsiteY2" fmla="*/ 224527 h 4033695"/>
              <a:gd name="connsiteX3" fmla="*/ 5948994 w 5951904"/>
              <a:gd name="connsiteY3" fmla="*/ 57 h 4033695"/>
              <a:gd name="connsiteX4" fmla="*/ 17281 w 5951904"/>
              <a:gd name="connsiteY4" fmla="*/ 1515425 h 4033695"/>
              <a:gd name="connsiteX5" fmla="*/ 0 w 5951904"/>
              <a:gd name="connsiteY5" fmla="*/ 4032976 h 4033695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149718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354615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491438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637383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306609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7953 w 5961115"/>
              <a:gd name="connsiteY4" fmla="*/ 2774206 h 4015457"/>
              <a:gd name="connsiteX5" fmla="*/ 0 w 5961115"/>
              <a:gd name="connsiteY5" fmla="*/ 4014738 h 4015457"/>
              <a:gd name="connsiteX0" fmla="*/ 0 w 5979562"/>
              <a:gd name="connsiteY0" fmla="*/ 3808449 h 3809168"/>
              <a:gd name="connsiteX1" fmla="*/ 2738618 w 5979562"/>
              <a:gd name="connsiteY1" fmla="*/ 3809168 h 3809168"/>
              <a:gd name="connsiteX2" fmla="*/ 5804027 w 5979562"/>
              <a:gd name="connsiteY2" fmla="*/ 0 h 3809168"/>
              <a:gd name="connsiteX3" fmla="*/ 5976977 w 5979562"/>
              <a:gd name="connsiteY3" fmla="*/ 1198496 h 3809168"/>
              <a:gd name="connsiteX4" fmla="*/ 7953 w 5979562"/>
              <a:gd name="connsiteY4" fmla="*/ 2567917 h 3809168"/>
              <a:gd name="connsiteX5" fmla="*/ 0 w 5979562"/>
              <a:gd name="connsiteY5" fmla="*/ 3808449 h 3809168"/>
              <a:gd name="connsiteX0" fmla="*/ 0 w 6009231"/>
              <a:gd name="connsiteY0" fmla="*/ 2613522 h 2614241"/>
              <a:gd name="connsiteX1" fmla="*/ 2738618 w 6009231"/>
              <a:gd name="connsiteY1" fmla="*/ 2614241 h 2614241"/>
              <a:gd name="connsiteX2" fmla="*/ 6009231 w 6009231"/>
              <a:gd name="connsiteY2" fmla="*/ 0 h 2614241"/>
              <a:gd name="connsiteX3" fmla="*/ 5976977 w 6009231"/>
              <a:gd name="connsiteY3" fmla="*/ 3569 h 2614241"/>
              <a:gd name="connsiteX4" fmla="*/ 7953 w 6009231"/>
              <a:gd name="connsiteY4" fmla="*/ 1372990 h 2614241"/>
              <a:gd name="connsiteX5" fmla="*/ 0 w 6009231"/>
              <a:gd name="connsiteY5" fmla="*/ 2613522 h 2614241"/>
              <a:gd name="connsiteX0" fmla="*/ 0 w 6027886"/>
              <a:gd name="connsiteY0" fmla="*/ 2650009 h 2650009"/>
              <a:gd name="connsiteX1" fmla="*/ 2757273 w 6027886"/>
              <a:gd name="connsiteY1" fmla="*/ 2614241 h 2650009"/>
              <a:gd name="connsiteX2" fmla="*/ 6027886 w 6027886"/>
              <a:gd name="connsiteY2" fmla="*/ 0 h 2650009"/>
              <a:gd name="connsiteX3" fmla="*/ 5995632 w 6027886"/>
              <a:gd name="connsiteY3" fmla="*/ 3569 h 2650009"/>
              <a:gd name="connsiteX4" fmla="*/ 26608 w 6027886"/>
              <a:gd name="connsiteY4" fmla="*/ 1372990 h 2650009"/>
              <a:gd name="connsiteX5" fmla="*/ 0 w 6027886"/>
              <a:gd name="connsiteY5" fmla="*/ 2650009 h 2650009"/>
              <a:gd name="connsiteX0" fmla="*/ 0 w 6027886"/>
              <a:gd name="connsiteY0" fmla="*/ 2650009 h 2659849"/>
              <a:gd name="connsiteX1" fmla="*/ 2794582 w 6027886"/>
              <a:gd name="connsiteY1" fmla="*/ 2659849 h 2659849"/>
              <a:gd name="connsiteX2" fmla="*/ 6027886 w 6027886"/>
              <a:gd name="connsiteY2" fmla="*/ 0 h 2659849"/>
              <a:gd name="connsiteX3" fmla="*/ 5995632 w 6027886"/>
              <a:gd name="connsiteY3" fmla="*/ 3569 h 2659849"/>
              <a:gd name="connsiteX4" fmla="*/ 26608 w 6027886"/>
              <a:gd name="connsiteY4" fmla="*/ 1372990 h 2659849"/>
              <a:gd name="connsiteX5" fmla="*/ 0 w 6027886"/>
              <a:gd name="connsiteY5" fmla="*/ 2650009 h 2659849"/>
              <a:gd name="connsiteX0" fmla="*/ 0 w 6184975"/>
              <a:gd name="connsiteY0" fmla="*/ 2650009 h 2659849"/>
              <a:gd name="connsiteX1" fmla="*/ 2794582 w 6184975"/>
              <a:gd name="connsiteY1" fmla="*/ 2659849 h 2659849"/>
              <a:gd name="connsiteX2" fmla="*/ 6027886 w 6184975"/>
              <a:gd name="connsiteY2" fmla="*/ 0 h 2659849"/>
              <a:gd name="connsiteX3" fmla="*/ 6182182 w 6184975"/>
              <a:gd name="connsiteY3" fmla="*/ 3569 h 2659849"/>
              <a:gd name="connsiteX4" fmla="*/ 26608 w 6184975"/>
              <a:gd name="connsiteY4" fmla="*/ 1372990 h 2659849"/>
              <a:gd name="connsiteX5" fmla="*/ 0 w 6184975"/>
              <a:gd name="connsiteY5" fmla="*/ 2650009 h 2659849"/>
              <a:gd name="connsiteX0" fmla="*/ 0 w 6223763"/>
              <a:gd name="connsiteY0" fmla="*/ 2659130 h 2668970"/>
              <a:gd name="connsiteX1" fmla="*/ 2794582 w 6223763"/>
              <a:gd name="connsiteY1" fmla="*/ 2668970 h 2668970"/>
              <a:gd name="connsiteX2" fmla="*/ 6223763 w 6223763"/>
              <a:gd name="connsiteY2" fmla="*/ 0 h 2668970"/>
              <a:gd name="connsiteX3" fmla="*/ 6182182 w 6223763"/>
              <a:gd name="connsiteY3" fmla="*/ 12690 h 2668970"/>
              <a:gd name="connsiteX4" fmla="*/ 26608 w 6223763"/>
              <a:gd name="connsiteY4" fmla="*/ 1382111 h 2668970"/>
              <a:gd name="connsiteX5" fmla="*/ 0 w 6223763"/>
              <a:gd name="connsiteY5" fmla="*/ 2659130 h 266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3763" h="2668970">
                <a:moveTo>
                  <a:pt x="0" y="2659130"/>
                </a:moveTo>
                <a:lnTo>
                  <a:pt x="2794582" y="2668970"/>
                </a:lnTo>
                <a:lnTo>
                  <a:pt x="6223763" y="0"/>
                </a:lnTo>
                <a:cubicBezTo>
                  <a:pt x="6194356" y="4230"/>
                  <a:pt x="6211589" y="8460"/>
                  <a:pt x="6182182" y="12690"/>
                </a:cubicBezTo>
                <a:lnTo>
                  <a:pt x="26608" y="1382111"/>
                </a:lnTo>
                <a:lnTo>
                  <a:pt x="0" y="2659130"/>
                </a:lnTo>
                <a:close/>
              </a:path>
            </a:pathLst>
          </a:custGeom>
          <a:solidFill>
            <a:srgbClr val="9999F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F7CAFC-FFFF-C471-DBC0-ED23CD885FFE}"/>
              </a:ext>
            </a:extLst>
          </p:cNvPr>
          <p:cNvSpPr/>
          <p:nvPr/>
        </p:nvSpPr>
        <p:spPr>
          <a:xfrm>
            <a:off x="5994843" y="2508448"/>
            <a:ext cx="398106" cy="398106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73A9AF-ED96-4D93-675C-0E04045BEB9C}"/>
              </a:ext>
            </a:extLst>
          </p:cNvPr>
          <p:cNvSpPr txBox="1"/>
          <p:nvPr/>
        </p:nvSpPr>
        <p:spPr>
          <a:xfrm rot="943621">
            <a:off x="335424" y="609103"/>
            <a:ext cx="3815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Batang" panose="02030600000101010101" pitchFamily="18" charset="-127"/>
                <a:ea typeface="Batang" panose="02030600000101010101" pitchFamily="18" charset="-127"/>
              </a:rPr>
              <a:t>Hormazd (</a:t>
            </a:r>
            <a:r>
              <a:rPr lang="en-US" sz="2000" b="1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Spenta</a:t>
            </a:r>
            <a:r>
              <a:rPr lang="en-US" sz="20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2000" b="1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Mainyu</a:t>
            </a:r>
            <a:r>
              <a:rPr lang="en-US" sz="20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000" i="1" dirty="0">
                <a:latin typeface="Batang" panose="02030600000101010101" pitchFamily="18" charset="-127"/>
                <a:ea typeface="Batang" panose="02030600000101010101" pitchFamily="18" charset="-127"/>
              </a:rPr>
              <a:t>Dae pa Adar, Dae pa Mehr, and Dae pa Din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15EDBD-B53D-293D-67A7-9D67B49AA938}"/>
              </a:ext>
            </a:extLst>
          </p:cNvPr>
          <p:cNvSpPr txBox="1"/>
          <p:nvPr/>
        </p:nvSpPr>
        <p:spPr>
          <a:xfrm rot="21448102">
            <a:off x="195197" y="2198100"/>
            <a:ext cx="3500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Bahman (</a:t>
            </a:r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Vohu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Manah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Mohor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Gosh, and Ram</a:t>
            </a:r>
            <a:endParaRPr lang="en-US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E61EC3-43B9-15B1-5342-4B0191832F15}"/>
              </a:ext>
            </a:extLst>
          </p:cNvPr>
          <p:cNvSpPr txBox="1"/>
          <p:nvPr/>
        </p:nvSpPr>
        <p:spPr>
          <a:xfrm rot="1702748">
            <a:off x="7773074" y="4177108"/>
            <a:ext cx="3785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Ardibehesht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(Asha </a:t>
            </a:r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Vahishta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Adar,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Sarosh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and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Behram</a:t>
            </a:r>
            <a:endParaRPr lang="en-US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6C9975-0E5D-35C3-05C5-B8D9B6BEC99F}"/>
              </a:ext>
            </a:extLst>
          </p:cNvPr>
          <p:cNvSpPr txBox="1"/>
          <p:nvPr/>
        </p:nvSpPr>
        <p:spPr>
          <a:xfrm rot="20046879">
            <a:off x="716186" y="4124938"/>
            <a:ext cx="3810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Asfandarmad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(</a:t>
            </a:r>
            <a:r>
              <a:rPr lang="en-US" sz="2400" b="1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Spenta</a:t>
            </a:r>
            <a:r>
              <a:rPr lang="en-US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2400" b="1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Armaiti</a:t>
            </a:r>
            <a:r>
              <a:rPr lang="en-US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) 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is linked to 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Ava, Din,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Ashishvangh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and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Mahrespand</a:t>
            </a:r>
            <a:endParaRPr lang="en-US" sz="24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ADBF83-2B25-FA4D-BBAC-4F7DED970426}"/>
              </a:ext>
            </a:extLst>
          </p:cNvPr>
          <p:cNvSpPr txBox="1"/>
          <p:nvPr/>
        </p:nvSpPr>
        <p:spPr>
          <a:xfrm rot="161014">
            <a:off x="8448534" y="2179227"/>
            <a:ext cx="3684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Khordad (Haurvatat)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Tir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Fravardin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and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Govad</a:t>
            </a:r>
            <a:endParaRPr lang="en-US" sz="24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CC1E5E-6DF4-8604-9022-8D99FEB359A4}"/>
              </a:ext>
            </a:extLst>
          </p:cNvPr>
          <p:cNvSpPr txBox="1"/>
          <p:nvPr/>
        </p:nvSpPr>
        <p:spPr>
          <a:xfrm rot="20570155">
            <a:off x="8046397" y="486737"/>
            <a:ext cx="3731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Amardad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(Ameretat)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Rashne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Ashtad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and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Zamyad</a:t>
            </a:r>
            <a:endParaRPr lang="en-US" sz="24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D93D8E-283D-F26E-1A0F-9596BDD52564}"/>
              </a:ext>
            </a:extLst>
          </p:cNvPr>
          <p:cNvSpPr txBox="1"/>
          <p:nvPr/>
        </p:nvSpPr>
        <p:spPr>
          <a:xfrm>
            <a:off x="4094585" y="6382"/>
            <a:ext cx="4058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Ameshaspands</a:t>
            </a:r>
            <a:r>
              <a:rPr lang="en-US" sz="4000" b="1" i="1" dirty="0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(</a:t>
            </a:r>
            <a:r>
              <a:rPr lang="en-US" sz="4000" b="1" i="1" dirty="0" err="1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Amesha</a:t>
            </a:r>
            <a:r>
              <a:rPr lang="en-US" sz="4000" b="1" i="1" dirty="0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Spentas</a:t>
            </a:r>
            <a:r>
              <a:rPr lang="en-US" sz="4000" b="1" i="1" dirty="0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) and their Yazatas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BB61C4-1D5B-FB51-B6E5-339BD122738D}"/>
              </a:ext>
            </a:extLst>
          </p:cNvPr>
          <p:cNvSpPr txBox="1"/>
          <p:nvPr/>
        </p:nvSpPr>
        <p:spPr>
          <a:xfrm>
            <a:off x="4598011" y="4463508"/>
            <a:ext cx="3146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Sherevar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(</a:t>
            </a:r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Khshathra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Vairya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Khorshed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Mehr, Asman, and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Aneran</a:t>
            </a:r>
            <a:endParaRPr lang="en-US" sz="24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6635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30334C6-0780-2A57-7110-FD4084947357}"/>
              </a:ext>
            </a:extLst>
          </p:cNvPr>
          <p:cNvSpPr/>
          <p:nvPr/>
        </p:nvSpPr>
        <p:spPr>
          <a:xfrm flipV="1">
            <a:off x="-14525" y="0"/>
            <a:ext cx="6225876" cy="2730135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1374 w 6187827"/>
              <a:gd name="connsiteY0" fmla="*/ 3963517 h 4009844"/>
              <a:gd name="connsiteX1" fmla="*/ 3010487 w 6187827"/>
              <a:gd name="connsiteY1" fmla="*/ 4009844 h 4009844"/>
              <a:gd name="connsiteX2" fmla="*/ 6187827 w 6187827"/>
              <a:gd name="connsiteY2" fmla="*/ 0 h 4009844"/>
              <a:gd name="connsiteX3" fmla="*/ 5819782 w 6187827"/>
              <a:gd name="connsiteY3" fmla="*/ 21813 h 4009844"/>
              <a:gd name="connsiteX4" fmla="*/ 0 w 6187827"/>
              <a:gd name="connsiteY4" fmla="*/ 1482452 h 4009844"/>
              <a:gd name="connsiteX5" fmla="*/ 1374 w 6187827"/>
              <a:gd name="connsiteY5" fmla="*/ 3963517 h 4009844"/>
              <a:gd name="connsiteX0" fmla="*/ 1374 w 5852039"/>
              <a:gd name="connsiteY0" fmla="*/ 3945274 h 3991601"/>
              <a:gd name="connsiteX1" fmla="*/ 3010487 w 5852039"/>
              <a:gd name="connsiteY1" fmla="*/ 3991601 h 3991601"/>
              <a:gd name="connsiteX2" fmla="*/ 5852039 w 5852039"/>
              <a:gd name="connsiteY2" fmla="*/ 0 h 3991601"/>
              <a:gd name="connsiteX3" fmla="*/ 5819782 w 5852039"/>
              <a:gd name="connsiteY3" fmla="*/ 3570 h 3991601"/>
              <a:gd name="connsiteX4" fmla="*/ 0 w 5852039"/>
              <a:gd name="connsiteY4" fmla="*/ 1464209 h 3991601"/>
              <a:gd name="connsiteX5" fmla="*/ 1374 w 5852039"/>
              <a:gd name="connsiteY5" fmla="*/ 3945274 h 3991601"/>
              <a:gd name="connsiteX0" fmla="*/ 1374 w 5873531"/>
              <a:gd name="connsiteY0" fmla="*/ 3960466 h 4006793"/>
              <a:gd name="connsiteX1" fmla="*/ 3010487 w 5873531"/>
              <a:gd name="connsiteY1" fmla="*/ 4006793 h 4006793"/>
              <a:gd name="connsiteX2" fmla="*/ 5852039 w 5873531"/>
              <a:gd name="connsiteY2" fmla="*/ 15192 h 4006793"/>
              <a:gd name="connsiteX3" fmla="*/ 5866419 w 5873531"/>
              <a:gd name="connsiteY3" fmla="*/ 519 h 4006793"/>
              <a:gd name="connsiteX4" fmla="*/ 0 w 5873531"/>
              <a:gd name="connsiteY4" fmla="*/ 1479401 h 4006793"/>
              <a:gd name="connsiteX5" fmla="*/ 1374 w 5873531"/>
              <a:gd name="connsiteY5" fmla="*/ 3960466 h 4006793"/>
              <a:gd name="connsiteX0" fmla="*/ 1374 w 5882187"/>
              <a:gd name="connsiteY0" fmla="*/ 4105970 h 4152297"/>
              <a:gd name="connsiteX1" fmla="*/ 3010487 w 5882187"/>
              <a:gd name="connsiteY1" fmla="*/ 4152297 h 4152297"/>
              <a:gd name="connsiteX2" fmla="*/ 5852039 w 5882187"/>
              <a:gd name="connsiteY2" fmla="*/ 160696 h 4152297"/>
              <a:gd name="connsiteX3" fmla="*/ 5875747 w 5882187"/>
              <a:gd name="connsiteY3" fmla="*/ 78 h 4152297"/>
              <a:gd name="connsiteX4" fmla="*/ 0 w 5882187"/>
              <a:gd name="connsiteY4" fmla="*/ 1624905 h 4152297"/>
              <a:gd name="connsiteX5" fmla="*/ 1374 w 5882187"/>
              <a:gd name="connsiteY5" fmla="*/ 4105970 h 4152297"/>
              <a:gd name="connsiteX0" fmla="*/ 1374 w 5882187"/>
              <a:gd name="connsiteY0" fmla="*/ 4105970 h 4124932"/>
              <a:gd name="connsiteX1" fmla="*/ 2730664 w 5882187"/>
              <a:gd name="connsiteY1" fmla="*/ 4124932 h 4124932"/>
              <a:gd name="connsiteX2" fmla="*/ 5852039 w 5882187"/>
              <a:gd name="connsiteY2" fmla="*/ 160696 h 4124932"/>
              <a:gd name="connsiteX3" fmla="*/ 5875747 w 5882187"/>
              <a:gd name="connsiteY3" fmla="*/ 78 h 4124932"/>
              <a:gd name="connsiteX4" fmla="*/ 0 w 5882187"/>
              <a:gd name="connsiteY4" fmla="*/ 1624905 h 4124932"/>
              <a:gd name="connsiteX5" fmla="*/ 1374 w 5882187"/>
              <a:gd name="connsiteY5" fmla="*/ 4105970 h 4124932"/>
              <a:gd name="connsiteX0" fmla="*/ 1374 w 5882187"/>
              <a:gd name="connsiteY0" fmla="*/ 4105970 h 4143175"/>
              <a:gd name="connsiteX1" fmla="*/ 2721337 w 5882187"/>
              <a:gd name="connsiteY1" fmla="*/ 4143175 h 4143175"/>
              <a:gd name="connsiteX2" fmla="*/ 5852039 w 5882187"/>
              <a:gd name="connsiteY2" fmla="*/ 160696 h 4143175"/>
              <a:gd name="connsiteX3" fmla="*/ 5875747 w 5882187"/>
              <a:gd name="connsiteY3" fmla="*/ 78 h 4143175"/>
              <a:gd name="connsiteX4" fmla="*/ 0 w 5882187"/>
              <a:gd name="connsiteY4" fmla="*/ 1624905 h 4143175"/>
              <a:gd name="connsiteX5" fmla="*/ 1374 w 5882187"/>
              <a:gd name="connsiteY5" fmla="*/ 4105970 h 4143175"/>
              <a:gd name="connsiteX0" fmla="*/ 0 w 5899468"/>
              <a:gd name="connsiteY0" fmla="*/ 4142456 h 4143175"/>
              <a:gd name="connsiteX1" fmla="*/ 2738618 w 5899468"/>
              <a:gd name="connsiteY1" fmla="*/ 4143175 h 4143175"/>
              <a:gd name="connsiteX2" fmla="*/ 5869320 w 5899468"/>
              <a:gd name="connsiteY2" fmla="*/ 160696 h 4143175"/>
              <a:gd name="connsiteX3" fmla="*/ 5893028 w 5899468"/>
              <a:gd name="connsiteY3" fmla="*/ 78 h 4143175"/>
              <a:gd name="connsiteX4" fmla="*/ 17281 w 5899468"/>
              <a:gd name="connsiteY4" fmla="*/ 1624905 h 4143175"/>
              <a:gd name="connsiteX5" fmla="*/ 0 w 5899468"/>
              <a:gd name="connsiteY5" fmla="*/ 4142456 h 4143175"/>
              <a:gd name="connsiteX0" fmla="*/ 0 w 5898054"/>
              <a:gd name="connsiteY0" fmla="*/ 4142417 h 4143136"/>
              <a:gd name="connsiteX1" fmla="*/ 2738618 w 5898054"/>
              <a:gd name="connsiteY1" fmla="*/ 4143136 h 4143136"/>
              <a:gd name="connsiteX2" fmla="*/ 5841338 w 5898054"/>
              <a:gd name="connsiteY2" fmla="*/ 333968 h 4143136"/>
              <a:gd name="connsiteX3" fmla="*/ 5893028 w 5898054"/>
              <a:gd name="connsiteY3" fmla="*/ 39 h 4143136"/>
              <a:gd name="connsiteX4" fmla="*/ 17281 w 5898054"/>
              <a:gd name="connsiteY4" fmla="*/ 1624866 h 4143136"/>
              <a:gd name="connsiteX5" fmla="*/ 0 w 5898054"/>
              <a:gd name="connsiteY5" fmla="*/ 4142417 h 4143136"/>
              <a:gd name="connsiteX0" fmla="*/ 0 w 5952492"/>
              <a:gd name="connsiteY0" fmla="*/ 4032976 h 4033695"/>
              <a:gd name="connsiteX1" fmla="*/ 2738618 w 5952492"/>
              <a:gd name="connsiteY1" fmla="*/ 4033695 h 4033695"/>
              <a:gd name="connsiteX2" fmla="*/ 5841338 w 5952492"/>
              <a:gd name="connsiteY2" fmla="*/ 224527 h 4033695"/>
              <a:gd name="connsiteX3" fmla="*/ 5948994 w 5952492"/>
              <a:gd name="connsiteY3" fmla="*/ 57 h 4033695"/>
              <a:gd name="connsiteX4" fmla="*/ 17281 w 5952492"/>
              <a:gd name="connsiteY4" fmla="*/ 1515425 h 4033695"/>
              <a:gd name="connsiteX5" fmla="*/ 0 w 5952492"/>
              <a:gd name="connsiteY5" fmla="*/ 4032976 h 4033695"/>
              <a:gd name="connsiteX0" fmla="*/ 0 w 5951904"/>
              <a:gd name="connsiteY0" fmla="*/ 4032976 h 4033695"/>
              <a:gd name="connsiteX1" fmla="*/ 2738618 w 5951904"/>
              <a:gd name="connsiteY1" fmla="*/ 4033695 h 4033695"/>
              <a:gd name="connsiteX2" fmla="*/ 5804027 w 5951904"/>
              <a:gd name="connsiteY2" fmla="*/ 224527 h 4033695"/>
              <a:gd name="connsiteX3" fmla="*/ 5948994 w 5951904"/>
              <a:gd name="connsiteY3" fmla="*/ 57 h 4033695"/>
              <a:gd name="connsiteX4" fmla="*/ 17281 w 5951904"/>
              <a:gd name="connsiteY4" fmla="*/ 1515425 h 4033695"/>
              <a:gd name="connsiteX5" fmla="*/ 0 w 5951904"/>
              <a:gd name="connsiteY5" fmla="*/ 4032976 h 4033695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149718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354615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491438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637383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306609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7953 w 5961115"/>
              <a:gd name="connsiteY4" fmla="*/ 2774206 h 4015457"/>
              <a:gd name="connsiteX5" fmla="*/ 0 w 5961115"/>
              <a:gd name="connsiteY5" fmla="*/ 4014738 h 4015457"/>
              <a:gd name="connsiteX0" fmla="*/ 0 w 5979562"/>
              <a:gd name="connsiteY0" fmla="*/ 3808449 h 3809168"/>
              <a:gd name="connsiteX1" fmla="*/ 2738618 w 5979562"/>
              <a:gd name="connsiteY1" fmla="*/ 3809168 h 3809168"/>
              <a:gd name="connsiteX2" fmla="*/ 5804027 w 5979562"/>
              <a:gd name="connsiteY2" fmla="*/ 0 h 3809168"/>
              <a:gd name="connsiteX3" fmla="*/ 5976977 w 5979562"/>
              <a:gd name="connsiteY3" fmla="*/ 1198496 h 3809168"/>
              <a:gd name="connsiteX4" fmla="*/ 7953 w 5979562"/>
              <a:gd name="connsiteY4" fmla="*/ 2567917 h 3809168"/>
              <a:gd name="connsiteX5" fmla="*/ 0 w 5979562"/>
              <a:gd name="connsiteY5" fmla="*/ 3808449 h 3809168"/>
              <a:gd name="connsiteX0" fmla="*/ 0 w 6009231"/>
              <a:gd name="connsiteY0" fmla="*/ 2613522 h 2614241"/>
              <a:gd name="connsiteX1" fmla="*/ 2738618 w 6009231"/>
              <a:gd name="connsiteY1" fmla="*/ 2614241 h 2614241"/>
              <a:gd name="connsiteX2" fmla="*/ 6009231 w 6009231"/>
              <a:gd name="connsiteY2" fmla="*/ 0 h 2614241"/>
              <a:gd name="connsiteX3" fmla="*/ 5976977 w 6009231"/>
              <a:gd name="connsiteY3" fmla="*/ 3569 h 2614241"/>
              <a:gd name="connsiteX4" fmla="*/ 7953 w 6009231"/>
              <a:gd name="connsiteY4" fmla="*/ 1372990 h 2614241"/>
              <a:gd name="connsiteX5" fmla="*/ 0 w 6009231"/>
              <a:gd name="connsiteY5" fmla="*/ 2613522 h 2614241"/>
              <a:gd name="connsiteX0" fmla="*/ 0 w 6027886"/>
              <a:gd name="connsiteY0" fmla="*/ 2650009 h 2650009"/>
              <a:gd name="connsiteX1" fmla="*/ 2757273 w 6027886"/>
              <a:gd name="connsiteY1" fmla="*/ 2614241 h 2650009"/>
              <a:gd name="connsiteX2" fmla="*/ 6027886 w 6027886"/>
              <a:gd name="connsiteY2" fmla="*/ 0 h 2650009"/>
              <a:gd name="connsiteX3" fmla="*/ 5995632 w 6027886"/>
              <a:gd name="connsiteY3" fmla="*/ 3569 h 2650009"/>
              <a:gd name="connsiteX4" fmla="*/ 26608 w 6027886"/>
              <a:gd name="connsiteY4" fmla="*/ 1372990 h 2650009"/>
              <a:gd name="connsiteX5" fmla="*/ 0 w 6027886"/>
              <a:gd name="connsiteY5" fmla="*/ 2650009 h 2650009"/>
              <a:gd name="connsiteX0" fmla="*/ 0 w 6027886"/>
              <a:gd name="connsiteY0" fmla="*/ 2650009 h 2659849"/>
              <a:gd name="connsiteX1" fmla="*/ 2794582 w 6027886"/>
              <a:gd name="connsiteY1" fmla="*/ 2659849 h 2659849"/>
              <a:gd name="connsiteX2" fmla="*/ 6027886 w 6027886"/>
              <a:gd name="connsiteY2" fmla="*/ 0 h 2659849"/>
              <a:gd name="connsiteX3" fmla="*/ 5995632 w 6027886"/>
              <a:gd name="connsiteY3" fmla="*/ 3569 h 2659849"/>
              <a:gd name="connsiteX4" fmla="*/ 26608 w 6027886"/>
              <a:gd name="connsiteY4" fmla="*/ 1372990 h 2659849"/>
              <a:gd name="connsiteX5" fmla="*/ 0 w 6027886"/>
              <a:gd name="connsiteY5" fmla="*/ 2650009 h 2659849"/>
              <a:gd name="connsiteX0" fmla="*/ 0 w 6184975"/>
              <a:gd name="connsiteY0" fmla="*/ 2650009 h 2659849"/>
              <a:gd name="connsiteX1" fmla="*/ 2794582 w 6184975"/>
              <a:gd name="connsiteY1" fmla="*/ 2659849 h 2659849"/>
              <a:gd name="connsiteX2" fmla="*/ 6027886 w 6184975"/>
              <a:gd name="connsiteY2" fmla="*/ 0 h 2659849"/>
              <a:gd name="connsiteX3" fmla="*/ 6182182 w 6184975"/>
              <a:gd name="connsiteY3" fmla="*/ 3569 h 2659849"/>
              <a:gd name="connsiteX4" fmla="*/ 26608 w 6184975"/>
              <a:gd name="connsiteY4" fmla="*/ 1372990 h 2659849"/>
              <a:gd name="connsiteX5" fmla="*/ 0 w 6184975"/>
              <a:gd name="connsiteY5" fmla="*/ 2650009 h 2659849"/>
              <a:gd name="connsiteX0" fmla="*/ 0 w 6223763"/>
              <a:gd name="connsiteY0" fmla="*/ 2659130 h 2668970"/>
              <a:gd name="connsiteX1" fmla="*/ 2794582 w 6223763"/>
              <a:gd name="connsiteY1" fmla="*/ 2668970 h 2668970"/>
              <a:gd name="connsiteX2" fmla="*/ 6223763 w 6223763"/>
              <a:gd name="connsiteY2" fmla="*/ 0 h 2668970"/>
              <a:gd name="connsiteX3" fmla="*/ 6182182 w 6223763"/>
              <a:gd name="connsiteY3" fmla="*/ 12690 h 2668970"/>
              <a:gd name="connsiteX4" fmla="*/ 26608 w 6223763"/>
              <a:gd name="connsiteY4" fmla="*/ 1382111 h 2668970"/>
              <a:gd name="connsiteX5" fmla="*/ 0 w 6223763"/>
              <a:gd name="connsiteY5" fmla="*/ 2659130 h 266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3763" h="2668970">
                <a:moveTo>
                  <a:pt x="0" y="2659130"/>
                </a:moveTo>
                <a:lnTo>
                  <a:pt x="2794582" y="2668970"/>
                </a:lnTo>
                <a:lnTo>
                  <a:pt x="6223763" y="0"/>
                </a:lnTo>
                <a:cubicBezTo>
                  <a:pt x="6194356" y="4230"/>
                  <a:pt x="6211589" y="8460"/>
                  <a:pt x="6182182" y="12690"/>
                </a:cubicBezTo>
                <a:lnTo>
                  <a:pt x="26608" y="1382111"/>
                </a:lnTo>
                <a:lnTo>
                  <a:pt x="0" y="2659130"/>
                </a:lnTo>
                <a:close/>
              </a:path>
            </a:pathLst>
          </a:custGeom>
          <a:solidFill>
            <a:srgbClr val="9999F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EE86C6A-F896-FDC9-7B46-9207876B8BEF}"/>
              </a:ext>
            </a:extLst>
          </p:cNvPr>
          <p:cNvSpPr/>
          <p:nvPr/>
        </p:nvSpPr>
        <p:spPr>
          <a:xfrm rot="5400000">
            <a:off x="1656183" y="-321906"/>
            <a:ext cx="2939144" cy="6232850"/>
          </a:xfrm>
          <a:prstGeom prst="triangle">
            <a:avLst>
              <a:gd name="adj" fmla="val 48039"/>
            </a:avLst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0217CBE-89EB-887F-A61A-38B700E51C6F}"/>
              </a:ext>
            </a:extLst>
          </p:cNvPr>
          <p:cNvSpPr/>
          <p:nvPr/>
        </p:nvSpPr>
        <p:spPr>
          <a:xfrm>
            <a:off x="1373" y="2759383"/>
            <a:ext cx="6197886" cy="4117278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0 w 6195781"/>
              <a:gd name="connsiteY0" fmla="*/ 3996953 h 4025037"/>
              <a:gd name="connsiteX1" fmla="*/ 3018441 w 6195781"/>
              <a:gd name="connsiteY1" fmla="*/ 4025037 h 4025037"/>
              <a:gd name="connsiteX2" fmla="*/ 6195781 w 6195781"/>
              <a:gd name="connsiteY2" fmla="*/ 15193 h 4025037"/>
              <a:gd name="connsiteX3" fmla="*/ 6163524 w 6195781"/>
              <a:gd name="connsiteY3" fmla="*/ 519 h 4025037"/>
              <a:gd name="connsiteX4" fmla="*/ 7954 w 6195781"/>
              <a:gd name="connsiteY4" fmla="*/ 1497645 h 4025037"/>
              <a:gd name="connsiteX5" fmla="*/ 0 w 6195781"/>
              <a:gd name="connsiteY5" fmla="*/ 3996953 h 402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5781" h="4025037">
                <a:moveTo>
                  <a:pt x="0" y="3996953"/>
                </a:moveTo>
                <a:lnTo>
                  <a:pt x="3018441" y="4025037"/>
                </a:lnTo>
                <a:lnTo>
                  <a:pt x="6195781" y="15193"/>
                </a:lnTo>
                <a:cubicBezTo>
                  <a:pt x="6166374" y="19423"/>
                  <a:pt x="6192931" y="-3711"/>
                  <a:pt x="6163524" y="519"/>
                </a:cubicBezTo>
                <a:lnTo>
                  <a:pt x="7954" y="1497645"/>
                </a:lnTo>
                <a:cubicBezTo>
                  <a:pt x="5303" y="2330748"/>
                  <a:pt x="2651" y="3163850"/>
                  <a:pt x="0" y="3996953"/>
                </a:cubicBezTo>
                <a:close/>
              </a:path>
            </a:pathLst>
          </a:custGeom>
          <a:solidFill>
            <a:srgbClr val="7F7F7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3BA1D54C-0A5C-5660-EC25-E3A1CA4AE3FE}"/>
              </a:ext>
            </a:extLst>
          </p:cNvPr>
          <p:cNvSpPr/>
          <p:nvPr/>
        </p:nvSpPr>
        <p:spPr>
          <a:xfrm>
            <a:off x="3041780" y="2740721"/>
            <a:ext cx="6428791" cy="4117278"/>
          </a:xfrm>
          <a:prstGeom prst="triangle">
            <a:avLst>
              <a:gd name="adj" fmla="val 49336"/>
            </a:avLst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DA98B07-D212-9B3B-E00B-E8B31C49A5AC}"/>
              </a:ext>
            </a:extLst>
          </p:cNvPr>
          <p:cNvSpPr/>
          <p:nvPr/>
        </p:nvSpPr>
        <p:spPr>
          <a:xfrm flipH="1">
            <a:off x="6236817" y="2741193"/>
            <a:ext cx="5963140" cy="4107478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1374 w 6187827"/>
              <a:gd name="connsiteY0" fmla="*/ 3963517 h 4009844"/>
              <a:gd name="connsiteX1" fmla="*/ 3010487 w 6187827"/>
              <a:gd name="connsiteY1" fmla="*/ 4009844 h 4009844"/>
              <a:gd name="connsiteX2" fmla="*/ 6187827 w 6187827"/>
              <a:gd name="connsiteY2" fmla="*/ 0 h 4009844"/>
              <a:gd name="connsiteX3" fmla="*/ 5819782 w 6187827"/>
              <a:gd name="connsiteY3" fmla="*/ 21813 h 4009844"/>
              <a:gd name="connsiteX4" fmla="*/ 0 w 6187827"/>
              <a:gd name="connsiteY4" fmla="*/ 1482452 h 4009844"/>
              <a:gd name="connsiteX5" fmla="*/ 1374 w 6187827"/>
              <a:gd name="connsiteY5" fmla="*/ 3963517 h 4009844"/>
              <a:gd name="connsiteX0" fmla="*/ 1374 w 5852039"/>
              <a:gd name="connsiteY0" fmla="*/ 3945274 h 3991601"/>
              <a:gd name="connsiteX1" fmla="*/ 3010487 w 5852039"/>
              <a:gd name="connsiteY1" fmla="*/ 3991601 h 3991601"/>
              <a:gd name="connsiteX2" fmla="*/ 5852039 w 5852039"/>
              <a:gd name="connsiteY2" fmla="*/ 0 h 3991601"/>
              <a:gd name="connsiteX3" fmla="*/ 5819782 w 5852039"/>
              <a:gd name="connsiteY3" fmla="*/ 3570 h 3991601"/>
              <a:gd name="connsiteX4" fmla="*/ 0 w 5852039"/>
              <a:gd name="connsiteY4" fmla="*/ 1464209 h 3991601"/>
              <a:gd name="connsiteX5" fmla="*/ 1374 w 5852039"/>
              <a:gd name="connsiteY5" fmla="*/ 3945274 h 3991601"/>
              <a:gd name="connsiteX0" fmla="*/ 1374 w 5873531"/>
              <a:gd name="connsiteY0" fmla="*/ 3960466 h 4006793"/>
              <a:gd name="connsiteX1" fmla="*/ 3010487 w 5873531"/>
              <a:gd name="connsiteY1" fmla="*/ 4006793 h 4006793"/>
              <a:gd name="connsiteX2" fmla="*/ 5852039 w 5873531"/>
              <a:gd name="connsiteY2" fmla="*/ 15192 h 4006793"/>
              <a:gd name="connsiteX3" fmla="*/ 5866419 w 5873531"/>
              <a:gd name="connsiteY3" fmla="*/ 519 h 4006793"/>
              <a:gd name="connsiteX4" fmla="*/ 0 w 5873531"/>
              <a:gd name="connsiteY4" fmla="*/ 1479401 h 4006793"/>
              <a:gd name="connsiteX5" fmla="*/ 1374 w 5873531"/>
              <a:gd name="connsiteY5" fmla="*/ 3960466 h 4006793"/>
              <a:gd name="connsiteX0" fmla="*/ 1374 w 5882187"/>
              <a:gd name="connsiteY0" fmla="*/ 4105970 h 4152297"/>
              <a:gd name="connsiteX1" fmla="*/ 3010487 w 5882187"/>
              <a:gd name="connsiteY1" fmla="*/ 4152297 h 4152297"/>
              <a:gd name="connsiteX2" fmla="*/ 5852039 w 5882187"/>
              <a:gd name="connsiteY2" fmla="*/ 160696 h 4152297"/>
              <a:gd name="connsiteX3" fmla="*/ 5875747 w 5882187"/>
              <a:gd name="connsiteY3" fmla="*/ 78 h 4152297"/>
              <a:gd name="connsiteX4" fmla="*/ 0 w 5882187"/>
              <a:gd name="connsiteY4" fmla="*/ 1624905 h 4152297"/>
              <a:gd name="connsiteX5" fmla="*/ 1374 w 5882187"/>
              <a:gd name="connsiteY5" fmla="*/ 4105970 h 4152297"/>
              <a:gd name="connsiteX0" fmla="*/ 1374 w 5882187"/>
              <a:gd name="connsiteY0" fmla="*/ 4105970 h 4124932"/>
              <a:gd name="connsiteX1" fmla="*/ 2730664 w 5882187"/>
              <a:gd name="connsiteY1" fmla="*/ 4124932 h 4124932"/>
              <a:gd name="connsiteX2" fmla="*/ 5852039 w 5882187"/>
              <a:gd name="connsiteY2" fmla="*/ 160696 h 4124932"/>
              <a:gd name="connsiteX3" fmla="*/ 5875747 w 5882187"/>
              <a:gd name="connsiteY3" fmla="*/ 78 h 4124932"/>
              <a:gd name="connsiteX4" fmla="*/ 0 w 5882187"/>
              <a:gd name="connsiteY4" fmla="*/ 1624905 h 4124932"/>
              <a:gd name="connsiteX5" fmla="*/ 1374 w 5882187"/>
              <a:gd name="connsiteY5" fmla="*/ 4105970 h 4124932"/>
              <a:gd name="connsiteX0" fmla="*/ 1374 w 5882187"/>
              <a:gd name="connsiteY0" fmla="*/ 4105970 h 4143175"/>
              <a:gd name="connsiteX1" fmla="*/ 2721337 w 5882187"/>
              <a:gd name="connsiteY1" fmla="*/ 4143175 h 4143175"/>
              <a:gd name="connsiteX2" fmla="*/ 5852039 w 5882187"/>
              <a:gd name="connsiteY2" fmla="*/ 160696 h 4143175"/>
              <a:gd name="connsiteX3" fmla="*/ 5875747 w 5882187"/>
              <a:gd name="connsiteY3" fmla="*/ 78 h 4143175"/>
              <a:gd name="connsiteX4" fmla="*/ 0 w 5882187"/>
              <a:gd name="connsiteY4" fmla="*/ 1624905 h 4143175"/>
              <a:gd name="connsiteX5" fmla="*/ 1374 w 5882187"/>
              <a:gd name="connsiteY5" fmla="*/ 4105970 h 4143175"/>
              <a:gd name="connsiteX0" fmla="*/ 0 w 5899468"/>
              <a:gd name="connsiteY0" fmla="*/ 4142456 h 4143175"/>
              <a:gd name="connsiteX1" fmla="*/ 2738618 w 5899468"/>
              <a:gd name="connsiteY1" fmla="*/ 4143175 h 4143175"/>
              <a:gd name="connsiteX2" fmla="*/ 5869320 w 5899468"/>
              <a:gd name="connsiteY2" fmla="*/ 160696 h 4143175"/>
              <a:gd name="connsiteX3" fmla="*/ 5893028 w 5899468"/>
              <a:gd name="connsiteY3" fmla="*/ 78 h 4143175"/>
              <a:gd name="connsiteX4" fmla="*/ 17281 w 5899468"/>
              <a:gd name="connsiteY4" fmla="*/ 1624905 h 4143175"/>
              <a:gd name="connsiteX5" fmla="*/ 0 w 5899468"/>
              <a:gd name="connsiteY5" fmla="*/ 4142456 h 4143175"/>
              <a:gd name="connsiteX0" fmla="*/ 0 w 5898054"/>
              <a:gd name="connsiteY0" fmla="*/ 4142417 h 4143136"/>
              <a:gd name="connsiteX1" fmla="*/ 2738618 w 5898054"/>
              <a:gd name="connsiteY1" fmla="*/ 4143136 h 4143136"/>
              <a:gd name="connsiteX2" fmla="*/ 5841338 w 5898054"/>
              <a:gd name="connsiteY2" fmla="*/ 333968 h 4143136"/>
              <a:gd name="connsiteX3" fmla="*/ 5893028 w 5898054"/>
              <a:gd name="connsiteY3" fmla="*/ 39 h 4143136"/>
              <a:gd name="connsiteX4" fmla="*/ 17281 w 5898054"/>
              <a:gd name="connsiteY4" fmla="*/ 1624866 h 4143136"/>
              <a:gd name="connsiteX5" fmla="*/ 0 w 5898054"/>
              <a:gd name="connsiteY5" fmla="*/ 4142417 h 4143136"/>
              <a:gd name="connsiteX0" fmla="*/ 0 w 5952492"/>
              <a:gd name="connsiteY0" fmla="*/ 4032976 h 4033695"/>
              <a:gd name="connsiteX1" fmla="*/ 2738618 w 5952492"/>
              <a:gd name="connsiteY1" fmla="*/ 4033695 h 4033695"/>
              <a:gd name="connsiteX2" fmla="*/ 5841338 w 5952492"/>
              <a:gd name="connsiteY2" fmla="*/ 224527 h 4033695"/>
              <a:gd name="connsiteX3" fmla="*/ 5948994 w 5952492"/>
              <a:gd name="connsiteY3" fmla="*/ 57 h 4033695"/>
              <a:gd name="connsiteX4" fmla="*/ 17281 w 5952492"/>
              <a:gd name="connsiteY4" fmla="*/ 1515425 h 4033695"/>
              <a:gd name="connsiteX5" fmla="*/ 0 w 5952492"/>
              <a:gd name="connsiteY5" fmla="*/ 4032976 h 4033695"/>
              <a:gd name="connsiteX0" fmla="*/ 0 w 5951904"/>
              <a:gd name="connsiteY0" fmla="*/ 4032976 h 4033695"/>
              <a:gd name="connsiteX1" fmla="*/ 2738618 w 5951904"/>
              <a:gd name="connsiteY1" fmla="*/ 4033695 h 4033695"/>
              <a:gd name="connsiteX2" fmla="*/ 5804027 w 5951904"/>
              <a:gd name="connsiteY2" fmla="*/ 224527 h 4033695"/>
              <a:gd name="connsiteX3" fmla="*/ 5948994 w 5951904"/>
              <a:gd name="connsiteY3" fmla="*/ 57 h 4033695"/>
              <a:gd name="connsiteX4" fmla="*/ 17281 w 5951904"/>
              <a:gd name="connsiteY4" fmla="*/ 1515425 h 4033695"/>
              <a:gd name="connsiteX5" fmla="*/ 0 w 5951904"/>
              <a:gd name="connsiteY5" fmla="*/ 4032976 h 4033695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1497187 h 4015457"/>
              <a:gd name="connsiteX5" fmla="*/ 0 w 5961115"/>
              <a:gd name="connsiteY5" fmla="*/ 4014738 h 401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1115" h="4015457">
                <a:moveTo>
                  <a:pt x="0" y="4014738"/>
                </a:moveTo>
                <a:lnTo>
                  <a:pt x="2738618" y="4015457"/>
                </a:lnTo>
                <a:lnTo>
                  <a:pt x="5804027" y="206289"/>
                </a:lnTo>
                <a:cubicBezTo>
                  <a:pt x="5774620" y="210519"/>
                  <a:pt x="5987729" y="-4168"/>
                  <a:pt x="5958322" y="62"/>
                </a:cubicBezTo>
                <a:lnTo>
                  <a:pt x="17281" y="1497187"/>
                </a:lnTo>
                <a:lnTo>
                  <a:pt x="0" y="4014738"/>
                </a:lnTo>
                <a:close/>
              </a:path>
            </a:pathLst>
          </a:custGeom>
          <a:solidFill>
            <a:srgbClr val="7F7F7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DDF15E0-DDA3-B7C4-68F7-8A059D7F331E}"/>
              </a:ext>
            </a:extLst>
          </p:cNvPr>
          <p:cNvSpPr/>
          <p:nvPr/>
        </p:nvSpPr>
        <p:spPr>
          <a:xfrm rot="16200000" flipH="1">
            <a:off x="7689494" y="-218851"/>
            <a:ext cx="3001565" cy="6000697"/>
          </a:xfrm>
          <a:prstGeom prst="triangle">
            <a:avLst>
              <a:gd name="adj" fmla="val 47417"/>
            </a:avLst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BA221-28BB-E855-B043-3081CDBD279C}"/>
              </a:ext>
            </a:extLst>
          </p:cNvPr>
          <p:cNvSpPr/>
          <p:nvPr/>
        </p:nvSpPr>
        <p:spPr>
          <a:xfrm flipH="1" flipV="1">
            <a:off x="6194047" y="9328"/>
            <a:ext cx="6011272" cy="2674151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1374 w 6187827"/>
              <a:gd name="connsiteY0" fmla="*/ 3963517 h 4009844"/>
              <a:gd name="connsiteX1" fmla="*/ 3010487 w 6187827"/>
              <a:gd name="connsiteY1" fmla="*/ 4009844 h 4009844"/>
              <a:gd name="connsiteX2" fmla="*/ 6187827 w 6187827"/>
              <a:gd name="connsiteY2" fmla="*/ 0 h 4009844"/>
              <a:gd name="connsiteX3" fmla="*/ 5819782 w 6187827"/>
              <a:gd name="connsiteY3" fmla="*/ 21813 h 4009844"/>
              <a:gd name="connsiteX4" fmla="*/ 0 w 6187827"/>
              <a:gd name="connsiteY4" fmla="*/ 1482452 h 4009844"/>
              <a:gd name="connsiteX5" fmla="*/ 1374 w 6187827"/>
              <a:gd name="connsiteY5" fmla="*/ 3963517 h 4009844"/>
              <a:gd name="connsiteX0" fmla="*/ 1374 w 5852039"/>
              <a:gd name="connsiteY0" fmla="*/ 3945274 h 3991601"/>
              <a:gd name="connsiteX1" fmla="*/ 3010487 w 5852039"/>
              <a:gd name="connsiteY1" fmla="*/ 3991601 h 3991601"/>
              <a:gd name="connsiteX2" fmla="*/ 5852039 w 5852039"/>
              <a:gd name="connsiteY2" fmla="*/ 0 h 3991601"/>
              <a:gd name="connsiteX3" fmla="*/ 5819782 w 5852039"/>
              <a:gd name="connsiteY3" fmla="*/ 3570 h 3991601"/>
              <a:gd name="connsiteX4" fmla="*/ 0 w 5852039"/>
              <a:gd name="connsiteY4" fmla="*/ 1464209 h 3991601"/>
              <a:gd name="connsiteX5" fmla="*/ 1374 w 5852039"/>
              <a:gd name="connsiteY5" fmla="*/ 3945274 h 3991601"/>
              <a:gd name="connsiteX0" fmla="*/ 1374 w 5873531"/>
              <a:gd name="connsiteY0" fmla="*/ 3960466 h 4006793"/>
              <a:gd name="connsiteX1" fmla="*/ 3010487 w 5873531"/>
              <a:gd name="connsiteY1" fmla="*/ 4006793 h 4006793"/>
              <a:gd name="connsiteX2" fmla="*/ 5852039 w 5873531"/>
              <a:gd name="connsiteY2" fmla="*/ 15192 h 4006793"/>
              <a:gd name="connsiteX3" fmla="*/ 5866419 w 5873531"/>
              <a:gd name="connsiteY3" fmla="*/ 519 h 4006793"/>
              <a:gd name="connsiteX4" fmla="*/ 0 w 5873531"/>
              <a:gd name="connsiteY4" fmla="*/ 1479401 h 4006793"/>
              <a:gd name="connsiteX5" fmla="*/ 1374 w 5873531"/>
              <a:gd name="connsiteY5" fmla="*/ 3960466 h 4006793"/>
              <a:gd name="connsiteX0" fmla="*/ 1374 w 5882187"/>
              <a:gd name="connsiteY0" fmla="*/ 4105970 h 4152297"/>
              <a:gd name="connsiteX1" fmla="*/ 3010487 w 5882187"/>
              <a:gd name="connsiteY1" fmla="*/ 4152297 h 4152297"/>
              <a:gd name="connsiteX2" fmla="*/ 5852039 w 5882187"/>
              <a:gd name="connsiteY2" fmla="*/ 160696 h 4152297"/>
              <a:gd name="connsiteX3" fmla="*/ 5875747 w 5882187"/>
              <a:gd name="connsiteY3" fmla="*/ 78 h 4152297"/>
              <a:gd name="connsiteX4" fmla="*/ 0 w 5882187"/>
              <a:gd name="connsiteY4" fmla="*/ 1624905 h 4152297"/>
              <a:gd name="connsiteX5" fmla="*/ 1374 w 5882187"/>
              <a:gd name="connsiteY5" fmla="*/ 4105970 h 4152297"/>
              <a:gd name="connsiteX0" fmla="*/ 1374 w 5882187"/>
              <a:gd name="connsiteY0" fmla="*/ 4105970 h 4124932"/>
              <a:gd name="connsiteX1" fmla="*/ 2730664 w 5882187"/>
              <a:gd name="connsiteY1" fmla="*/ 4124932 h 4124932"/>
              <a:gd name="connsiteX2" fmla="*/ 5852039 w 5882187"/>
              <a:gd name="connsiteY2" fmla="*/ 160696 h 4124932"/>
              <a:gd name="connsiteX3" fmla="*/ 5875747 w 5882187"/>
              <a:gd name="connsiteY3" fmla="*/ 78 h 4124932"/>
              <a:gd name="connsiteX4" fmla="*/ 0 w 5882187"/>
              <a:gd name="connsiteY4" fmla="*/ 1624905 h 4124932"/>
              <a:gd name="connsiteX5" fmla="*/ 1374 w 5882187"/>
              <a:gd name="connsiteY5" fmla="*/ 4105970 h 4124932"/>
              <a:gd name="connsiteX0" fmla="*/ 1374 w 5882187"/>
              <a:gd name="connsiteY0" fmla="*/ 4105970 h 4143175"/>
              <a:gd name="connsiteX1" fmla="*/ 2721337 w 5882187"/>
              <a:gd name="connsiteY1" fmla="*/ 4143175 h 4143175"/>
              <a:gd name="connsiteX2" fmla="*/ 5852039 w 5882187"/>
              <a:gd name="connsiteY2" fmla="*/ 160696 h 4143175"/>
              <a:gd name="connsiteX3" fmla="*/ 5875747 w 5882187"/>
              <a:gd name="connsiteY3" fmla="*/ 78 h 4143175"/>
              <a:gd name="connsiteX4" fmla="*/ 0 w 5882187"/>
              <a:gd name="connsiteY4" fmla="*/ 1624905 h 4143175"/>
              <a:gd name="connsiteX5" fmla="*/ 1374 w 5882187"/>
              <a:gd name="connsiteY5" fmla="*/ 4105970 h 4143175"/>
              <a:gd name="connsiteX0" fmla="*/ 0 w 5899468"/>
              <a:gd name="connsiteY0" fmla="*/ 4142456 h 4143175"/>
              <a:gd name="connsiteX1" fmla="*/ 2738618 w 5899468"/>
              <a:gd name="connsiteY1" fmla="*/ 4143175 h 4143175"/>
              <a:gd name="connsiteX2" fmla="*/ 5869320 w 5899468"/>
              <a:gd name="connsiteY2" fmla="*/ 160696 h 4143175"/>
              <a:gd name="connsiteX3" fmla="*/ 5893028 w 5899468"/>
              <a:gd name="connsiteY3" fmla="*/ 78 h 4143175"/>
              <a:gd name="connsiteX4" fmla="*/ 17281 w 5899468"/>
              <a:gd name="connsiteY4" fmla="*/ 1624905 h 4143175"/>
              <a:gd name="connsiteX5" fmla="*/ 0 w 5899468"/>
              <a:gd name="connsiteY5" fmla="*/ 4142456 h 4143175"/>
              <a:gd name="connsiteX0" fmla="*/ 0 w 5898054"/>
              <a:gd name="connsiteY0" fmla="*/ 4142417 h 4143136"/>
              <a:gd name="connsiteX1" fmla="*/ 2738618 w 5898054"/>
              <a:gd name="connsiteY1" fmla="*/ 4143136 h 4143136"/>
              <a:gd name="connsiteX2" fmla="*/ 5841338 w 5898054"/>
              <a:gd name="connsiteY2" fmla="*/ 333968 h 4143136"/>
              <a:gd name="connsiteX3" fmla="*/ 5893028 w 5898054"/>
              <a:gd name="connsiteY3" fmla="*/ 39 h 4143136"/>
              <a:gd name="connsiteX4" fmla="*/ 17281 w 5898054"/>
              <a:gd name="connsiteY4" fmla="*/ 1624866 h 4143136"/>
              <a:gd name="connsiteX5" fmla="*/ 0 w 5898054"/>
              <a:gd name="connsiteY5" fmla="*/ 4142417 h 4143136"/>
              <a:gd name="connsiteX0" fmla="*/ 0 w 5952492"/>
              <a:gd name="connsiteY0" fmla="*/ 4032976 h 4033695"/>
              <a:gd name="connsiteX1" fmla="*/ 2738618 w 5952492"/>
              <a:gd name="connsiteY1" fmla="*/ 4033695 h 4033695"/>
              <a:gd name="connsiteX2" fmla="*/ 5841338 w 5952492"/>
              <a:gd name="connsiteY2" fmla="*/ 224527 h 4033695"/>
              <a:gd name="connsiteX3" fmla="*/ 5948994 w 5952492"/>
              <a:gd name="connsiteY3" fmla="*/ 57 h 4033695"/>
              <a:gd name="connsiteX4" fmla="*/ 17281 w 5952492"/>
              <a:gd name="connsiteY4" fmla="*/ 1515425 h 4033695"/>
              <a:gd name="connsiteX5" fmla="*/ 0 w 5952492"/>
              <a:gd name="connsiteY5" fmla="*/ 4032976 h 4033695"/>
              <a:gd name="connsiteX0" fmla="*/ 0 w 5951904"/>
              <a:gd name="connsiteY0" fmla="*/ 4032976 h 4033695"/>
              <a:gd name="connsiteX1" fmla="*/ 2738618 w 5951904"/>
              <a:gd name="connsiteY1" fmla="*/ 4033695 h 4033695"/>
              <a:gd name="connsiteX2" fmla="*/ 5804027 w 5951904"/>
              <a:gd name="connsiteY2" fmla="*/ 224527 h 4033695"/>
              <a:gd name="connsiteX3" fmla="*/ 5948994 w 5951904"/>
              <a:gd name="connsiteY3" fmla="*/ 57 h 4033695"/>
              <a:gd name="connsiteX4" fmla="*/ 17281 w 5951904"/>
              <a:gd name="connsiteY4" fmla="*/ 1515425 h 4033695"/>
              <a:gd name="connsiteX5" fmla="*/ 0 w 5951904"/>
              <a:gd name="connsiteY5" fmla="*/ 4032976 h 4033695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149718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354615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491438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637383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306609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7953 w 5961115"/>
              <a:gd name="connsiteY4" fmla="*/ 2774206 h 4015457"/>
              <a:gd name="connsiteX5" fmla="*/ 0 w 5961115"/>
              <a:gd name="connsiteY5" fmla="*/ 4014738 h 4015457"/>
              <a:gd name="connsiteX0" fmla="*/ 0 w 5979562"/>
              <a:gd name="connsiteY0" fmla="*/ 3808449 h 3809168"/>
              <a:gd name="connsiteX1" fmla="*/ 2738618 w 5979562"/>
              <a:gd name="connsiteY1" fmla="*/ 3809168 h 3809168"/>
              <a:gd name="connsiteX2" fmla="*/ 5804027 w 5979562"/>
              <a:gd name="connsiteY2" fmla="*/ 0 h 3809168"/>
              <a:gd name="connsiteX3" fmla="*/ 5976977 w 5979562"/>
              <a:gd name="connsiteY3" fmla="*/ 1198496 h 3809168"/>
              <a:gd name="connsiteX4" fmla="*/ 7953 w 5979562"/>
              <a:gd name="connsiteY4" fmla="*/ 2567917 h 3809168"/>
              <a:gd name="connsiteX5" fmla="*/ 0 w 5979562"/>
              <a:gd name="connsiteY5" fmla="*/ 3808449 h 3809168"/>
              <a:gd name="connsiteX0" fmla="*/ 0 w 6009231"/>
              <a:gd name="connsiteY0" fmla="*/ 2613522 h 2614241"/>
              <a:gd name="connsiteX1" fmla="*/ 2738618 w 6009231"/>
              <a:gd name="connsiteY1" fmla="*/ 2614241 h 2614241"/>
              <a:gd name="connsiteX2" fmla="*/ 6009231 w 6009231"/>
              <a:gd name="connsiteY2" fmla="*/ 0 h 2614241"/>
              <a:gd name="connsiteX3" fmla="*/ 5976977 w 6009231"/>
              <a:gd name="connsiteY3" fmla="*/ 3569 h 2614241"/>
              <a:gd name="connsiteX4" fmla="*/ 7953 w 6009231"/>
              <a:gd name="connsiteY4" fmla="*/ 1372990 h 2614241"/>
              <a:gd name="connsiteX5" fmla="*/ 0 w 6009231"/>
              <a:gd name="connsiteY5" fmla="*/ 2613522 h 261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9231" h="2614241">
                <a:moveTo>
                  <a:pt x="0" y="2613522"/>
                </a:moveTo>
                <a:lnTo>
                  <a:pt x="2738618" y="2614241"/>
                </a:lnTo>
                <a:lnTo>
                  <a:pt x="6009231" y="0"/>
                </a:lnTo>
                <a:cubicBezTo>
                  <a:pt x="5979824" y="4230"/>
                  <a:pt x="6006384" y="-661"/>
                  <a:pt x="5976977" y="3569"/>
                </a:cubicBezTo>
                <a:lnTo>
                  <a:pt x="7953" y="1372990"/>
                </a:lnTo>
                <a:lnTo>
                  <a:pt x="0" y="2613522"/>
                </a:lnTo>
                <a:close/>
              </a:path>
            </a:pathLst>
          </a:custGeom>
          <a:solidFill>
            <a:srgbClr val="7F7F7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07DB7F5-1098-E2D0-178B-514F71CD046D}"/>
              </a:ext>
            </a:extLst>
          </p:cNvPr>
          <p:cNvSpPr/>
          <p:nvPr/>
        </p:nvSpPr>
        <p:spPr>
          <a:xfrm flipV="1">
            <a:off x="-7838" y="12906"/>
            <a:ext cx="6225876" cy="2730135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1374 w 6187827"/>
              <a:gd name="connsiteY0" fmla="*/ 3963517 h 4009844"/>
              <a:gd name="connsiteX1" fmla="*/ 3010487 w 6187827"/>
              <a:gd name="connsiteY1" fmla="*/ 4009844 h 4009844"/>
              <a:gd name="connsiteX2" fmla="*/ 6187827 w 6187827"/>
              <a:gd name="connsiteY2" fmla="*/ 0 h 4009844"/>
              <a:gd name="connsiteX3" fmla="*/ 5819782 w 6187827"/>
              <a:gd name="connsiteY3" fmla="*/ 21813 h 4009844"/>
              <a:gd name="connsiteX4" fmla="*/ 0 w 6187827"/>
              <a:gd name="connsiteY4" fmla="*/ 1482452 h 4009844"/>
              <a:gd name="connsiteX5" fmla="*/ 1374 w 6187827"/>
              <a:gd name="connsiteY5" fmla="*/ 3963517 h 4009844"/>
              <a:gd name="connsiteX0" fmla="*/ 1374 w 5852039"/>
              <a:gd name="connsiteY0" fmla="*/ 3945274 h 3991601"/>
              <a:gd name="connsiteX1" fmla="*/ 3010487 w 5852039"/>
              <a:gd name="connsiteY1" fmla="*/ 3991601 h 3991601"/>
              <a:gd name="connsiteX2" fmla="*/ 5852039 w 5852039"/>
              <a:gd name="connsiteY2" fmla="*/ 0 h 3991601"/>
              <a:gd name="connsiteX3" fmla="*/ 5819782 w 5852039"/>
              <a:gd name="connsiteY3" fmla="*/ 3570 h 3991601"/>
              <a:gd name="connsiteX4" fmla="*/ 0 w 5852039"/>
              <a:gd name="connsiteY4" fmla="*/ 1464209 h 3991601"/>
              <a:gd name="connsiteX5" fmla="*/ 1374 w 5852039"/>
              <a:gd name="connsiteY5" fmla="*/ 3945274 h 3991601"/>
              <a:gd name="connsiteX0" fmla="*/ 1374 w 5873531"/>
              <a:gd name="connsiteY0" fmla="*/ 3960466 h 4006793"/>
              <a:gd name="connsiteX1" fmla="*/ 3010487 w 5873531"/>
              <a:gd name="connsiteY1" fmla="*/ 4006793 h 4006793"/>
              <a:gd name="connsiteX2" fmla="*/ 5852039 w 5873531"/>
              <a:gd name="connsiteY2" fmla="*/ 15192 h 4006793"/>
              <a:gd name="connsiteX3" fmla="*/ 5866419 w 5873531"/>
              <a:gd name="connsiteY3" fmla="*/ 519 h 4006793"/>
              <a:gd name="connsiteX4" fmla="*/ 0 w 5873531"/>
              <a:gd name="connsiteY4" fmla="*/ 1479401 h 4006793"/>
              <a:gd name="connsiteX5" fmla="*/ 1374 w 5873531"/>
              <a:gd name="connsiteY5" fmla="*/ 3960466 h 4006793"/>
              <a:gd name="connsiteX0" fmla="*/ 1374 w 5882187"/>
              <a:gd name="connsiteY0" fmla="*/ 4105970 h 4152297"/>
              <a:gd name="connsiteX1" fmla="*/ 3010487 w 5882187"/>
              <a:gd name="connsiteY1" fmla="*/ 4152297 h 4152297"/>
              <a:gd name="connsiteX2" fmla="*/ 5852039 w 5882187"/>
              <a:gd name="connsiteY2" fmla="*/ 160696 h 4152297"/>
              <a:gd name="connsiteX3" fmla="*/ 5875747 w 5882187"/>
              <a:gd name="connsiteY3" fmla="*/ 78 h 4152297"/>
              <a:gd name="connsiteX4" fmla="*/ 0 w 5882187"/>
              <a:gd name="connsiteY4" fmla="*/ 1624905 h 4152297"/>
              <a:gd name="connsiteX5" fmla="*/ 1374 w 5882187"/>
              <a:gd name="connsiteY5" fmla="*/ 4105970 h 4152297"/>
              <a:gd name="connsiteX0" fmla="*/ 1374 w 5882187"/>
              <a:gd name="connsiteY0" fmla="*/ 4105970 h 4124932"/>
              <a:gd name="connsiteX1" fmla="*/ 2730664 w 5882187"/>
              <a:gd name="connsiteY1" fmla="*/ 4124932 h 4124932"/>
              <a:gd name="connsiteX2" fmla="*/ 5852039 w 5882187"/>
              <a:gd name="connsiteY2" fmla="*/ 160696 h 4124932"/>
              <a:gd name="connsiteX3" fmla="*/ 5875747 w 5882187"/>
              <a:gd name="connsiteY3" fmla="*/ 78 h 4124932"/>
              <a:gd name="connsiteX4" fmla="*/ 0 w 5882187"/>
              <a:gd name="connsiteY4" fmla="*/ 1624905 h 4124932"/>
              <a:gd name="connsiteX5" fmla="*/ 1374 w 5882187"/>
              <a:gd name="connsiteY5" fmla="*/ 4105970 h 4124932"/>
              <a:gd name="connsiteX0" fmla="*/ 1374 w 5882187"/>
              <a:gd name="connsiteY0" fmla="*/ 4105970 h 4143175"/>
              <a:gd name="connsiteX1" fmla="*/ 2721337 w 5882187"/>
              <a:gd name="connsiteY1" fmla="*/ 4143175 h 4143175"/>
              <a:gd name="connsiteX2" fmla="*/ 5852039 w 5882187"/>
              <a:gd name="connsiteY2" fmla="*/ 160696 h 4143175"/>
              <a:gd name="connsiteX3" fmla="*/ 5875747 w 5882187"/>
              <a:gd name="connsiteY3" fmla="*/ 78 h 4143175"/>
              <a:gd name="connsiteX4" fmla="*/ 0 w 5882187"/>
              <a:gd name="connsiteY4" fmla="*/ 1624905 h 4143175"/>
              <a:gd name="connsiteX5" fmla="*/ 1374 w 5882187"/>
              <a:gd name="connsiteY5" fmla="*/ 4105970 h 4143175"/>
              <a:gd name="connsiteX0" fmla="*/ 0 w 5899468"/>
              <a:gd name="connsiteY0" fmla="*/ 4142456 h 4143175"/>
              <a:gd name="connsiteX1" fmla="*/ 2738618 w 5899468"/>
              <a:gd name="connsiteY1" fmla="*/ 4143175 h 4143175"/>
              <a:gd name="connsiteX2" fmla="*/ 5869320 w 5899468"/>
              <a:gd name="connsiteY2" fmla="*/ 160696 h 4143175"/>
              <a:gd name="connsiteX3" fmla="*/ 5893028 w 5899468"/>
              <a:gd name="connsiteY3" fmla="*/ 78 h 4143175"/>
              <a:gd name="connsiteX4" fmla="*/ 17281 w 5899468"/>
              <a:gd name="connsiteY4" fmla="*/ 1624905 h 4143175"/>
              <a:gd name="connsiteX5" fmla="*/ 0 w 5899468"/>
              <a:gd name="connsiteY5" fmla="*/ 4142456 h 4143175"/>
              <a:gd name="connsiteX0" fmla="*/ 0 w 5898054"/>
              <a:gd name="connsiteY0" fmla="*/ 4142417 h 4143136"/>
              <a:gd name="connsiteX1" fmla="*/ 2738618 w 5898054"/>
              <a:gd name="connsiteY1" fmla="*/ 4143136 h 4143136"/>
              <a:gd name="connsiteX2" fmla="*/ 5841338 w 5898054"/>
              <a:gd name="connsiteY2" fmla="*/ 333968 h 4143136"/>
              <a:gd name="connsiteX3" fmla="*/ 5893028 w 5898054"/>
              <a:gd name="connsiteY3" fmla="*/ 39 h 4143136"/>
              <a:gd name="connsiteX4" fmla="*/ 17281 w 5898054"/>
              <a:gd name="connsiteY4" fmla="*/ 1624866 h 4143136"/>
              <a:gd name="connsiteX5" fmla="*/ 0 w 5898054"/>
              <a:gd name="connsiteY5" fmla="*/ 4142417 h 4143136"/>
              <a:gd name="connsiteX0" fmla="*/ 0 w 5952492"/>
              <a:gd name="connsiteY0" fmla="*/ 4032976 h 4033695"/>
              <a:gd name="connsiteX1" fmla="*/ 2738618 w 5952492"/>
              <a:gd name="connsiteY1" fmla="*/ 4033695 h 4033695"/>
              <a:gd name="connsiteX2" fmla="*/ 5841338 w 5952492"/>
              <a:gd name="connsiteY2" fmla="*/ 224527 h 4033695"/>
              <a:gd name="connsiteX3" fmla="*/ 5948994 w 5952492"/>
              <a:gd name="connsiteY3" fmla="*/ 57 h 4033695"/>
              <a:gd name="connsiteX4" fmla="*/ 17281 w 5952492"/>
              <a:gd name="connsiteY4" fmla="*/ 1515425 h 4033695"/>
              <a:gd name="connsiteX5" fmla="*/ 0 w 5952492"/>
              <a:gd name="connsiteY5" fmla="*/ 4032976 h 4033695"/>
              <a:gd name="connsiteX0" fmla="*/ 0 w 5951904"/>
              <a:gd name="connsiteY0" fmla="*/ 4032976 h 4033695"/>
              <a:gd name="connsiteX1" fmla="*/ 2738618 w 5951904"/>
              <a:gd name="connsiteY1" fmla="*/ 4033695 h 4033695"/>
              <a:gd name="connsiteX2" fmla="*/ 5804027 w 5951904"/>
              <a:gd name="connsiteY2" fmla="*/ 224527 h 4033695"/>
              <a:gd name="connsiteX3" fmla="*/ 5948994 w 5951904"/>
              <a:gd name="connsiteY3" fmla="*/ 57 h 4033695"/>
              <a:gd name="connsiteX4" fmla="*/ 17281 w 5951904"/>
              <a:gd name="connsiteY4" fmla="*/ 1515425 h 4033695"/>
              <a:gd name="connsiteX5" fmla="*/ 0 w 5951904"/>
              <a:gd name="connsiteY5" fmla="*/ 4032976 h 4033695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149718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354615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491438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637383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306609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7953 w 5961115"/>
              <a:gd name="connsiteY4" fmla="*/ 2774206 h 4015457"/>
              <a:gd name="connsiteX5" fmla="*/ 0 w 5961115"/>
              <a:gd name="connsiteY5" fmla="*/ 4014738 h 4015457"/>
              <a:gd name="connsiteX0" fmla="*/ 0 w 5979562"/>
              <a:gd name="connsiteY0" fmla="*/ 3808449 h 3809168"/>
              <a:gd name="connsiteX1" fmla="*/ 2738618 w 5979562"/>
              <a:gd name="connsiteY1" fmla="*/ 3809168 h 3809168"/>
              <a:gd name="connsiteX2" fmla="*/ 5804027 w 5979562"/>
              <a:gd name="connsiteY2" fmla="*/ 0 h 3809168"/>
              <a:gd name="connsiteX3" fmla="*/ 5976977 w 5979562"/>
              <a:gd name="connsiteY3" fmla="*/ 1198496 h 3809168"/>
              <a:gd name="connsiteX4" fmla="*/ 7953 w 5979562"/>
              <a:gd name="connsiteY4" fmla="*/ 2567917 h 3809168"/>
              <a:gd name="connsiteX5" fmla="*/ 0 w 5979562"/>
              <a:gd name="connsiteY5" fmla="*/ 3808449 h 3809168"/>
              <a:gd name="connsiteX0" fmla="*/ 0 w 6009231"/>
              <a:gd name="connsiteY0" fmla="*/ 2613522 h 2614241"/>
              <a:gd name="connsiteX1" fmla="*/ 2738618 w 6009231"/>
              <a:gd name="connsiteY1" fmla="*/ 2614241 h 2614241"/>
              <a:gd name="connsiteX2" fmla="*/ 6009231 w 6009231"/>
              <a:gd name="connsiteY2" fmla="*/ 0 h 2614241"/>
              <a:gd name="connsiteX3" fmla="*/ 5976977 w 6009231"/>
              <a:gd name="connsiteY3" fmla="*/ 3569 h 2614241"/>
              <a:gd name="connsiteX4" fmla="*/ 7953 w 6009231"/>
              <a:gd name="connsiteY4" fmla="*/ 1372990 h 2614241"/>
              <a:gd name="connsiteX5" fmla="*/ 0 w 6009231"/>
              <a:gd name="connsiteY5" fmla="*/ 2613522 h 2614241"/>
              <a:gd name="connsiteX0" fmla="*/ 0 w 6027886"/>
              <a:gd name="connsiteY0" fmla="*/ 2650009 h 2650009"/>
              <a:gd name="connsiteX1" fmla="*/ 2757273 w 6027886"/>
              <a:gd name="connsiteY1" fmla="*/ 2614241 h 2650009"/>
              <a:gd name="connsiteX2" fmla="*/ 6027886 w 6027886"/>
              <a:gd name="connsiteY2" fmla="*/ 0 h 2650009"/>
              <a:gd name="connsiteX3" fmla="*/ 5995632 w 6027886"/>
              <a:gd name="connsiteY3" fmla="*/ 3569 h 2650009"/>
              <a:gd name="connsiteX4" fmla="*/ 26608 w 6027886"/>
              <a:gd name="connsiteY4" fmla="*/ 1372990 h 2650009"/>
              <a:gd name="connsiteX5" fmla="*/ 0 w 6027886"/>
              <a:gd name="connsiteY5" fmla="*/ 2650009 h 2650009"/>
              <a:gd name="connsiteX0" fmla="*/ 0 w 6027886"/>
              <a:gd name="connsiteY0" fmla="*/ 2650009 h 2659849"/>
              <a:gd name="connsiteX1" fmla="*/ 2794582 w 6027886"/>
              <a:gd name="connsiteY1" fmla="*/ 2659849 h 2659849"/>
              <a:gd name="connsiteX2" fmla="*/ 6027886 w 6027886"/>
              <a:gd name="connsiteY2" fmla="*/ 0 h 2659849"/>
              <a:gd name="connsiteX3" fmla="*/ 5995632 w 6027886"/>
              <a:gd name="connsiteY3" fmla="*/ 3569 h 2659849"/>
              <a:gd name="connsiteX4" fmla="*/ 26608 w 6027886"/>
              <a:gd name="connsiteY4" fmla="*/ 1372990 h 2659849"/>
              <a:gd name="connsiteX5" fmla="*/ 0 w 6027886"/>
              <a:gd name="connsiteY5" fmla="*/ 2650009 h 2659849"/>
              <a:gd name="connsiteX0" fmla="*/ 0 w 6184975"/>
              <a:gd name="connsiteY0" fmla="*/ 2650009 h 2659849"/>
              <a:gd name="connsiteX1" fmla="*/ 2794582 w 6184975"/>
              <a:gd name="connsiteY1" fmla="*/ 2659849 h 2659849"/>
              <a:gd name="connsiteX2" fmla="*/ 6027886 w 6184975"/>
              <a:gd name="connsiteY2" fmla="*/ 0 h 2659849"/>
              <a:gd name="connsiteX3" fmla="*/ 6182182 w 6184975"/>
              <a:gd name="connsiteY3" fmla="*/ 3569 h 2659849"/>
              <a:gd name="connsiteX4" fmla="*/ 26608 w 6184975"/>
              <a:gd name="connsiteY4" fmla="*/ 1372990 h 2659849"/>
              <a:gd name="connsiteX5" fmla="*/ 0 w 6184975"/>
              <a:gd name="connsiteY5" fmla="*/ 2650009 h 2659849"/>
              <a:gd name="connsiteX0" fmla="*/ 0 w 6223763"/>
              <a:gd name="connsiteY0" fmla="*/ 2659130 h 2668970"/>
              <a:gd name="connsiteX1" fmla="*/ 2794582 w 6223763"/>
              <a:gd name="connsiteY1" fmla="*/ 2668970 h 2668970"/>
              <a:gd name="connsiteX2" fmla="*/ 6223763 w 6223763"/>
              <a:gd name="connsiteY2" fmla="*/ 0 h 2668970"/>
              <a:gd name="connsiteX3" fmla="*/ 6182182 w 6223763"/>
              <a:gd name="connsiteY3" fmla="*/ 12690 h 2668970"/>
              <a:gd name="connsiteX4" fmla="*/ 26608 w 6223763"/>
              <a:gd name="connsiteY4" fmla="*/ 1382111 h 2668970"/>
              <a:gd name="connsiteX5" fmla="*/ 0 w 6223763"/>
              <a:gd name="connsiteY5" fmla="*/ 2659130 h 266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3763" h="2668970">
                <a:moveTo>
                  <a:pt x="0" y="2659130"/>
                </a:moveTo>
                <a:lnTo>
                  <a:pt x="2794582" y="2668970"/>
                </a:lnTo>
                <a:lnTo>
                  <a:pt x="6223763" y="0"/>
                </a:lnTo>
                <a:cubicBezTo>
                  <a:pt x="6194356" y="4230"/>
                  <a:pt x="6211589" y="8460"/>
                  <a:pt x="6182182" y="12690"/>
                </a:cubicBezTo>
                <a:lnTo>
                  <a:pt x="26608" y="1382111"/>
                </a:lnTo>
                <a:lnTo>
                  <a:pt x="0" y="2659130"/>
                </a:lnTo>
                <a:close/>
              </a:path>
            </a:pathLst>
          </a:custGeom>
          <a:solidFill>
            <a:srgbClr val="7F7F7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F7CAFC-FFFF-C471-DBC0-ED23CD885FFE}"/>
              </a:ext>
            </a:extLst>
          </p:cNvPr>
          <p:cNvSpPr/>
          <p:nvPr/>
        </p:nvSpPr>
        <p:spPr>
          <a:xfrm>
            <a:off x="5994843" y="2508448"/>
            <a:ext cx="398106" cy="398106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09F10E-FD80-3362-D442-6A1ED6F700FF}"/>
              </a:ext>
            </a:extLst>
          </p:cNvPr>
          <p:cNvSpPr txBox="1"/>
          <p:nvPr/>
        </p:nvSpPr>
        <p:spPr>
          <a:xfrm rot="943621">
            <a:off x="335424" y="609103"/>
            <a:ext cx="3815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Batang" panose="02030600000101010101" pitchFamily="18" charset="-127"/>
                <a:ea typeface="Batang" panose="02030600000101010101" pitchFamily="18" charset="-127"/>
              </a:rPr>
              <a:t>Hormazd (</a:t>
            </a:r>
            <a:r>
              <a:rPr lang="en-US" sz="2000" b="1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Spenta</a:t>
            </a:r>
            <a:r>
              <a:rPr lang="en-US" sz="20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2000" b="1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Mainyu</a:t>
            </a:r>
            <a:r>
              <a:rPr lang="en-US" sz="20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000" i="1" dirty="0">
                <a:latin typeface="Batang" panose="02030600000101010101" pitchFamily="18" charset="-127"/>
                <a:ea typeface="Batang" panose="02030600000101010101" pitchFamily="18" charset="-127"/>
              </a:rPr>
              <a:t>Dae pa Adar, Dae pa Mehr, and Dae pa Din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5A999D-6D49-503B-AFEC-D7DDE6DC6A8C}"/>
              </a:ext>
            </a:extLst>
          </p:cNvPr>
          <p:cNvSpPr txBox="1"/>
          <p:nvPr/>
        </p:nvSpPr>
        <p:spPr>
          <a:xfrm rot="21448102">
            <a:off x="195197" y="2198100"/>
            <a:ext cx="3500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Bahman (</a:t>
            </a:r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Vohu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Manah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Mohor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Gosh, and Ram</a:t>
            </a:r>
            <a:endParaRPr lang="en-US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42E5C5-DD4C-6DF2-5418-99A367B925B3}"/>
              </a:ext>
            </a:extLst>
          </p:cNvPr>
          <p:cNvSpPr txBox="1"/>
          <p:nvPr/>
        </p:nvSpPr>
        <p:spPr>
          <a:xfrm rot="20046879">
            <a:off x="716186" y="4124938"/>
            <a:ext cx="3810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Asfandarmad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(</a:t>
            </a:r>
            <a:r>
              <a:rPr lang="en-US" sz="2400" b="1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Spenta</a:t>
            </a:r>
            <a:r>
              <a:rPr lang="en-US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2400" b="1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Armaiti</a:t>
            </a:r>
            <a:r>
              <a:rPr lang="en-US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) 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is linked to 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Ava, Din,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Ashishvangh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and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Mahrespand</a:t>
            </a:r>
            <a:endParaRPr lang="en-US" sz="24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2925FFF-1C92-5629-4FE4-9624C049FD80}"/>
              </a:ext>
            </a:extLst>
          </p:cNvPr>
          <p:cNvSpPr txBox="1"/>
          <p:nvPr/>
        </p:nvSpPr>
        <p:spPr>
          <a:xfrm rot="161014">
            <a:off x="8448534" y="2179227"/>
            <a:ext cx="3684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Khordad (Haurvatat)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Tir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Fravardin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and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Govad</a:t>
            </a:r>
            <a:endParaRPr lang="en-US" sz="24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46980C-2B98-0367-7984-5955B63C20A0}"/>
              </a:ext>
            </a:extLst>
          </p:cNvPr>
          <p:cNvSpPr txBox="1"/>
          <p:nvPr/>
        </p:nvSpPr>
        <p:spPr>
          <a:xfrm rot="20570155">
            <a:off x="8046397" y="486737"/>
            <a:ext cx="3731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Amardad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(Ameretat)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Rashne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Ashtad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and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Zamyad</a:t>
            </a:r>
            <a:endParaRPr lang="en-US" sz="24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4EFC8C-1B0B-F367-9488-BE51730CFA39}"/>
              </a:ext>
            </a:extLst>
          </p:cNvPr>
          <p:cNvSpPr txBox="1"/>
          <p:nvPr/>
        </p:nvSpPr>
        <p:spPr>
          <a:xfrm>
            <a:off x="4094585" y="6382"/>
            <a:ext cx="4058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Ameshaspands</a:t>
            </a:r>
            <a:r>
              <a:rPr lang="en-US" sz="4000" b="1" i="1" dirty="0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(</a:t>
            </a:r>
            <a:r>
              <a:rPr lang="en-US" sz="4000" b="1" i="1" dirty="0" err="1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Amesha</a:t>
            </a:r>
            <a:r>
              <a:rPr lang="en-US" sz="4000" b="1" i="1" dirty="0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Spentas</a:t>
            </a:r>
            <a:r>
              <a:rPr lang="en-US" sz="4000" b="1" i="1" dirty="0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) and their Yazatas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35D5D0-7147-701D-56D2-CB39F70BC10B}"/>
              </a:ext>
            </a:extLst>
          </p:cNvPr>
          <p:cNvSpPr txBox="1"/>
          <p:nvPr/>
        </p:nvSpPr>
        <p:spPr>
          <a:xfrm>
            <a:off x="4598011" y="4463508"/>
            <a:ext cx="3146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Sherevar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(</a:t>
            </a:r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Khshathra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Vairya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Khorshed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Mehr, Asman, and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Aneran</a:t>
            </a:r>
            <a:endParaRPr lang="en-US" sz="24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1C4FF9-F970-C987-931A-E596AB88A821}"/>
              </a:ext>
            </a:extLst>
          </p:cNvPr>
          <p:cNvSpPr txBox="1"/>
          <p:nvPr/>
        </p:nvSpPr>
        <p:spPr>
          <a:xfrm rot="1702748">
            <a:off x="7773074" y="4177108"/>
            <a:ext cx="3785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Ardibehesht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(Asha </a:t>
            </a:r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Vahishta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Adar,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Sarosh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and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Behram</a:t>
            </a:r>
            <a:endParaRPr lang="en-US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88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76119F58-3AA3-F50C-7F76-DC2F6F525933}"/>
              </a:ext>
            </a:extLst>
          </p:cNvPr>
          <p:cNvSpPr/>
          <p:nvPr/>
        </p:nvSpPr>
        <p:spPr>
          <a:xfrm rot="5400000">
            <a:off x="1659294" y="-318801"/>
            <a:ext cx="2939144" cy="6232850"/>
          </a:xfrm>
          <a:prstGeom prst="triangle">
            <a:avLst>
              <a:gd name="adj" fmla="val 48039"/>
            </a:avLst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30334C6-0780-2A57-7110-FD4084947357}"/>
              </a:ext>
            </a:extLst>
          </p:cNvPr>
          <p:cNvSpPr/>
          <p:nvPr/>
        </p:nvSpPr>
        <p:spPr>
          <a:xfrm flipV="1">
            <a:off x="12813" y="26181"/>
            <a:ext cx="6225876" cy="2730135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1374 w 6187827"/>
              <a:gd name="connsiteY0" fmla="*/ 3963517 h 4009844"/>
              <a:gd name="connsiteX1" fmla="*/ 3010487 w 6187827"/>
              <a:gd name="connsiteY1" fmla="*/ 4009844 h 4009844"/>
              <a:gd name="connsiteX2" fmla="*/ 6187827 w 6187827"/>
              <a:gd name="connsiteY2" fmla="*/ 0 h 4009844"/>
              <a:gd name="connsiteX3" fmla="*/ 5819782 w 6187827"/>
              <a:gd name="connsiteY3" fmla="*/ 21813 h 4009844"/>
              <a:gd name="connsiteX4" fmla="*/ 0 w 6187827"/>
              <a:gd name="connsiteY4" fmla="*/ 1482452 h 4009844"/>
              <a:gd name="connsiteX5" fmla="*/ 1374 w 6187827"/>
              <a:gd name="connsiteY5" fmla="*/ 3963517 h 4009844"/>
              <a:gd name="connsiteX0" fmla="*/ 1374 w 5852039"/>
              <a:gd name="connsiteY0" fmla="*/ 3945274 h 3991601"/>
              <a:gd name="connsiteX1" fmla="*/ 3010487 w 5852039"/>
              <a:gd name="connsiteY1" fmla="*/ 3991601 h 3991601"/>
              <a:gd name="connsiteX2" fmla="*/ 5852039 w 5852039"/>
              <a:gd name="connsiteY2" fmla="*/ 0 h 3991601"/>
              <a:gd name="connsiteX3" fmla="*/ 5819782 w 5852039"/>
              <a:gd name="connsiteY3" fmla="*/ 3570 h 3991601"/>
              <a:gd name="connsiteX4" fmla="*/ 0 w 5852039"/>
              <a:gd name="connsiteY4" fmla="*/ 1464209 h 3991601"/>
              <a:gd name="connsiteX5" fmla="*/ 1374 w 5852039"/>
              <a:gd name="connsiteY5" fmla="*/ 3945274 h 3991601"/>
              <a:gd name="connsiteX0" fmla="*/ 1374 w 5873531"/>
              <a:gd name="connsiteY0" fmla="*/ 3960466 h 4006793"/>
              <a:gd name="connsiteX1" fmla="*/ 3010487 w 5873531"/>
              <a:gd name="connsiteY1" fmla="*/ 4006793 h 4006793"/>
              <a:gd name="connsiteX2" fmla="*/ 5852039 w 5873531"/>
              <a:gd name="connsiteY2" fmla="*/ 15192 h 4006793"/>
              <a:gd name="connsiteX3" fmla="*/ 5866419 w 5873531"/>
              <a:gd name="connsiteY3" fmla="*/ 519 h 4006793"/>
              <a:gd name="connsiteX4" fmla="*/ 0 w 5873531"/>
              <a:gd name="connsiteY4" fmla="*/ 1479401 h 4006793"/>
              <a:gd name="connsiteX5" fmla="*/ 1374 w 5873531"/>
              <a:gd name="connsiteY5" fmla="*/ 3960466 h 4006793"/>
              <a:gd name="connsiteX0" fmla="*/ 1374 w 5882187"/>
              <a:gd name="connsiteY0" fmla="*/ 4105970 h 4152297"/>
              <a:gd name="connsiteX1" fmla="*/ 3010487 w 5882187"/>
              <a:gd name="connsiteY1" fmla="*/ 4152297 h 4152297"/>
              <a:gd name="connsiteX2" fmla="*/ 5852039 w 5882187"/>
              <a:gd name="connsiteY2" fmla="*/ 160696 h 4152297"/>
              <a:gd name="connsiteX3" fmla="*/ 5875747 w 5882187"/>
              <a:gd name="connsiteY3" fmla="*/ 78 h 4152297"/>
              <a:gd name="connsiteX4" fmla="*/ 0 w 5882187"/>
              <a:gd name="connsiteY4" fmla="*/ 1624905 h 4152297"/>
              <a:gd name="connsiteX5" fmla="*/ 1374 w 5882187"/>
              <a:gd name="connsiteY5" fmla="*/ 4105970 h 4152297"/>
              <a:gd name="connsiteX0" fmla="*/ 1374 w 5882187"/>
              <a:gd name="connsiteY0" fmla="*/ 4105970 h 4124932"/>
              <a:gd name="connsiteX1" fmla="*/ 2730664 w 5882187"/>
              <a:gd name="connsiteY1" fmla="*/ 4124932 h 4124932"/>
              <a:gd name="connsiteX2" fmla="*/ 5852039 w 5882187"/>
              <a:gd name="connsiteY2" fmla="*/ 160696 h 4124932"/>
              <a:gd name="connsiteX3" fmla="*/ 5875747 w 5882187"/>
              <a:gd name="connsiteY3" fmla="*/ 78 h 4124932"/>
              <a:gd name="connsiteX4" fmla="*/ 0 w 5882187"/>
              <a:gd name="connsiteY4" fmla="*/ 1624905 h 4124932"/>
              <a:gd name="connsiteX5" fmla="*/ 1374 w 5882187"/>
              <a:gd name="connsiteY5" fmla="*/ 4105970 h 4124932"/>
              <a:gd name="connsiteX0" fmla="*/ 1374 w 5882187"/>
              <a:gd name="connsiteY0" fmla="*/ 4105970 h 4143175"/>
              <a:gd name="connsiteX1" fmla="*/ 2721337 w 5882187"/>
              <a:gd name="connsiteY1" fmla="*/ 4143175 h 4143175"/>
              <a:gd name="connsiteX2" fmla="*/ 5852039 w 5882187"/>
              <a:gd name="connsiteY2" fmla="*/ 160696 h 4143175"/>
              <a:gd name="connsiteX3" fmla="*/ 5875747 w 5882187"/>
              <a:gd name="connsiteY3" fmla="*/ 78 h 4143175"/>
              <a:gd name="connsiteX4" fmla="*/ 0 w 5882187"/>
              <a:gd name="connsiteY4" fmla="*/ 1624905 h 4143175"/>
              <a:gd name="connsiteX5" fmla="*/ 1374 w 5882187"/>
              <a:gd name="connsiteY5" fmla="*/ 4105970 h 4143175"/>
              <a:gd name="connsiteX0" fmla="*/ 0 w 5899468"/>
              <a:gd name="connsiteY0" fmla="*/ 4142456 h 4143175"/>
              <a:gd name="connsiteX1" fmla="*/ 2738618 w 5899468"/>
              <a:gd name="connsiteY1" fmla="*/ 4143175 h 4143175"/>
              <a:gd name="connsiteX2" fmla="*/ 5869320 w 5899468"/>
              <a:gd name="connsiteY2" fmla="*/ 160696 h 4143175"/>
              <a:gd name="connsiteX3" fmla="*/ 5893028 w 5899468"/>
              <a:gd name="connsiteY3" fmla="*/ 78 h 4143175"/>
              <a:gd name="connsiteX4" fmla="*/ 17281 w 5899468"/>
              <a:gd name="connsiteY4" fmla="*/ 1624905 h 4143175"/>
              <a:gd name="connsiteX5" fmla="*/ 0 w 5899468"/>
              <a:gd name="connsiteY5" fmla="*/ 4142456 h 4143175"/>
              <a:gd name="connsiteX0" fmla="*/ 0 w 5898054"/>
              <a:gd name="connsiteY0" fmla="*/ 4142417 h 4143136"/>
              <a:gd name="connsiteX1" fmla="*/ 2738618 w 5898054"/>
              <a:gd name="connsiteY1" fmla="*/ 4143136 h 4143136"/>
              <a:gd name="connsiteX2" fmla="*/ 5841338 w 5898054"/>
              <a:gd name="connsiteY2" fmla="*/ 333968 h 4143136"/>
              <a:gd name="connsiteX3" fmla="*/ 5893028 w 5898054"/>
              <a:gd name="connsiteY3" fmla="*/ 39 h 4143136"/>
              <a:gd name="connsiteX4" fmla="*/ 17281 w 5898054"/>
              <a:gd name="connsiteY4" fmla="*/ 1624866 h 4143136"/>
              <a:gd name="connsiteX5" fmla="*/ 0 w 5898054"/>
              <a:gd name="connsiteY5" fmla="*/ 4142417 h 4143136"/>
              <a:gd name="connsiteX0" fmla="*/ 0 w 5952492"/>
              <a:gd name="connsiteY0" fmla="*/ 4032976 h 4033695"/>
              <a:gd name="connsiteX1" fmla="*/ 2738618 w 5952492"/>
              <a:gd name="connsiteY1" fmla="*/ 4033695 h 4033695"/>
              <a:gd name="connsiteX2" fmla="*/ 5841338 w 5952492"/>
              <a:gd name="connsiteY2" fmla="*/ 224527 h 4033695"/>
              <a:gd name="connsiteX3" fmla="*/ 5948994 w 5952492"/>
              <a:gd name="connsiteY3" fmla="*/ 57 h 4033695"/>
              <a:gd name="connsiteX4" fmla="*/ 17281 w 5952492"/>
              <a:gd name="connsiteY4" fmla="*/ 1515425 h 4033695"/>
              <a:gd name="connsiteX5" fmla="*/ 0 w 5952492"/>
              <a:gd name="connsiteY5" fmla="*/ 4032976 h 4033695"/>
              <a:gd name="connsiteX0" fmla="*/ 0 w 5951904"/>
              <a:gd name="connsiteY0" fmla="*/ 4032976 h 4033695"/>
              <a:gd name="connsiteX1" fmla="*/ 2738618 w 5951904"/>
              <a:gd name="connsiteY1" fmla="*/ 4033695 h 4033695"/>
              <a:gd name="connsiteX2" fmla="*/ 5804027 w 5951904"/>
              <a:gd name="connsiteY2" fmla="*/ 224527 h 4033695"/>
              <a:gd name="connsiteX3" fmla="*/ 5948994 w 5951904"/>
              <a:gd name="connsiteY3" fmla="*/ 57 h 4033695"/>
              <a:gd name="connsiteX4" fmla="*/ 17281 w 5951904"/>
              <a:gd name="connsiteY4" fmla="*/ 1515425 h 4033695"/>
              <a:gd name="connsiteX5" fmla="*/ 0 w 5951904"/>
              <a:gd name="connsiteY5" fmla="*/ 4032976 h 4033695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149718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354615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491438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637383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306609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7953 w 5961115"/>
              <a:gd name="connsiteY4" fmla="*/ 2774206 h 4015457"/>
              <a:gd name="connsiteX5" fmla="*/ 0 w 5961115"/>
              <a:gd name="connsiteY5" fmla="*/ 4014738 h 4015457"/>
              <a:gd name="connsiteX0" fmla="*/ 0 w 5979562"/>
              <a:gd name="connsiteY0" fmla="*/ 3808449 h 3809168"/>
              <a:gd name="connsiteX1" fmla="*/ 2738618 w 5979562"/>
              <a:gd name="connsiteY1" fmla="*/ 3809168 h 3809168"/>
              <a:gd name="connsiteX2" fmla="*/ 5804027 w 5979562"/>
              <a:gd name="connsiteY2" fmla="*/ 0 h 3809168"/>
              <a:gd name="connsiteX3" fmla="*/ 5976977 w 5979562"/>
              <a:gd name="connsiteY3" fmla="*/ 1198496 h 3809168"/>
              <a:gd name="connsiteX4" fmla="*/ 7953 w 5979562"/>
              <a:gd name="connsiteY4" fmla="*/ 2567917 h 3809168"/>
              <a:gd name="connsiteX5" fmla="*/ 0 w 5979562"/>
              <a:gd name="connsiteY5" fmla="*/ 3808449 h 3809168"/>
              <a:gd name="connsiteX0" fmla="*/ 0 w 6009231"/>
              <a:gd name="connsiteY0" fmla="*/ 2613522 h 2614241"/>
              <a:gd name="connsiteX1" fmla="*/ 2738618 w 6009231"/>
              <a:gd name="connsiteY1" fmla="*/ 2614241 h 2614241"/>
              <a:gd name="connsiteX2" fmla="*/ 6009231 w 6009231"/>
              <a:gd name="connsiteY2" fmla="*/ 0 h 2614241"/>
              <a:gd name="connsiteX3" fmla="*/ 5976977 w 6009231"/>
              <a:gd name="connsiteY3" fmla="*/ 3569 h 2614241"/>
              <a:gd name="connsiteX4" fmla="*/ 7953 w 6009231"/>
              <a:gd name="connsiteY4" fmla="*/ 1372990 h 2614241"/>
              <a:gd name="connsiteX5" fmla="*/ 0 w 6009231"/>
              <a:gd name="connsiteY5" fmla="*/ 2613522 h 2614241"/>
              <a:gd name="connsiteX0" fmla="*/ 0 w 6027886"/>
              <a:gd name="connsiteY0" fmla="*/ 2650009 h 2650009"/>
              <a:gd name="connsiteX1" fmla="*/ 2757273 w 6027886"/>
              <a:gd name="connsiteY1" fmla="*/ 2614241 h 2650009"/>
              <a:gd name="connsiteX2" fmla="*/ 6027886 w 6027886"/>
              <a:gd name="connsiteY2" fmla="*/ 0 h 2650009"/>
              <a:gd name="connsiteX3" fmla="*/ 5995632 w 6027886"/>
              <a:gd name="connsiteY3" fmla="*/ 3569 h 2650009"/>
              <a:gd name="connsiteX4" fmla="*/ 26608 w 6027886"/>
              <a:gd name="connsiteY4" fmla="*/ 1372990 h 2650009"/>
              <a:gd name="connsiteX5" fmla="*/ 0 w 6027886"/>
              <a:gd name="connsiteY5" fmla="*/ 2650009 h 2650009"/>
              <a:gd name="connsiteX0" fmla="*/ 0 w 6027886"/>
              <a:gd name="connsiteY0" fmla="*/ 2650009 h 2659849"/>
              <a:gd name="connsiteX1" fmla="*/ 2794582 w 6027886"/>
              <a:gd name="connsiteY1" fmla="*/ 2659849 h 2659849"/>
              <a:gd name="connsiteX2" fmla="*/ 6027886 w 6027886"/>
              <a:gd name="connsiteY2" fmla="*/ 0 h 2659849"/>
              <a:gd name="connsiteX3" fmla="*/ 5995632 w 6027886"/>
              <a:gd name="connsiteY3" fmla="*/ 3569 h 2659849"/>
              <a:gd name="connsiteX4" fmla="*/ 26608 w 6027886"/>
              <a:gd name="connsiteY4" fmla="*/ 1372990 h 2659849"/>
              <a:gd name="connsiteX5" fmla="*/ 0 w 6027886"/>
              <a:gd name="connsiteY5" fmla="*/ 2650009 h 2659849"/>
              <a:gd name="connsiteX0" fmla="*/ 0 w 6184975"/>
              <a:gd name="connsiteY0" fmla="*/ 2650009 h 2659849"/>
              <a:gd name="connsiteX1" fmla="*/ 2794582 w 6184975"/>
              <a:gd name="connsiteY1" fmla="*/ 2659849 h 2659849"/>
              <a:gd name="connsiteX2" fmla="*/ 6027886 w 6184975"/>
              <a:gd name="connsiteY2" fmla="*/ 0 h 2659849"/>
              <a:gd name="connsiteX3" fmla="*/ 6182182 w 6184975"/>
              <a:gd name="connsiteY3" fmla="*/ 3569 h 2659849"/>
              <a:gd name="connsiteX4" fmla="*/ 26608 w 6184975"/>
              <a:gd name="connsiteY4" fmla="*/ 1372990 h 2659849"/>
              <a:gd name="connsiteX5" fmla="*/ 0 w 6184975"/>
              <a:gd name="connsiteY5" fmla="*/ 2650009 h 2659849"/>
              <a:gd name="connsiteX0" fmla="*/ 0 w 6223763"/>
              <a:gd name="connsiteY0" fmla="*/ 2659130 h 2668970"/>
              <a:gd name="connsiteX1" fmla="*/ 2794582 w 6223763"/>
              <a:gd name="connsiteY1" fmla="*/ 2668970 h 2668970"/>
              <a:gd name="connsiteX2" fmla="*/ 6223763 w 6223763"/>
              <a:gd name="connsiteY2" fmla="*/ 0 h 2668970"/>
              <a:gd name="connsiteX3" fmla="*/ 6182182 w 6223763"/>
              <a:gd name="connsiteY3" fmla="*/ 12690 h 2668970"/>
              <a:gd name="connsiteX4" fmla="*/ 26608 w 6223763"/>
              <a:gd name="connsiteY4" fmla="*/ 1382111 h 2668970"/>
              <a:gd name="connsiteX5" fmla="*/ 0 w 6223763"/>
              <a:gd name="connsiteY5" fmla="*/ 2659130 h 266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3763" h="2668970">
                <a:moveTo>
                  <a:pt x="0" y="2659130"/>
                </a:moveTo>
                <a:lnTo>
                  <a:pt x="2794582" y="2668970"/>
                </a:lnTo>
                <a:lnTo>
                  <a:pt x="6223763" y="0"/>
                </a:lnTo>
                <a:cubicBezTo>
                  <a:pt x="6194356" y="4230"/>
                  <a:pt x="6211589" y="8460"/>
                  <a:pt x="6182182" y="12690"/>
                </a:cubicBezTo>
                <a:lnTo>
                  <a:pt x="26608" y="1382111"/>
                </a:lnTo>
                <a:lnTo>
                  <a:pt x="0" y="2659130"/>
                </a:lnTo>
                <a:close/>
              </a:path>
            </a:pathLst>
          </a:custGeom>
          <a:solidFill>
            <a:srgbClr val="9999F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EE86C6A-F896-FDC9-7B46-9207876B8BEF}"/>
              </a:ext>
            </a:extLst>
          </p:cNvPr>
          <p:cNvSpPr/>
          <p:nvPr/>
        </p:nvSpPr>
        <p:spPr>
          <a:xfrm rot="5400000">
            <a:off x="1656183" y="-321906"/>
            <a:ext cx="2939144" cy="6232850"/>
          </a:xfrm>
          <a:prstGeom prst="triangle">
            <a:avLst>
              <a:gd name="adj" fmla="val 48039"/>
            </a:avLst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0217CBE-89EB-887F-A61A-38B700E51C6F}"/>
              </a:ext>
            </a:extLst>
          </p:cNvPr>
          <p:cNvSpPr/>
          <p:nvPr/>
        </p:nvSpPr>
        <p:spPr>
          <a:xfrm>
            <a:off x="1373" y="2759383"/>
            <a:ext cx="6197886" cy="4117278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0 w 6195781"/>
              <a:gd name="connsiteY0" fmla="*/ 3996953 h 4025037"/>
              <a:gd name="connsiteX1" fmla="*/ 3018441 w 6195781"/>
              <a:gd name="connsiteY1" fmla="*/ 4025037 h 4025037"/>
              <a:gd name="connsiteX2" fmla="*/ 6195781 w 6195781"/>
              <a:gd name="connsiteY2" fmla="*/ 15193 h 4025037"/>
              <a:gd name="connsiteX3" fmla="*/ 6163524 w 6195781"/>
              <a:gd name="connsiteY3" fmla="*/ 519 h 4025037"/>
              <a:gd name="connsiteX4" fmla="*/ 7954 w 6195781"/>
              <a:gd name="connsiteY4" fmla="*/ 1497645 h 4025037"/>
              <a:gd name="connsiteX5" fmla="*/ 0 w 6195781"/>
              <a:gd name="connsiteY5" fmla="*/ 3996953 h 402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5781" h="4025037">
                <a:moveTo>
                  <a:pt x="0" y="3996953"/>
                </a:moveTo>
                <a:lnTo>
                  <a:pt x="3018441" y="4025037"/>
                </a:lnTo>
                <a:lnTo>
                  <a:pt x="6195781" y="15193"/>
                </a:lnTo>
                <a:cubicBezTo>
                  <a:pt x="6166374" y="19423"/>
                  <a:pt x="6192931" y="-3711"/>
                  <a:pt x="6163524" y="519"/>
                </a:cubicBezTo>
                <a:lnTo>
                  <a:pt x="7954" y="1497645"/>
                </a:lnTo>
                <a:cubicBezTo>
                  <a:pt x="5303" y="2330748"/>
                  <a:pt x="2651" y="3163850"/>
                  <a:pt x="0" y="3996953"/>
                </a:cubicBezTo>
                <a:close/>
              </a:path>
            </a:pathLst>
          </a:custGeom>
          <a:solidFill>
            <a:srgbClr val="7F7F7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3BA1D54C-0A5C-5660-EC25-E3A1CA4AE3FE}"/>
              </a:ext>
            </a:extLst>
          </p:cNvPr>
          <p:cNvSpPr/>
          <p:nvPr/>
        </p:nvSpPr>
        <p:spPr>
          <a:xfrm>
            <a:off x="3041780" y="2740721"/>
            <a:ext cx="6428791" cy="4117278"/>
          </a:xfrm>
          <a:prstGeom prst="triangle">
            <a:avLst>
              <a:gd name="adj" fmla="val 49336"/>
            </a:avLst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DA98B07-D212-9B3B-E00B-E8B31C49A5AC}"/>
              </a:ext>
            </a:extLst>
          </p:cNvPr>
          <p:cNvSpPr/>
          <p:nvPr/>
        </p:nvSpPr>
        <p:spPr>
          <a:xfrm flipH="1">
            <a:off x="6236817" y="2741193"/>
            <a:ext cx="5963140" cy="4107478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1374 w 6187827"/>
              <a:gd name="connsiteY0" fmla="*/ 3963517 h 4009844"/>
              <a:gd name="connsiteX1" fmla="*/ 3010487 w 6187827"/>
              <a:gd name="connsiteY1" fmla="*/ 4009844 h 4009844"/>
              <a:gd name="connsiteX2" fmla="*/ 6187827 w 6187827"/>
              <a:gd name="connsiteY2" fmla="*/ 0 h 4009844"/>
              <a:gd name="connsiteX3" fmla="*/ 5819782 w 6187827"/>
              <a:gd name="connsiteY3" fmla="*/ 21813 h 4009844"/>
              <a:gd name="connsiteX4" fmla="*/ 0 w 6187827"/>
              <a:gd name="connsiteY4" fmla="*/ 1482452 h 4009844"/>
              <a:gd name="connsiteX5" fmla="*/ 1374 w 6187827"/>
              <a:gd name="connsiteY5" fmla="*/ 3963517 h 4009844"/>
              <a:gd name="connsiteX0" fmla="*/ 1374 w 5852039"/>
              <a:gd name="connsiteY0" fmla="*/ 3945274 h 3991601"/>
              <a:gd name="connsiteX1" fmla="*/ 3010487 w 5852039"/>
              <a:gd name="connsiteY1" fmla="*/ 3991601 h 3991601"/>
              <a:gd name="connsiteX2" fmla="*/ 5852039 w 5852039"/>
              <a:gd name="connsiteY2" fmla="*/ 0 h 3991601"/>
              <a:gd name="connsiteX3" fmla="*/ 5819782 w 5852039"/>
              <a:gd name="connsiteY3" fmla="*/ 3570 h 3991601"/>
              <a:gd name="connsiteX4" fmla="*/ 0 w 5852039"/>
              <a:gd name="connsiteY4" fmla="*/ 1464209 h 3991601"/>
              <a:gd name="connsiteX5" fmla="*/ 1374 w 5852039"/>
              <a:gd name="connsiteY5" fmla="*/ 3945274 h 3991601"/>
              <a:gd name="connsiteX0" fmla="*/ 1374 w 5873531"/>
              <a:gd name="connsiteY0" fmla="*/ 3960466 h 4006793"/>
              <a:gd name="connsiteX1" fmla="*/ 3010487 w 5873531"/>
              <a:gd name="connsiteY1" fmla="*/ 4006793 h 4006793"/>
              <a:gd name="connsiteX2" fmla="*/ 5852039 w 5873531"/>
              <a:gd name="connsiteY2" fmla="*/ 15192 h 4006793"/>
              <a:gd name="connsiteX3" fmla="*/ 5866419 w 5873531"/>
              <a:gd name="connsiteY3" fmla="*/ 519 h 4006793"/>
              <a:gd name="connsiteX4" fmla="*/ 0 w 5873531"/>
              <a:gd name="connsiteY4" fmla="*/ 1479401 h 4006793"/>
              <a:gd name="connsiteX5" fmla="*/ 1374 w 5873531"/>
              <a:gd name="connsiteY5" fmla="*/ 3960466 h 4006793"/>
              <a:gd name="connsiteX0" fmla="*/ 1374 w 5882187"/>
              <a:gd name="connsiteY0" fmla="*/ 4105970 h 4152297"/>
              <a:gd name="connsiteX1" fmla="*/ 3010487 w 5882187"/>
              <a:gd name="connsiteY1" fmla="*/ 4152297 h 4152297"/>
              <a:gd name="connsiteX2" fmla="*/ 5852039 w 5882187"/>
              <a:gd name="connsiteY2" fmla="*/ 160696 h 4152297"/>
              <a:gd name="connsiteX3" fmla="*/ 5875747 w 5882187"/>
              <a:gd name="connsiteY3" fmla="*/ 78 h 4152297"/>
              <a:gd name="connsiteX4" fmla="*/ 0 w 5882187"/>
              <a:gd name="connsiteY4" fmla="*/ 1624905 h 4152297"/>
              <a:gd name="connsiteX5" fmla="*/ 1374 w 5882187"/>
              <a:gd name="connsiteY5" fmla="*/ 4105970 h 4152297"/>
              <a:gd name="connsiteX0" fmla="*/ 1374 w 5882187"/>
              <a:gd name="connsiteY0" fmla="*/ 4105970 h 4124932"/>
              <a:gd name="connsiteX1" fmla="*/ 2730664 w 5882187"/>
              <a:gd name="connsiteY1" fmla="*/ 4124932 h 4124932"/>
              <a:gd name="connsiteX2" fmla="*/ 5852039 w 5882187"/>
              <a:gd name="connsiteY2" fmla="*/ 160696 h 4124932"/>
              <a:gd name="connsiteX3" fmla="*/ 5875747 w 5882187"/>
              <a:gd name="connsiteY3" fmla="*/ 78 h 4124932"/>
              <a:gd name="connsiteX4" fmla="*/ 0 w 5882187"/>
              <a:gd name="connsiteY4" fmla="*/ 1624905 h 4124932"/>
              <a:gd name="connsiteX5" fmla="*/ 1374 w 5882187"/>
              <a:gd name="connsiteY5" fmla="*/ 4105970 h 4124932"/>
              <a:gd name="connsiteX0" fmla="*/ 1374 w 5882187"/>
              <a:gd name="connsiteY0" fmla="*/ 4105970 h 4143175"/>
              <a:gd name="connsiteX1" fmla="*/ 2721337 w 5882187"/>
              <a:gd name="connsiteY1" fmla="*/ 4143175 h 4143175"/>
              <a:gd name="connsiteX2" fmla="*/ 5852039 w 5882187"/>
              <a:gd name="connsiteY2" fmla="*/ 160696 h 4143175"/>
              <a:gd name="connsiteX3" fmla="*/ 5875747 w 5882187"/>
              <a:gd name="connsiteY3" fmla="*/ 78 h 4143175"/>
              <a:gd name="connsiteX4" fmla="*/ 0 w 5882187"/>
              <a:gd name="connsiteY4" fmla="*/ 1624905 h 4143175"/>
              <a:gd name="connsiteX5" fmla="*/ 1374 w 5882187"/>
              <a:gd name="connsiteY5" fmla="*/ 4105970 h 4143175"/>
              <a:gd name="connsiteX0" fmla="*/ 0 w 5899468"/>
              <a:gd name="connsiteY0" fmla="*/ 4142456 h 4143175"/>
              <a:gd name="connsiteX1" fmla="*/ 2738618 w 5899468"/>
              <a:gd name="connsiteY1" fmla="*/ 4143175 h 4143175"/>
              <a:gd name="connsiteX2" fmla="*/ 5869320 w 5899468"/>
              <a:gd name="connsiteY2" fmla="*/ 160696 h 4143175"/>
              <a:gd name="connsiteX3" fmla="*/ 5893028 w 5899468"/>
              <a:gd name="connsiteY3" fmla="*/ 78 h 4143175"/>
              <a:gd name="connsiteX4" fmla="*/ 17281 w 5899468"/>
              <a:gd name="connsiteY4" fmla="*/ 1624905 h 4143175"/>
              <a:gd name="connsiteX5" fmla="*/ 0 w 5899468"/>
              <a:gd name="connsiteY5" fmla="*/ 4142456 h 4143175"/>
              <a:gd name="connsiteX0" fmla="*/ 0 w 5898054"/>
              <a:gd name="connsiteY0" fmla="*/ 4142417 h 4143136"/>
              <a:gd name="connsiteX1" fmla="*/ 2738618 w 5898054"/>
              <a:gd name="connsiteY1" fmla="*/ 4143136 h 4143136"/>
              <a:gd name="connsiteX2" fmla="*/ 5841338 w 5898054"/>
              <a:gd name="connsiteY2" fmla="*/ 333968 h 4143136"/>
              <a:gd name="connsiteX3" fmla="*/ 5893028 w 5898054"/>
              <a:gd name="connsiteY3" fmla="*/ 39 h 4143136"/>
              <a:gd name="connsiteX4" fmla="*/ 17281 w 5898054"/>
              <a:gd name="connsiteY4" fmla="*/ 1624866 h 4143136"/>
              <a:gd name="connsiteX5" fmla="*/ 0 w 5898054"/>
              <a:gd name="connsiteY5" fmla="*/ 4142417 h 4143136"/>
              <a:gd name="connsiteX0" fmla="*/ 0 w 5952492"/>
              <a:gd name="connsiteY0" fmla="*/ 4032976 h 4033695"/>
              <a:gd name="connsiteX1" fmla="*/ 2738618 w 5952492"/>
              <a:gd name="connsiteY1" fmla="*/ 4033695 h 4033695"/>
              <a:gd name="connsiteX2" fmla="*/ 5841338 w 5952492"/>
              <a:gd name="connsiteY2" fmla="*/ 224527 h 4033695"/>
              <a:gd name="connsiteX3" fmla="*/ 5948994 w 5952492"/>
              <a:gd name="connsiteY3" fmla="*/ 57 h 4033695"/>
              <a:gd name="connsiteX4" fmla="*/ 17281 w 5952492"/>
              <a:gd name="connsiteY4" fmla="*/ 1515425 h 4033695"/>
              <a:gd name="connsiteX5" fmla="*/ 0 w 5952492"/>
              <a:gd name="connsiteY5" fmla="*/ 4032976 h 4033695"/>
              <a:gd name="connsiteX0" fmla="*/ 0 w 5951904"/>
              <a:gd name="connsiteY0" fmla="*/ 4032976 h 4033695"/>
              <a:gd name="connsiteX1" fmla="*/ 2738618 w 5951904"/>
              <a:gd name="connsiteY1" fmla="*/ 4033695 h 4033695"/>
              <a:gd name="connsiteX2" fmla="*/ 5804027 w 5951904"/>
              <a:gd name="connsiteY2" fmla="*/ 224527 h 4033695"/>
              <a:gd name="connsiteX3" fmla="*/ 5948994 w 5951904"/>
              <a:gd name="connsiteY3" fmla="*/ 57 h 4033695"/>
              <a:gd name="connsiteX4" fmla="*/ 17281 w 5951904"/>
              <a:gd name="connsiteY4" fmla="*/ 1515425 h 4033695"/>
              <a:gd name="connsiteX5" fmla="*/ 0 w 5951904"/>
              <a:gd name="connsiteY5" fmla="*/ 4032976 h 4033695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1497187 h 4015457"/>
              <a:gd name="connsiteX5" fmla="*/ 0 w 5961115"/>
              <a:gd name="connsiteY5" fmla="*/ 4014738 h 401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1115" h="4015457">
                <a:moveTo>
                  <a:pt x="0" y="4014738"/>
                </a:moveTo>
                <a:lnTo>
                  <a:pt x="2738618" y="4015457"/>
                </a:lnTo>
                <a:lnTo>
                  <a:pt x="5804027" y="206289"/>
                </a:lnTo>
                <a:cubicBezTo>
                  <a:pt x="5774620" y="210519"/>
                  <a:pt x="5987729" y="-4168"/>
                  <a:pt x="5958322" y="62"/>
                </a:cubicBezTo>
                <a:lnTo>
                  <a:pt x="17281" y="1497187"/>
                </a:lnTo>
                <a:lnTo>
                  <a:pt x="0" y="4014738"/>
                </a:lnTo>
                <a:close/>
              </a:path>
            </a:pathLst>
          </a:custGeom>
          <a:solidFill>
            <a:srgbClr val="7F7F7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DDF15E0-DDA3-B7C4-68F7-8A059D7F331E}"/>
              </a:ext>
            </a:extLst>
          </p:cNvPr>
          <p:cNvSpPr/>
          <p:nvPr/>
        </p:nvSpPr>
        <p:spPr>
          <a:xfrm rot="16200000" flipH="1">
            <a:off x="7689494" y="-218851"/>
            <a:ext cx="3001565" cy="6000697"/>
          </a:xfrm>
          <a:prstGeom prst="triangle">
            <a:avLst>
              <a:gd name="adj" fmla="val 47417"/>
            </a:avLst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BA221-28BB-E855-B043-3081CDBD279C}"/>
              </a:ext>
            </a:extLst>
          </p:cNvPr>
          <p:cNvSpPr/>
          <p:nvPr/>
        </p:nvSpPr>
        <p:spPr>
          <a:xfrm flipH="1" flipV="1">
            <a:off x="6194047" y="9328"/>
            <a:ext cx="6011272" cy="2674151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1374 w 6187827"/>
              <a:gd name="connsiteY0" fmla="*/ 3963517 h 4009844"/>
              <a:gd name="connsiteX1" fmla="*/ 3010487 w 6187827"/>
              <a:gd name="connsiteY1" fmla="*/ 4009844 h 4009844"/>
              <a:gd name="connsiteX2" fmla="*/ 6187827 w 6187827"/>
              <a:gd name="connsiteY2" fmla="*/ 0 h 4009844"/>
              <a:gd name="connsiteX3" fmla="*/ 5819782 w 6187827"/>
              <a:gd name="connsiteY3" fmla="*/ 21813 h 4009844"/>
              <a:gd name="connsiteX4" fmla="*/ 0 w 6187827"/>
              <a:gd name="connsiteY4" fmla="*/ 1482452 h 4009844"/>
              <a:gd name="connsiteX5" fmla="*/ 1374 w 6187827"/>
              <a:gd name="connsiteY5" fmla="*/ 3963517 h 4009844"/>
              <a:gd name="connsiteX0" fmla="*/ 1374 w 5852039"/>
              <a:gd name="connsiteY0" fmla="*/ 3945274 h 3991601"/>
              <a:gd name="connsiteX1" fmla="*/ 3010487 w 5852039"/>
              <a:gd name="connsiteY1" fmla="*/ 3991601 h 3991601"/>
              <a:gd name="connsiteX2" fmla="*/ 5852039 w 5852039"/>
              <a:gd name="connsiteY2" fmla="*/ 0 h 3991601"/>
              <a:gd name="connsiteX3" fmla="*/ 5819782 w 5852039"/>
              <a:gd name="connsiteY3" fmla="*/ 3570 h 3991601"/>
              <a:gd name="connsiteX4" fmla="*/ 0 w 5852039"/>
              <a:gd name="connsiteY4" fmla="*/ 1464209 h 3991601"/>
              <a:gd name="connsiteX5" fmla="*/ 1374 w 5852039"/>
              <a:gd name="connsiteY5" fmla="*/ 3945274 h 3991601"/>
              <a:gd name="connsiteX0" fmla="*/ 1374 w 5873531"/>
              <a:gd name="connsiteY0" fmla="*/ 3960466 h 4006793"/>
              <a:gd name="connsiteX1" fmla="*/ 3010487 w 5873531"/>
              <a:gd name="connsiteY1" fmla="*/ 4006793 h 4006793"/>
              <a:gd name="connsiteX2" fmla="*/ 5852039 w 5873531"/>
              <a:gd name="connsiteY2" fmla="*/ 15192 h 4006793"/>
              <a:gd name="connsiteX3" fmla="*/ 5866419 w 5873531"/>
              <a:gd name="connsiteY3" fmla="*/ 519 h 4006793"/>
              <a:gd name="connsiteX4" fmla="*/ 0 w 5873531"/>
              <a:gd name="connsiteY4" fmla="*/ 1479401 h 4006793"/>
              <a:gd name="connsiteX5" fmla="*/ 1374 w 5873531"/>
              <a:gd name="connsiteY5" fmla="*/ 3960466 h 4006793"/>
              <a:gd name="connsiteX0" fmla="*/ 1374 w 5882187"/>
              <a:gd name="connsiteY0" fmla="*/ 4105970 h 4152297"/>
              <a:gd name="connsiteX1" fmla="*/ 3010487 w 5882187"/>
              <a:gd name="connsiteY1" fmla="*/ 4152297 h 4152297"/>
              <a:gd name="connsiteX2" fmla="*/ 5852039 w 5882187"/>
              <a:gd name="connsiteY2" fmla="*/ 160696 h 4152297"/>
              <a:gd name="connsiteX3" fmla="*/ 5875747 w 5882187"/>
              <a:gd name="connsiteY3" fmla="*/ 78 h 4152297"/>
              <a:gd name="connsiteX4" fmla="*/ 0 w 5882187"/>
              <a:gd name="connsiteY4" fmla="*/ 1624905 h 4152297"/>
              <a:gd name="connsiteX5" fmla="*/ 1374 w 5882187"/>
              <a:gd name="connsiteY5" fmla="*/ 4105970 h 4152297"/>
              <a:gd name="connsiteX0" fmla="*/ 1374 w 5882187"/>
              <a:gd name="connsiteY0" fmla="*/ 4105970 h 4124932"/>
              <a:gd name="connsiteX1" fmla="*/ 2730664 w 5882187"/>
              <a:gd name="connsiteY1" fmla="*/ 4124932 h 4124932"/>
              <a:gd name="connsiteX2" fmla="*/ 5852039 w 5882187"/>
              <a:gd name="connsiteY2" fmla="*/ 160696 h 4124932"/>
              <a:gd name="connsiteX3" fmla="*/ 5875747 w 5882187"/>
              <a:gd name="connsiteY3" fmla="*/ 78 h 4124932"/>
              <a:gd name="connsiteX4" fmla="*/ 0 w 5882187"/>
              <a:gd name="connsiteY4" fmla="*/ 1624905 h 4124932"/>
              <a:gd name="connsiteX5" fmla="*/ 1374 w 5882187"/>
              <a:gd name="connsiteY5" fmla="*/ 4105970 h 4124932"/>
              <a:gd name="connsiteX0" fmla="*/ 1374 w 5882187"/>
              <a:gd name="connsiteY0" fmla="*/ 4105970 h 4143175"/>
              <a:gd name="connsiteX1" fmla="*/ 2721337 w 5882187"/>
              <a:gd name="connsiteY1" fmla="*/ 4143175 h 4143175"/>
              <a:gd name="connsiteX2" fmla="*/ 5852039 w 5882187"/>
              <a:gd name="connsiteY2" fmla="*/ 160696 h 4143175"/>
              <a:gd name="connsiteX3" fmla="*/ 5875747 w 5882187"/>
              <a:gd name="connsiteY3" fmla="*/ 78 h 4143175"/>
              <a:gd name="connsiteX4" fmla="*/ 0 w 5882187"/>
              <a:gd name="connsiteY4" fmla="*/ 1624905 h 4143175"/>
              <a:gd name="connsiteX5" fmla="*/ 1374 w 5882187"/>
              <a:gd name="connsiteY5" fmla="*/ 4105970 h 4143175"/>
              <a:gd name="connsiteX0" fmla="*/ 0 w 5899468"/>
              <a:gd name="connsiteY0" fmla="*/ 4142456 h 4143175"/>
              <a:gd name="connsiteX1" fmla="*/ 2738618 w 5899468"/>
              <a:gd name="connsiteY1" fmla="*/ 4143175 h 4143175"/>
              <a:gd name="connsiteX2" fmla="*/ 5869320 w 5899468"/>
              <a:gd name="connsiteY2" fmla="*/ 160696 h 4143175"/>
              <a:gd name="connsiteX3" fmla="*/ 5893028 w 5899468"/>
              <a:gd name="connsiteY3" fmla="*/ 78 h 4143175"/>
              <a:gd name="connsiteX4" fmla="*/ 17281 w 5899468"/>
              <a:gd name="connsiteY4" fmla="*/ 1624905 h 4143175"/>
              <a:gd name="connsiteX5" fmla="*/ 0 w 5899468"/>
              <a:gd name="connsiteY5" fmla="*/ 4142456 h 4143175"/>
              <a:gd name="connsiteX0" fmla="*/ 0 w 5898054"/>
              <a:gd name="connsiteY0" fmla="*/ 4142417 h 4143136"/>
              <a:gd name="connsiteX1" fmla="*/ 2738618 w 5898054"/>
              <a:gd name="connsiteY1" fmla="*/ 4143136 h 4143136"/>
              <a:gd name="connsiteX2" fmla="*/ 5841338 w 5898054"/>
              <a:gd name="connsiteY2" fmla="*/ 333968 h 4143136"/>
              <a:gd name="connsiteX3" fmla="*/ 5893028 w 5898054"/>
              <a:gd name="connsiteY3" fmla="*/ 39 h 4143136"/>
              <a:gd name="connsiteX4" fmla="*/ 17281 w 5898054"/>
              <a:gd name="connsiteY4" fmla="*/ 1624866 h 4143136"/>
              <a:gd name="connsiteX5" fmla="*/ 0 w 5898054"/>
              <a:gd name="connsiteY5" fmla="*/ 4142417 h 4143136"/>
              <a:gd name="connsiteX0" fmla="*/ 0 w 5952492"/>
              <a:gd name="connsiteY0" fmla="*/ 4032976 h 4033695"/>
              <a:gd name="connsiteX1" fmla="*/ 2738618 w 5952492"/>
              <a:gd name="connsiteY1" fmla="*/ 4033695 h 4033695"/>
              <a:gd name="connsiteX2" fmla="*/ 5841338 w 5952492"/>
              <a:gd name="connsiteY2" fmla="*/ 224527 h 4033695"/>
              <a:gd name="connsiteX3" fmla="*/ 5948994 w 5952492"/>
              <a:gd name="connsiteY3" fmla="*/ 57 h 4033695"/>
              <a:gd name="connsiteX4" fmla="*/ 17281 w 5952492"/>
              <a:gd name="connsiteY4" fmla="*/ 1515425 h 4033695"/>
              <a:gd name="connsiteX5" fmla="*/ 0 w 5952492"/>
              <a:gd name="connsiteY5" fmla="*/ 4032976 h 4033695"/>
              <a:gd name="connsiteX0" fmla="*/ 0 w 5951904"/>
              <a:gd name="connsiteY0" fmla="*/ 4032976 h 4033695"/>
              <a:gd name="connsiteX1" fmla="*/ 2738618 w 5951904"/>
              <a:gd name="connsiteY1" fmla="*/ 4033695 h 4033695"/>
              <a:gd name="connsiteX2" fmla="*/ 5804027 w 5951904"/>
              <a:gd name="connsiteY2" fmla="*/ 224527 h 4033695"/>
              <a:gd name="connsiteX3" fmla="*/ 5948994 w 5951904"/>
              <a:gd name="connsiteY3" fmla="*/ 57 h 4033695"/>
              <a:gd name="connsiteX4" fmla="*/ 17281 w 5951904"/>
              <a:gd name="connsiteY4" fmla="*/ 1515425 h 4033695"/>
              <a:gd name="connsiteX5" fmla="*/ 0 w 5951904"/>
              <a:gd name="connsiteY5" fmla="*/ 4032976 h 4033695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149718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354615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491438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637383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306609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7953 w 5961115"/>
              <a:gd name="connsiteY4" fmla="*/ 2774206 h 4015457"/>
              <a:gd name="connsiteX5" fmla="*/ 0 w 5961115"/>
              <a:gd name="connsiteY5" fmla="*/ 4014738 h 4015457"/>
              <a:gd name="connsiteX0" fmla="*/ 0 w 5979562"/>
              <a:gd name="connsiteY0" fmla="*/ 3808449 h 3809168"/>
              <a:gd name="connsiteX1" fmla="*/ 2738618 w 5979562"/>
              <a:gd name="connsiteY1" fmla="*/ 3809168 h 3809168"/>
              <a:gd name="connsiteX2" fmla="*/ 5804027 w 5979562"/>
              <a:gd name="connsiteY2" fmla="*/ 0 h 3809168"/>
              <a:gd name="connsiteX3" fmla="*/ 5976977 w 5979562"/>
              <a:gd name="connsiteY3" fmla="*/ 1198496 h 3809168"/>
              <a:gd name="connsiteX4" fmla="*/ 7953 w 5979562"/>
              <a:gd name="connsiteY4" fmla="*/ 2567917 h 3809168"/>
              <a:gd name="connsiteX5" fmla="*/ 0 w 5979562"/>
              <a:gd name="connsiteY5" fmla="*/ 3808449 h 3809168"/>
              <a:gd name="connsiteX0" fmla="*/ 0 w 6009231"/>
              <a:gd name="connsiteY0" fmla="*/ 2613522 h 2614241"/>
              <a:gd name="connsiteX1" fmla="*/ 2738618 w 6009231"/>
              <a:gd name="connsiteY1" fmla="*/ 2614241 h 2614241"/>
              <a:gd name="connsiteX2" fmla="*/ 6009231 w 6009231"/>
              <a:gd name="connsiteY2" fmla="*/ 0 h 2614241"/>
              <a:gd name="connsiteX3" fmla="*/ 5976977 w 6009231"/>
              <a:gd name="connsiteY3" fmla="*/ 3569 h 2614241"/>
              <a:gd name="connsiteX4" fmla="*/ 7953 w 6009231"/>
              <a:gd name="connsiteY4" fmla="*/ 1372990 h 2614241"/>
              <a:gd name="connsiteX5" fmla="*/ 0 w 6009231"/>
              <a:gd name="connsiteY5" fmla="*/ 2613522 h 261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9231" h="2614241">
                <a:moveTo>
                  <a:pt x="0" y="2613522"/>
                </a:moveTo>
                <a:lnTo>
                  <a:pt x="2738618" y="2614241"/>
                </a:lnTo>
                <a:lnTo>
                  <a:pt x="6009231" y="0"/>
                </a:lnTo>
                <a:cubicBezTo>
                  <a:pt x="5979824" y="4230"/>
                  <a:pt x="6006384" y="-661"/>
                  <a:pt x="5976977" y="3569"/>
                </a:cubicBezTo>
                <a:lnTo>
                  <a:pt x="7953" y="1372990"/>
                </a:lnTo>
                <a:lnTo>
                  <a:pt x="0" y="2613522"/>
                </a:lnTo>
                <a:close/>
              </a:path>
            </a:pathLst>
          </a:custGeom>
          <a:solidFill>
            <a:srgbClr val="7F7F7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07DB7F5-1098-E2D0-178B-514F71CD046D}"/>
              </a:ext>
            </a:extLst>
          </p:cNvPr>
          <p:cNvSpPr/>
          <p:nvPr/>
        </p:nvSpPr>
        <p:spPr>
          <a:xfrm flipV="1">
            <a:off x="-9331" y="626"/>
            <a:ext cx="6225876" cy="2730135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1374 w 6187827"/>
              <a:gd name="connsiteY0" fmla="*/ 3963517 h 4009844"/>
              <a:gd name="connsiteX1" fmla="*/ 3010487 w 6187827"/>
              <a:gd name="connsiteY1" fmla="*/ 4009844 h 4009844"/>
              <a:gd name="connsiteX2" fmla="*/ 6187827 w 6187827"/>
              <a:gd name="connsiteY2" fmla="*/ 0 h 4009844"/>
              <a:gd name="connsiteX3" fmla="*/ 5819782 w 6187827"/>
              <a:gd name="connsiteY3" fmla="*/ 21813 h 4009844"/>
              <a:gd name="connsiteX4" fmla="*/ 0 w 6187827"/>
              <a:gd name="connsiteY4" fmla="*/ 1482452 h 4009844"/>
              <a:gd name="connsiteX5" fmla="*/ 1374 w 6187827"/>
              <a:gd name="connsiteY5" fmla="*/ 3963517 h 4009844"/>
              <a:gd name="connsiteX0" fmla="*/ 1374 w 5852039"/>
              <a:gd name="connsiteY0" fmla="*/ 3945274 h 3991601"/>
              <a:gd name="connsiteX1" fmla="*/ 3010487 w 5852039"/>
              <a:gd name="connsiteY1" fmla="*/ 3991601 h 3991601"/>
              <a:gd name="connsiteX2" fmla="*/ 5852039 w 5852039"/>
              <a:gd name="connsiteY2" fmla="*/ 0 h 3991601"/>
              <a:gd name="connsiteX3" fmla="*/ 5819782 w 5852039"/>
              <a:gd name="connsiteY3" fmla="*/ 3570 h 3991601"/>
              <a:gd name="connsiteX4" fmla="*/ 0 w 5852039"/>
              <a:gd name="connsiteY4" fmla="*/ 1464209 h 3991601"/>
              <a:gd name="connsiteX5" fmla="*/ 1374 w 5852039"/>
              <a:gd name="connsiteY5" fmla="*/ 3945274 h 3991601"/>
              <a:gd name="connsiteX0" fmla="*/ 1374 w 5873531"/>
              <a:gd name="connsiteY0" fmla="*/ 3960466 h 4006793"/>
              <a:gd name="connsiteX1" fmla="*/ 3010487 w 5873531"/>
              <a:gd name="connsiteY1" fmla="*/ 4006793 h 4006793"/>
              <a:gd name="connsiteX2" fmla="*/ 5852039 w 5873531"/>
              <a:gd name="connsiteY2" fmla="*/ 15192 h 4006793"/>
              <a:gd name="connsiteX3" fmla="*/ 5866419 w 5873531"/>
              <a:gd name="connsiteY3" fmla="*/ 519 h 4006793"/>
              <a:gd name="connsiteX4" fmla="*/ 0 w 5873531"/>
              <a:gd name="connsiteY4" fmla="*/ 1479401 h 4006793"/>
              <a:gd name="connsiteX5" fmla="*/ 1374 w 5873531"/>
              <a:gd name="connsiteY5" fmla="*/ 3960466 h 4006793"/>
              <a:gd name="connsiteX0" fmla="*/ 1374 w 5882187"/>
              <a:gd name="connsiteY0" fmla="*/ 4105970 h 4152297"/>
              <a:gd name="connsiteX1" fmla="*/ 3010487 w 5882187"/>
              <a:gd name="connsiteY1" fmla="*/ 4152297 h 4152297"/>
              <a:gd name="connsiteX2" fmla="*/ 5852039 w 5882187"/>
              <a:gd name="connsiteY2" fmla="*/ 160696 h 4152297"/>
              <a:gd name="connsiteX3" fmla="*/ 5875747 w 5882187"/>
              <a:gd name="connsiteY3" fmla="*/ 78 h 4152297"/>
              <a:gd name="connsiteX4" fmla="*/ 0 w 5882187"/>
              <a:gd name="connsiteY4" fmla="*/ 1624905 h 4152297"/>
              <a:gd name="connsiteX5" fmla="*/ 1374 w 5882187"/>
              <a:gd name="connsiteY5" fmla="*/ 4105970 h 4152297"/>
              <a:gd name="connsiteX0" fmla="*/ 1374 w 5882187"/>
              <a:gd name="connsiteY0" fmla="*/ 4105970 h 4124932"/>
              <a:gd name="connsiteX1" fmla="*/ 2730664 w 5882187"/>
              <a:gd name="connsiteY1" fmla="*/ 4124932 h 4124932"/>
              <a:gd name="connsiteX2" fmla="*/ 5852039 w 5882187"/>
              <a:gd name="connsiteY2" fmla="*/ 160696 h 4124932"/>
              <a:gd name="connsiteX3" fmla="*/ 5875747 w 5882187"/>
              <a:gd name="connsiteY3" fmla="*/ 78 h 4124932"/>
              <a:gd name="connsiteX4" fmla="*/ 0 w 5882187"/>
              <a:gd name="connsiteY4" fmla="*/ 1624905 h 4124932"/>
              <a:gd name="connsiteX5" fmla="*/ 1374 w 5882187"/>
              <a:gd name="connsiteY5" fmla="*/ 4105970 h 4124932"/>
              <a:gd name="connsiteX0" fmla="*/ 1374 w 5882187"/>
              <a:gd name="connsiteY0" fmla="*/ 4105970 h 4143175"/>
              <a:gd name="connsiteX1" fmla="*/ 2721337 w 5882187"/>
              <a:gd name="connsiteY1" fmla="*/ 4143175 h 4143175"/>
              <a:gd name="connsiteX2" fmla="*/ 5852039 w 5882187"/>
              <a:gd name="connsiteY2" fmla="*/ 160696 h 4143175"/>
              <a:gd name="connsiteX3" fmla="*/ 5875747 w 5882187"/>
              <a:gd name="connsiteY3" fmla="*/ 78 h 4143175"/>
              <a:gd name="connsiteX4" fmla="*/ 0 w 5882187"/>
              <a:gd name="connsiteY4" fmla="*/ 1624905 h 4143175"/>
              <a:gd name="connsiteX5" fmla="*/ 1374 w 5882187"/>
              <a:gd name="connsiteY5" fmla="*/ 4105970 h 4143175"/>
              <a:gd name="connsiteX0" fmla="*/ 0 w 5899468"/>
              <a:gd name="connsiteY0" fmla="*/ 4142456 h 4143175"/>
              <a:gd name="connsiteX1" fmla="*/ 2738618 w 5899468"/>
              <a:gd name="connsiteY1" fmla="*/ 4143175 h 4143175"/>
              <a:gd name="connsiteX2" fmla="*/ 5869320 w 5899468"/>
              <a:gd name="connsiteY2" fmla="*/ 160696 h 4143175"/>
              <a:gd name="connsiteX3" fmla="*/ 5893028 w 5899468"/>
              <a:gd name="connsiteY3" fmla="*/ 78 h 4143175"/>
              <a:gd name="connsiteX4" fmla="*/ 17281 w 5899468"/>
              <a:gd name="connsiteY4" fmla="*/ 1624905 h 4143175"/>
              <a:gd name="connsiteX5" fmla="*/ 0 w 5899468"/>
              <a:gd name="connsiteY5" fmla="*/ 4142456 h 4143175"/>
              <a:gd name="connsiteX0" fmla="*/ 0 w 5898054"/>
              <a:gd name="connsiteY0" fmla="*/ 4142417 h 4143136"/>
              <a:gd name="connsiteX1" fmla="*/ 2738618 w 5898054"/>
              <a:gd name="connsiteY1" fmla="*/ 4143136 h 4143136"/>
              <a:gd name="connsiteX2" fmla="*/ 5841338 w 5898054"/>
              <a:gd name="connsiteY2" fmla="*/ 333968 h 4143136"/>
              <a:gd name="connsiteX3" fmla="*/ 5893028 w 5898054"/>
              <a:gd name="connsiteY3" fmla="*/ 39 h 4143136"/>
              <a:gd name="connsiteX4" fmla="*/ 17281 w 5898054"/>
              <a:gd name="connsiteY4" fmla="*/ 1624866 h 4143136"/>
              <a:gd name="connsiteX5" fmla="*/ 0 w 5898054"/>
              <a:gd name="connsiteY5" fmla="*/ 4142417 h 4143136"/>
              <a:gd name="connsiteX0" fmla="*/ 0 w 5952492"/>
              <a:gd name="connsiteY0" fmla="*/ 4032976 h 4033695"/>
              <a:gd name="connsiteX1" fmla="*/ 2738618 w 5952492"/>
              <a:gd name="connsiteY1" fmla="*/ 4033695 h 4033695"/>
              <a:gd name="connsiteX2" fmla="*/ 5841338 w 5952492"/>
              <a:gd name="connsiteY2" fmla="*/ 224527 h 4033695"/>
              <a:gd name="connsiteX3" fmla="*/ 5948994 w 5952492"/>
              <a:gd name="connsiteY3" fmla="*/ 57 h 4033695"/>
              <a:gd name="connsiteX4" fmla="*/ 17281 w 5952492"/>
              <a:gd name="connsiteY4" fmla="*/ 1515425 h 4033695"/>
              <a:gd name="connsiteX5" fmla="*/ 0 w 5952492"/>
              <a:gd name="connsiteY5" fmla="*/ 4032976 h 4033695"/>
              <a:gd name="connsiteX0" fmla="*/ 0 w 5951904"/>
              <a:gd name="connsiteY0" fmla="*/ 4032976 h 4033695"/>
              <a:gd name="connsiteX1" fmla="*/ 2738618 w 5951904"/>
              <a:gd name="connsiteY1" fmla="*/ 4033695 h 4033695"/>
              <a:gd name="connsiteX2" fmla="*/ 5804027 w 5951904"/>
              <a:gd name="connsiteY2" fmla="*/ 224527 h 4033695"/>
              <a:gd name="connsiteX3" fmla="*/ 5948994 w 5951904"/>
              <a:gd name="connsiteY3" fmla="*/ 57 h 4033695"/>
              <a:gd name="connsiteX4" fmla="*/ 17281 w 5951904"/>
              <a:gd name="connsiteY4" fmla="*/ 1515425 h 4033695"/>
              <a:gd name="connsiteX5" fmla="*/ 0 w 5951904"/>
              <a:gd name="connsiteY5" fmla="*/ 4032976 h 4033695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149718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354615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491438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637383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306609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7953 w 5961115"/>
              <a:gd name="connsiteY4" fmla="*/ 2774206 h 4015457"/>
              <a:gd name="connsiteX5" fmla="*/ 0 w 5961115"/>
              <a:gd name="connsiteY5" fmla="*/ 4014738 h 4015457"/>
              <a:gd name="connsiteX0" fmla="*/ 0 w 5979562"/>
              <a:gd name="connsiteY0" fmla="*/ 3808449 h 3809168"/>
              <a:gd name="connsiteX1" fmla="*/ 2738618 w 5979562"/>
              <a:gd name="connsiteY1" fmla="*/ 3809168 h 3809168"/>
              <a:gd name="connsiteX2" fmla="*/ 5804027 w 5979562"/>
              <a:gd name="connsiteY2" fmla="*/ 0 h 3809168"/>
              <a:gd name="connsiteX3" fmla="*/ 5976977 w 5979562"/>
              <a:gd name="connsiteY3" fmla="*/ 1198496 h 3809168"/>
              <a:gd name="connsiteX4" fmla="*/ 7953 w 5979562"/>
              <a:gd name="connsiteY4" fmla="*/ 2567917 h 3809168"/>
              <a:gd name="connsiteX5" fmla="*/ 0 w 5979562"/>
              <a:gd name="connsiteY5" fmla="*/ 3808449 h 3809168"/>
              <a:gd name="connsiteX0" fmla="*/ 0 w 6009231"/>
              <a:gd name="connsiteY0" fmla="*/ 2613522 h 2614241"/>
              <a:gd name="connsiteX1" fmla="*/ 2738618 w 6009231"/>
              <a:gd name="connsiteY1" fmla="*/ 2614241 h 2614241"/>
              <a:gd name="connsiteX2" fmla="*/ 6009231 w 6009231"/>
              <a:gd name="connsiteY2" fmla="*/ 0 h 2614241"/>
              <a:gd name="connsiteX3" fmla="*/ 5976977 w 6009231"/>
              <a:gd name="connsiteY3" fmla="*/ 3569 h 2614241"/>
              <a:gd name="connsiteX4" fmla="*/ 7953 w 6009231"/>
              <a:gd name="connsiteY4" fmla="*/ 1372990 h 2614241"/>
              <a:gd name="connsiteX5" fmla="*/ 0 w 6009231"/>
              <a:gd name="connsiteY5" fmla="*/ 2613522 h 2614241"/>
              <a:gd name="connsiteX0" fmla="*/ 0 w 6027886"/>
              <a:gd name="connsiteY0" fmla="*/ 2650009 h 2650009"/>
              <a:gd name="connsiteX1" fmla="*/ 2757273 w 6027886"/>
              <a:gd name="connsiteY1" fmla="*/ 2614241 h 2650009"/>
              <a:gd name="connsiteX2" fmla="*/ 6027886 w 6027886"/>
              <a:gd name="connsiteY2" fmla="*/ 0 h 2650009"/>
              <a:gd name="connsiteX3" fmla="*/ 5995632 w 6027886"/>
              <a:gd name="connsiteY3" fmla="*/ 3569 h 2650009"/>
              <a:gd name="connsiteX4" fmla="*/ 26608 w 6027886"/>
              <a:gd name="connsiteY4" fmla="*/ 1372990 h 2650009"/>
              <a:gd name="connsiteX5" fmla="*/ 0 w 6027886"/>
              <a:gd name="connsiteY5" fmla="*/ 2650009 h 2650009"/>
              <a:gd name="connsiteX0" fmla="*/ 0 w 6027886"/>
              <a:gd name="connsiteY0" fmla="*/ 2650009 h 2659849"/>
              <a:gd name="connsiteX1" fmla="*/ 2794582 w 6027886"/>
              <a:gd name="connsiteY1" fmla="*/ 2659849 h 2659849"/>
              <a:gd name="connsiteX2" fmla="*/ 6027886 w 6027886"/>
              <a:gd name="connsiteY2" fmla="*/ 0 h 2659849"/>
              <a:gd name="connsiteX3" fmla="*/ 5995632 w 6027886"/>
              <a:gd name="connsiteY3" fmla="*/ 3569 h 2659849"/>
              <a:gd name="connsiteX4" fmla="*/ 26608 w 6027886"/>
              <a:gd name="connsiteY4" fmla="*/ 1372990 h 2659849"/>
              <a:gd name="connsiteX5" fmla="*/ 0 w 6027886"/>
              <a:gd name="connsiteY5" fmla="*/ 2650009 h 2659849"/>
              <a:gd name="connsiteX0" fmla="*/ 0 w 6184975"/>
              <a:gd name="connsiteY0" fmla="*/ 2650009 h 2659849"/>
              <a:gd name="connsiteX1" fmla="*/ 2794582 w 6184975"/>
              <a:gd name="connsiteY1" fmla="*/ 2659849 h 2659849"/>
              <a:gd name="connsiteX2" fmla="*/ 6027886 w 6184975"/>
              <a:gd name="connsiteY2" fmla="*/ 0 h 2659849"/>
              <a:gd name="connsiteX3" fmla="*/ 6182182 w 6184975"/>
              <a:gd name="connsiteY3" fmla="*/ 3569 h 2659849"/>
              <a:gd name="connsiteX4" fmla="*/ 26608 w 6184975"/>
              <a:gd name="connsiteY4" fmla="*/ 1372990 h 2659849"/>
              <a:gd name="connsiteX5" fmla="*/ 0 w 6184975"/>
              <a:gd name="connsiteY5" fmla="*/ 2650009 h 2659849"/>
              <a:gd name="connsiteX0" fmla="*/ 0 w 6223763"/>
              <a:gd name="connsiteY0" fmla="*/ 2659130 h 2668970"/>
              <a:gd name="connsiteX1" fmla="*/ 2794582 w 6223763"/>
              <a:gd name="connsiteY1" fmla="*/ 2668970 h 2668970"/>
              <a:gd name="connsiteX2" fmla="*/ 6223763 w 6223763"/>
              <a:gd name="connsiteY2" fmla="*/ 0 h 2668970"/>
              <a:gd name="connsiteX3" fmla="*/ 6182182 w 6223763"/>
              <a:gd name="connsiteY3" fmla="*/ 12690 h 2668970"/>
              <a:gd name="connsiteX4" fmla="*/ 26608 w 6223763"/>
              <a:gd name="connsiteY4" fmla="*/ 1382111 h 2668970"/>
              <a:gd name="connsiteX5" fmla="*/ 0 w 6223763"/>
              <a:gd name="connsiteY5" fmla="*/ 2659130 h 266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3763" h="2668970">
                <a:moveTo>
                  <a:pt x="0" y="2659130"/>
                </a:moveTo>
                <a:lnTo>
                  <a:pt x="2794582" y="2668970"/>
                </a:lnTo>
                <a:lnTo>
                  <a:pt x="6223763" y="0"/>
                </a:lnTo>
                <a:cubicBezTo>
                  <a:pt x="6194356" y="4230"/>
                  <a:pt x="6211589" y="8460"/>
                  <a:pt x="6182182" y="12690"/>
                </a:cubicBezTo>
                <a:lnTo>
                  <a:pt x="26608" y="1382111"/>
                </a:lnTo>
                <a:lnTo>
                  <a:pt x="0" y="2659130"/>
                </a:lnTo>
                <a:close/>
              </a:path>
            </a:pathLst>
          </a:custGeom>
          <a:solidFill>
            <a:srgbClr val="7F7F7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F7CAFC-FFFF-C471-DBC0-ED23CD885FFE}"/>
              </a:ext>
            </a:extLst>
          </p:cNvPr>
          <p:cNvSpPr/>
          <p:nvPr/>
        </p:nvSpPr>
        <p:spPr>
          <a:xfrm>
            <a:off x="5994843" y="2508448"/>
            <a:ext cx="398106" cy="398106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3BBC9B-59DC-808E-4A90-F809A44D4828}"/>
              </a:ext>
            </a:extLst>
          </p:cNvPr>
          <p:cNvSpPr txBox="1"/>
          <p:nvPr/>
        </p:nvSpPr>
        <p:spPr>
          <a:xfrm rot="943621">
            <a:off x="335424" y="609103"/>
            <a:ext cx="3815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Batang" panose="02030600000101010101" pitchFamily="18" charset="-127"/>
                <a:ea typeface="Batang" panose="02030600000101010101" pitchFamily="18" charset="-127"/>
              </a:rPr>
              <a:t>Hormazd (</a:t>
            </a:r>
            <a:r>
              <a:rPr lang="en-US" sz="2000" b="1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Spenta</a:t>
            </a:r>
            <a:r>
              <a:rPr lang="en-US" sz="20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2000" b="1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Mainyu</a:t>
            </a:r>
            <a:r>
              <a:rPr lang="en-US" sz="20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000" i="1" dirty="0">
                <a:latin typeface="Batang" panose="02030600000101010101" pitchFamily="18" charset="-127"/>
                <a:ea typeface="Batang" panose="02030600000101010101" pitchFamily="18" charset="-127"/>
              </a:rPr>
              <a:t>Dae pa Adar, Dae pa Mehr, and Dae pa Din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79E4C8-8F56-2493-D587-D3ABF1184A4E}"/>
              </a:ext>
            </a:extLst>
          </p:cNvPr>
          <p:cNvSpPr txBox="1"/>
          <p:nvPr/>
        </p:nvSpPr>
        <p:spPr>
          <a:xfrm rot="21448102">
            <a:off x="195197" y="2198100"/>
            <a:ext cx="3500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Bahman (</a:t>
            </a:r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Vohu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Manah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Mohor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Gosh, and Ram</a:t>
            </a:r>
            <a:endParaRPr lang="en-US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E6EAD7-2696-875E-4255-D54122524C12}"/>
              </a:ext>
            </a:extLst>
          </p:cNvPr>
          <p:cNvSpPr txBox="1"/>
          <p:nvPr/>
        </p:nvSpPr>
        <p:spPr>
          <a:xfrm rot="20046879">
            <a:off x="716186" y="4124938"/>
            <a:ext cx="3810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Asfandarmad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(</a:t>
            </a:r>
            <a:r>
              <a:rPr lang="en-US" sz="2400" b="1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Spenta</a:t>
            </a:r>
            <a:r>
              <a:rPr lang="en-US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2400" b="1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Armaiti</a:t>
            </a:r>
            <a:r>
              <a:rPr lang="en-US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) 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is linked to 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Ava, Din,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Ashishvangh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and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Mahrespand</a:t>
            </a:r>
            <a:endParaRPr lang="en-US" sz="24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4A075-EBEC-1102-6043-01D8D41518DA}"/>
              </a:ext>
            </a:extLst>
          </p:cNvPr>
          <p:cNvSpPr txBox="1"/>
          <p:nvPr/>
        </p:nvSpPr>
        <p:spPr>
          <a:xfrm rot="161014">
            <a:off x="8448534" y="2179227"/>
            <a:ext cx="3684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Khordad (Haurvatat)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Tir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Fravardin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and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Govad</a:t>
            </a:r>
            <a:endParaRPr lang="en-US" sz="24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3DAAAD-335A-9026-EAD0-6353EBB0C1C4}"/>
              </a:ext>
            </a:extLst>
          </p:cNvPr>
          <p:cNvSpPr txBox="1"/>
          <p:nvPr/>
        </p:nvSpPr>
        <p:spPr>
          <a:xfrm rot="20570155">
            <a:off x="8046397" y="486737"/>
            <a:ext cx="3731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Amardad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(Ameretat)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Rashne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Ashtad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and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Zamyad</a:t>
            </a:r>
            <a:endParaRPr lang="en-US" sz="24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4571CA-E21B-FFE2-A66F-4832E526768D}"/>
              </a:ext>
            </a:extLst>
          </p:cNvPr>
          <p:cNvSpPr txBox="1"/>
          <p:nvPr/>
        </p:nvSpPr>
        <p:spPr>
          <a:xfrm>
            <a:off x="4094585" y="6382"/>
            <a:ext cx="4058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Ameshaspands</a:t>
            </a:r>
            <a:r>
              <a:rPr lang="en-US" sz="4000" b="1" i="1" dirty="0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(</a:t>
            </a:r>
            <a:r>
              <a:rPr lang="en-US" sz="4000" b="1" i="1" dirty="0" err="1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Amesha</a:t>
            </a:r>
            <a:r>
              <a:rPr lang="en-US" sz="4000" b="1" i="1" dirty="0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Spentas</a:t>
            </a:r>
            <a:r>
              <a:rPr lang="en-US" sz="4000" b="1" i="1" dirty="0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) and their Yazatas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29646A-4A5D-5C0C-1DBD-91A60A1A8330}"/>
              </a:ext>
            </a:extLst>
          </p:cNvPr>
          <p:cNvSpPr txBox="1"/>
          <p:nvPr/>
        </p:nvSpPr>
        <p:spPr>
          <a:xfrm>
            <a:off x="4598011" y="4463508"/>
            <a:ext cx="3146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Sherevar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(</a:t>
            </a:r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Khshathra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Vairya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Khorshed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Mehr, Asman, and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Aneran</a:t>
            </a:r>
            <a:endParaRPr lang="en-US" sz="24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183097-0C13-AAD5-F258-A7C5F71A2490}"/>
              </a:ext>
            </a:extLst>
          </p:cNvPr>
          <p:cNvSpPr txBox="1"/>
          <p:nvPr/>
        </p:nvSpPr>
        <p:spPr>
          <a:xfrm rot="1702748">
            <a:off x="7773074" y="4177108"/>
            <a:ext cx="3785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Ardibehesht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(Asha </a:t>
            </a:r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Vahishta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Adar,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Sarosh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and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Behram</a:t>
            </a:r>
            <a:endParaRPr lang="en-US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5882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C6B9377-C0C0-B2FB-D51B-898C80BA8F76}"/>
              </a:ext>
            </a:extLst>
          </p:cNvPr>
          <p:cNvSpPr/>
          <p:nvPr/>
        </p:nvSpPr>
        <p:spPr>
          <a:xfrm>
            <a:off x="9330" y="2750052"/>
            <a:ext cx="6197886" cy="4117278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0 w 6195781"/>
              <a:gd name="connsiteY0" fmla="*/ 3996953 h 4025037"/>
              <a:gd name="connsiteX1" fmla="*/ 3018441 w 6195781"/>
              <a:gd name="connsiteY1" fmla="*/ 4025037 h 4025037"/>
              <a:gd name="connsiteX2" fmla="*/ 6195781 w 6195781"/>
              <a:gd name="connsiteY2" fmla="*/ 15193 h 4025037"/>
              <a:gd name="connsiteX3" fmla="*/ 6163524 w 6195781"/>
              <a:gd name="connsiteY3" fmla="*/ 519 h 4025037"/>
              <a:gd name="connsiteX4" fmla="*/ 7954 w 6195781"/>
              <a:gd name="connsiteY4" fmla="*/ 1497645 h 4025037"/>
              <a:gd name="connsiteX5" fmla="*/ 0 w 6195781"/>
              <a:gd name="connsiteY5" fmla="*/ 3996953 h 402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5781" h="4025037">
                <a:moveTo>
                  <a:pt x="0" y="3996953"/>
                </a:moveTo>
                <a:lnTo>
                  <a:pt x="3018441" y="4025037"/>
                </a:lnTo>
                <a:lnTo>
                  <a:pt x="6195781" y="15193"/>
                </a:lnTo>
                <a:cubicBezTo>
                  <a:pt x="6166374" y="19423"/>
                  <a:pt x="6192931" y="-3711"/>
                  <a:pt x="6163524" y="519"/>
                </a:cubicBezTo>
                <a:lnTo>
                  <a:pt x="7954" y="1497645"/>
                </a:lnTo>
                <a:cubicBezTo>
                  <a:pt x="5303" y="2330748"/>
                  <a:pt x="2651" y="3163850"/>
                  <a:pt x="0" y="3996953"/>
                </a:cubicBezTo>
                <a:close/>
              </a:path>
            </a:pathLst>
          </a:custGeom>
          <a:solidFill>
            <a:srgbClr val="99CFC9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30334C6-0780-2A57-7110-FD4084947357}"/>
              </a:ext>
            </a:extLst>
          </p:cNvPr>
          <p:cNvSpPr/>
          <p:nvPr/>
        </p:nvSpPr>
        <p:spPr>
          <a:xfrm flipV="1">
            <a:off x="12813" y="26181"/>
            <a:ext cx="6225876" cy="2730135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1374 w 6187827"/>
              <a:gd name="connsiteY0" fmla="*/ 3963517 h 4009844"/>
              <a:gd name="connsiteX1" fmla="*/ 3010487 w 6187827"/>
              <a:gd name="connsiteY1" fmla="*/ 4009844 h 4009844"/>
              <a:gd name="connsiteX2" fmla="*/ 6187827 w 6187827"/>
              <a:gd name="connsiteY2" fmla="*/ 0 h 4009844"/>
              <a:gd name="connsiteX3" fmla="*/ 5819782 w 6187827"/>
              <a:gd name="connsiteY3" fmla="*/ 21813 h 4009844"/>
              <a:gd name="connsiteX4" fmla="*/ 0 w 6187827"/>
              <a:gd name="connsiteY4" fmla="*/ 1482452 h 4009844"/>
              <a:gd name="connsiteX5" fmla="*/ 1374 w 6187827"/>
              <a:gd name="connsiteY5" fmla="*/ 3963517 h 4009844"/>
              <a:gd name="connsiteX0" fmla="*/ 1374 w 5852039"/>
              <a:gd name="connsiteY0" fmla="*/ 3945274 h 3991601"/>
              <a:gd name="connsiteX1" fmla="*/ 3010487 w 5852039"/>
              <a:gd name="connsiteY1" fmla="*/ 3991601 h 3991601"/>
              <a:gd name="connsiteX2" fmla="*/ 5852039 w 5852039"/>
              <a:gd name="connsiteY2" fmla="*/ 0 h 3991601"/>
              <a:gd name="connsiteX3" fmla="*/ 5819782 w 5852039"/>
              <a:gd name="connsiteY3" fmla="*/ 3570 h 3991601"/>
              <a:gd name="connsiteX4" fmla="*/ 0 w 5852039"/>
              <a:gd name="connsiteY4" fmla="*/ 1464209 h 3991601"/>
              <a:gd name="connsiteX5" fmla="*/ 1374 w 5852039"/>
              <a:gd name="connsiteY5" fmla="*/ 3945274 h 3991601"/>
              <a:gd name="connsiteX0" fmla="*/ 1374 w 5873531"/>
              <a:gd name="connsiteY0" fmla="*/ 3960466 h 4006793"/>
              <a:gd name="connsiteX1" fmla="*/ 3010487 w 5873531"/>
              <a:gd name="connsiteY1" fmla="*/ 4006793 h 4006793"/>
              <a:gd name="connsiteX2" fmla="*/ 5852039 w 5873531"/>
              <a:gd name="connsiteY2" fmla="*/ 15192 h 4006793"/>
              <a:gd name="connsiteX3" fmla="*/ 5866419 w 5873531"/>
              <a:gd name="connsiteY3" fmla="*/ 519 h 4006793"/>
              <a:gd name="connsiteX4" fmla="*/ 0 w 5873531"/>
              <a:gd name="connsiteY4" fmla="*/ 1479401 h 4006793"/>
              <a:gd name="connsiteX5" fmla="*/ 1374 w 5873531"/>
              <a:gd name="connsiteY5" fmla="*/ 3960466 h 4006793"/>
              <a:gd name="connsiteX0" fmla="*/ 1374 w 5882187"/>
              <a:gd name="connsiteY0" fmla="*/ 4105970 h 4152297"/>
              <a:gd name="connsiteX1" fmla="*/ 3010487 w 5882187"/>
              <a:gd name="connsiteY1" fmla="*/ 4152297 h 4152297"/>
              <a:gd name="connsiteX2" fmla="*/ 5852039 w 5882187"/>
              <a:gd name="connsiteY2" fmla="*/ 160696 h 4152297"/>
              <a:gd name="connsiteX3" fmla="*/ 5875747 w 5882187"/>
              <a:gd name="connsiteY3" fmla="*/ 78 h 4152297"/>
              <a:gd name="connsiteX4" fmla="*/ 0 w 5882187"/>
              <a:gd name="connsiteY4" fmla="*/ 1624905 h 4152297"/>
              <a:gd name="connsiteX5" fmla="*/ 1374 w 5882187"/>
              <a:gd name="connsiteY5" fmla="*/ 4105970 h 4152297"/>
              <a:gd name="connsiteX0" fmla="*/ 1374 w 5882187"/>
              <a:gd name="connsiteY0" fmla="*/ 4105970 h 4124932"/>
              <a:gd name="connsiteX1" fmla="*/ 2730664 w 5882187"/>
              <a:gd name="connsiteY1" fmla="*/ 4124932 h 4124932"/>
              <a:gd name="connsiteX2" fmla="*/ 5852039 w 5882187"/>
              <a:gd name="connsiteY2" fmla="*/ 160696 h 4124932"/>
              <a:gd name="connsiteX3" fmla="*/ 5875747 w 5882187"/>
              <a:gd name="connsiteY3" fmla="*/ 78 h 4124932"/>
              <a:gd name="connsiteX4" fmla="*/ 0 w 5882187"/>
              <a:gd name="connsiteY4" fmla="*/ 1624905 h 4124932"/>
              <a:gd name="connsiteX5" fmla="*/ 1374 w 5882187"/>
              <a:gd name="connsiteY5" fmla="*/ 4105970 h 4124932"/>
              <a:gd name="connsiteX0" fmla="*/ 1374 w 5882187"/>
              <a:gd name="connsiteY0" fmla="*/ 4105970 h 4143175"/>
              <a:gd name="connsiteX1" fmla="*/ 2721337 w 5882187"/>
              <a:gd name="connsiteY1" fmla="*/ 4143175 h 4143175"/>
              <a:gd name="connsiteX2" fmla="*/ 5852039 w 5882187"/>
              <a:gd name="connsiteY2" fmla="*/ 160696 h 4143175"/>
              <a:gd name="connsiteX3" fmla="*/ 5875747 w 5882187"/>
              <a:gd name="connsiteY3" fmla="*/ 78 h 4143175"/>
              <a:gd name="connsiteX4" fmla="*/ 0 w 5882187"/>
              <a:gd name="connsiteY4" fmla="*/ 1624905 h 4143175"/>
              <a:gd name="connsiteX5" fmla="*/ 1374 w 5882187"/>
              <a:gd name="connsiteY5" fmla="*/ 4105970 h 4143175"/>
              <a:gd name="connsiteX0" fmla="*/ 0 w 5899468"/>
              <a:gd name="connsiteY0" fmla="*/ 4142456 h 4143175"/>
              <a:gd name="connsiteX1" fmla="*/ 2738618 w 5899468"/>
              <a:gd name="connsiteY1" fmla="*/ 4143175 h 4143175"/>
              <a:gd name="connsiteX2" fmla="*/ 5869320 w 5899468"/>
              <a:gd name="connsiteY2" fmla="*/ 160696 h 4143175"/>
              <a:gd name="connsiteX3" fmla="*/ 5893028 w 5899468"/>
              <a:gd name="connsiteY3" fmla="*/ 78 h 4143175"/>
              <a:gd name="connsiteX4" fmla="*/ 17281 w 5899468"/>
              <a:gd name="connsiteY4" fmla="*/ 1624905 h 4143175"/>
              <a:gd name="connsiteX5" fmla="*/ 0 w 5899468"/>
              <a:gd name="connsiteY5" fmla="*/ 4142456 h 4143175"/>
              <a:gd name="connsiteX0" fmla="*/ 0 w 5898054"/>
              <a:gd name="connsiteY0" fmla="*/ 4142417 h 4143136"/>
              <a:gd name="connsiteX1" fmla="*/ 2738618 w 5898054"/>
              <a:gd name="connsiteY1" fmla="*/ 4143136 h 4143136"/>
              <a:gd name="connsiteX2" fmla="*/ 5841338 w 5898054"/>
              <a:gd name="connsiteY2" fmla="*/ 333968 h 4143136"/>
              <a:gd name="connsiteX3" fmla="*/ 5893028 w 5898054"/>
              <a:gd name="connsiteY3" fmla="*/ 39 h 4143136"/>
              <a:gd name="connsiteX4" fmla="*/ 17281 w 5898054"/>
              <a:gd name="connsiteY4" fmla="*/ 1624866 h 4143136"/>
              <a:gd name="connsiteX5" fmla="*/ 0 w 5898054"/>
              <a:gd name="connsiteY5" fmla="*/ 4142417 h 4143136"/>
              <a:gd name="connsiteX0" fmla="*/ 0 w 5952492"/>
              <a:gd name="connsiteY0" fmla="*/ 4032976 h 4033695"/>
              <a:gd name="connsiteX1" fmla="*/ 2738618 w 5952492"/>
              <a:gd name="connsiteY1" fmla="*/ 4033695 h 4033695"/>
              <a:gd name="connsiteX2" fmla="*/ 5841338 w 5952492"/>
              <a:gd name="connsiteY2" fmla="*/ 224527 h 4033695"/>
              <a:gd name="connsiteX3" fmla="*/ 5948994 w 5952492"/>
              <a:gd name="connsiteY3" fmla="*/ 57 h 4033695"/>
              <a:gd name="connsiteX4" fmla="*/ 17281 w 5952492"/>
              <a:gd name="connsiteY4" fmla="*/ 1515425 h 4033695"/>
              <a:gd name="connsiteX5" fmla="*/ 0 w 5952492"/>
              <a:gd name="connsiteY5" fmla="*/ 4032976 h 4033695"/>
              <a:gd name="connsiteX0" fmla="*/ 0 w 5951904"/>
              <a:gd name="connsiteY0" fmla="*/ 4032976 h 4033695"/>
              <a:gd name="connsiteX1" fmla="*/ 2738618 w 5951904"/>
              <a:gd name="connsiteY1" fmla="*/ 4033695 h 4033695"/>
              <a:gd name="connsiteX2" fmla="*/ 5804027 w 5951904"/>
              <a:gd name="connsiteY2" fmla="*/ 224527 h 4033695"/>
              <a:gd name="connsiteX3" fmla="*/ 5948994 w 5951904"/>
              <a:gd name="connsiteY3" fmla="*/ 57 h 4033695"/>
              <a:gd name="connsiteX4" fmla="*/ 17281 w 5951904"/>
              <a:gd name="connsiteY4" fmla="*/ 1515425 h 4033695"/>
              <a:gd name="connsiteX5" fmla="*/ 0 w 5951904"/>
              <a:gd name="connsiteY5" fmla="*/ 4032976 h 4033695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149718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354615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491438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637383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306609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7953 w 5961115"/>
              <a:gd name="connsiteY4" fmla="*/ 2774206 h 4015457"/>
              <a:gd name="connsiteX5" fmla="*/ 0 w 5961115"/>
              <a:gd name="connsiteY5" fmla="*/ 4014738 h 4015457"/>
              <a:gd name="connsiteX0" fmla="*/ 0 w 5979562"/>
              <a:gd name="connsiteY0" fmla="*/ 3808449 h 3809168"/>
              <a:gd name="connsiteX1" fmla="*/ 2738618 w 5979562"/>
              <a:gd name="connsiteY1" fmla="*/ 3809168 h 3809168"/>
              <a:gd name="connsiteX2" fmla="*/ 5804027 w 5979562"/>
              <a:gd name="connsiteY2" fmla="*/ 0 h 3809168"/>
              <a:gd name="connsiteX3" fmla="*/ 5976977 w 5979562"/>
              <a:gd name="connsiteY3" fmla="*/ 1198496 h 3809168"/>
              <a:gd name="connsiteX4" fmla="*/ 7953 w 5979562"/>
              <a:gd name="connsiteY4" fmla="*/ 2567917 h 3809168"/>
              <a:gd name="connsiteX5" fmla="*/ 0 w 5979562"/>
              <a:gd name="connsiteY5" fmla="*/ 3808449 h 3809168"/>
              <a:gd name="connsiteX0" fmla="*/ 0 w 6009231"/>
              <a:gd name="connsiteY0" fmla="*/ 2613522 h 2614241"/>
              <a:gd name="connsiteX1" fmla="*/ 2738618 w 6009231"/>
              <a:gd name="connsiteY1" fmla="*/ 2614241 h 2614241"/>
              <a:gd name="connsiteX2" fmla="*/ 6009231 w 6009231"/>
              <a:gd name="connsiteY2" fmla="*/ 0 h 2614241"/>
              <a:gd name="connsiteX3" fmla="*/ 5976977 w 6009231"/>
              <a:gd name="connsiteY3" fmla="*/ 3569 h 2614241"/>
              <a:gd name="connsiteX4" fmla="*/ 7953 w 6009231"/>
              <a:gd name="connsiteY4" fmla="*/ 1372990 h 2614241"/>
              <a:gd name="connsiteX5" fmla="*/ 0 w 6009231"/>
              <a:gd name="connsiteY5" fmla="*/ 2613522 h 2614241"/>
              <a:gd name="connsiteX0" fmla="*/ 0 w 6027886"/>
              <a:gd name="connsiteY0" fmla="*/ 2650009 h 2650009"/>
              <a:gd name="connsiteX1" fmla="*/ 2757273 w 6027886"/>
              <a:gd name="connsiteY1" fmla="*/ 2614241 h 2650009"/>
              <a:gd name="connsiteX2" fmla="*/ 6027886 w 6027886"/>
              <a:gd name="connsiteY2" fmla="*/ 0 h 2650009"/>
              <a:gd name="connsiteX3" fmla="*/ 5995632 w 6027886"/>
              <a:gd name="connsiteY3" fmla="*/ 3569 h 2650009"/>
              <a:gd name="connsiteX4" fmla="*/ 26608 w 6027886"/>
              <a:gd name="connsiteY4" fmla="*/ 1372990 h 2650009"/>
              <a:gd name="connsiteX5" fmla="*/ 0 w 6027886"/>
              <a:gd name="connsiteY5" fmla="*/ 2650009 h 2650009"/>
              <a:gd name="connsiteX0" fmla="*/ 0 w 6027886"/>
              <a:gd name="connsiteY0" fmla="*/ 2650009 h 2659849"/>
              <a:gd name="connsiteX1" fmla="*/ 2794582 w 6027886"/>
              <a:gd name="connsiteY1" fmla="*/ 2659849 h 2659849"/>
              <a:gd name="connsiteX2" fmla="*/ 6027886 w 6027886"/>
              <a:gd name="connsiteY2" fmla="*/ 0 h 2659849"/>
              <a:gd name="connsiteX3" fmla="*/ 5995632 w 6027886"/>
              <a:gd name="connsiteY3" fmla="*/ 3569 h 2659849"/>
              <a:gd name="connsiteX4" fmla="*/ 26608 w 6027886"/>
              <a:gd name="connsiteY4" fmla="*/ 1372990 h 2659849"/>
              <a:gd name="connsiteX5" fmla="*/ 0 w 6027886"/>
              <a:gd name="connsiteY5" fmla="*/ 2650009 h 2659849"/>
              <a:gd name="connsiteX0" fmla="*/ 0 w 6184975"/>
              <a:gd name="connsiteY0" fmla="*/ 2650009 h 2659849"/>
              <a:gd name="connsiteX1" fmla="*/ 2794582 w 6184975"/>
              <a:gd name="connsiteY1" fmla="*/ 2659849 h 2659849"/>
              <a:gd name="connsiteX2" fmla="*/ 6027886 w 6184975"/>
              <a:gd name="connsiteY2" fmla="*/ 0 h 2659849"/>
              <a:gd name="connsiteX3" fmla="*/ 6182182 w 6184975"/>
              <a:gd name="connsiteY3" fmla="*/ 3569 h 2659849"/>
              <a:gd name="connsiteX4" fmla="*/ 26608 w 6184975"/>
              <a:gd name="connsiteY4" fmla="*/ 1372990 h 2659849"/>
              <a:gd name="connsiteX5" fmla="*/ 0 w 6184975"/>
              <a:gd name="connsiteY5" fmla="*/ 2650009 h 2659849"/>
              <a:gd name="connsiteX0" fmla="*/ 0 w 6223763"/>
              <a:gd name="connsiteY0" fmla="*/ 2659130 h 2668970"/>
              <a:gd name="connsiteX1" fmla="*/ 2794582 w 6223763"/>
              <a:gd name="connsiteY1" fmla="*/ 2668970 h 2668970"/>
              <a:gd name="connsiteX2" fmla="*/ 6223763 w 6223763"/>
              <a:gd name="connsiteY2" fmla="*/ 0 h 2668970"/>
              <a:gd name="connsiteX3" fmla="*/ 6182182 w 6223763"/>
              <a:gd name="connsiteY3" fmla="*/ 12690 h 2668970"/>
              <a:gd name="connsiteX4" fmla="*/ 26608 w 6223763"/>
              <a:gd name="connsiteY4" fmla="*/ 1382111 h 2668970"/>
              <a:gd name="connsiteX5" fmla="*/ 0 w 6223763"/>
              <a:gd name="connsiteY5" fmla="*/ 2659130 h 266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3763" h="2668970">
                <a:moveTo>
                  <a:pt x="0" y="2659130"/>
                </a:moveTo>
                <a:lnTo>
                  <a:pt x="2794582" y="2668970"/>
                </a:lnTo>
                <a:lnTo>
                  <a:pt x="6223763" y="0"/>
                </a:lnTo>
                <a:cubicBezTo>
                  <a:pt x="6194356" y="4230"/>
                  <a:pt x="6211589" y="8460"/>
                  <a:pt x="6182182" y="12690"/>
                </a:cubicBezTo>
                <a:lnTo>
                  <a:pt x="26608" y="1382111"/>
                </a:lnTo>
                <a:lnTo>
                  <a:pt x="0" y="2659130"/>
                </a:lnTo>
                <a:close/>
              </a:path>
            </a:pathLst>
          </a:custGeom>
          <a:solidFill>
            <a:srgbClr val="9999F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EE86C6A-F896-FDC9-7B46-9207876B8BEF}"/>
              </a:ext>
            </a:extLst>
          </p:cNvPr>
          <p:cNvSpPr/>
          <p:nvPr/>
        </p:nvSpPr>
        <p:spPr>
          <a:xfrm rot="5400000">
            <a:off x="1656183" y="-321906"/>
            <a:ext cx="2939144" cy="6232850"/>
          </a:xfrm>
          <a:prstGeom prst="triangle">
            <a:avLst>
              <a:gd name="adj" fmla="val 48039"/>
            </a:avLst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0217CBE-89EB-887F-A61A-38B700E51C6F}"/>
              </a:ext>
            </a:extLst>
          </p:cNvPr>
          <p:cNvSpPr/>
          <p:nvPr/>
        </p:nvSpPr>
        <p:spPr>
          <a:xfrm>
            <a:off x="1373" y="2759383"/>
            <a:ext cx="6197886" cy="4117278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0 w 6195781"/>
              <a:gd name="connsiteY0" fmla="*/ 3996953 h 4025037"/>
              <a:gd name="connsiteX1" fmla="*/ 3018441 w 6195781"/>
              <a:gd name="connsiteY1" fmla="*/ 4025037 h 4025037"/>
              <a:gd name="connsiteX2" fmla="*/ 6195781 w 6195781"/>
              <a:gd name="connsiteY2" fmla="*/ 15193 h 4025037"/>
              <a:gd name="connsiteX3" fmla="*/ 6163524 w 6195781"/>
              <a:gd name="connsiteY3" fmla="*/ 519 h 4025037"/>
              <a:gd name="connsiteX4" fmla="*/ 7954 w 6195781"/>
              <a:gd name="connsiteY4" fmla="*/ 1497645 h 4025037"/>
              <a:gd name="connsiteX5" fmla="*/ 0 w 6195781"/>
              <a:gd name="connsiteY5" fmla="*/ 3996953 h 402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5781" h="4025037">
                <a:moveTo>
                  <a:pt x="0" y="3996953"/>
                </a:moveTo>
                <a:lnTo>
                  <a:pt x="3018441" y="4025037"/>
                </a:lnTo>
                <a:lnTo>
                  <a:pt x="6195781" y="15193"/>
                </a:lnTo>
                <a:cubicBezTo>
                  <a:pt x="6166374" y="19423"/>
                  <a:pt x="6192931" y="-3711"/>
                  <a:pt x="6163524" y="519"/>
                </a:cubicBezTo>
                <a:lnTo>
                  <a:pt x="7954" y="1497645"/>
                </a:lnTo>
                <a:cubicBezTo>
                  <a:pt x="5303" y="2330748"/>
                  <a:pt x="2651" y="3163850"/>
                  <a:pt x="0" y="3996953"/>
                </a:cubicBezTo>
                <a:close/>
              </a:path>
            </a:pathLst>
          </a:custGeom>
          <a:solidFill>
            <a:srgbClr val="7F7F7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3BA1D54C-0A5C-5660-EC25-E3A1CA4AE3FE}"/>
              </a:ext>
            </a:extLst>
          </p:cNvPr>
          <p:cNvSpPr/>
          <p:nvPr/>
        </p:nvSpPr>
        <p:spPr>
          <a:xfrm>
            <a:off x="3041780" y="2740721"/>
            <a:ext cx="6428791" cy="4117278"/>
          </a:xfrm>
          <a:prstGeom prst="triangle">
            <a:avLst>
              <a:gd name="adj" fmla="val 49336"/>
            </a:avLst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DA98B07-D212-9B3B-E00B-E8B31C49A5AC}"/>
              </a:ext>
            </a:extLst>
          </p:cNvPr>
          <p:cNvSpPr/>
          <p:nvPr/>
        </p:nvSpPr>
        <p:spPr>
          <a:xfrm flipH="1">
            <a:off x="6236817" y="2741193"/>
            <a:ext cx="5963140" cy="4107478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1374 w 6187827"/>
              <a:gd name="connsiteY0" fmla="*/ 3963517 h 4009844"/>
              <a:gd name="connsiteX1" fmla="*/ 3010487 w 6187827"/>
              <a:gd name="connsiteY1" fmla="*/ 4009844 h 4009844"/>
              <a:gd name="connsiteX2" fmla="*/ 6187827 w 6187827"/>
              <a:gd name="connsiteY2" fmla="*/ 0 h 4009844"/>
              <a:gd name="connsiteX3" fmla="*/ 5819782 w 6187827"/>
              <a:gd name="connsiteY3" fmla="*/ 21813 h 4009844"/>
              <a:gd name="connsiteX4" fmla="*/ 0 w 6187827"/>
              <a:gd name="connsiteY4" fmla="*/ 1482452 h 4009844"/>
              <a:gd name="connsiteX5" fmla="*/ 1374 w 6187827"/>
              <a:gd name="connsiteY5" fmla="*/ 3963517 h 4009844"/>
              <a:gd name="connsiteX0" fmla="*/ 1374 w 5852039"/>
              <a:gd name="connsiteY0" fmla="*/ 3945274 h 3991601"/>
              <a:gd name="connsiteX1" fmla="*/ 3010487 w 5852039"/>
              <a:gd name="connsiteY1" fmla="*/ 3991601 h 3991601"/>
              <a:gd name="connsiteX2" fmla="*/ 5852039 w 5852039"/>
              <a:gd name="connsiteY2" fmla="*/ 0 h 3991601"/>
              <a:gd name="connsiteX3" fmla="*/ 5819782 w 5852039"/>
              <a:gd name="connsiteY3" fmla="*/ 3570 h 3991601"/>
              <a:gd name="connsiteX4" fmla="*/ 0 w 5852039"/>
              <a:gd name="connsiteY4" fmla="*/ 1464209 h 3991601"/>
              <a:gd name="connsiteX5" fmla="*/ 1374 w 5852039"/>
              <a:gd name="connsiteY5" fmla="*/ 3945274 h 3991601"/>
              <a:gd name="connsiteX0" fmla="*/ 1374 w 5873531"/>
              <a:gd name="connsiteY0" fmla="*/ 3960466 h 4006793"/>
              <a:gd name="connsiteX1" fmla="*/ 3010487 w 5873531"/>
              <a:gd name="connsiteY1" fmla="*/ 4006793 h 4006793"/>
              <a:gd name="connsiteX2" fmla="*/ 5852039 w 5873531"/>
              <a:gd name="connsiteY2" fmla="*/ 15192 h 4006793"/>
              <a:gd name="connsiteX3" fmla="*/ 5866419 w 5873531"/>
              <a:gd name="connsiteY3" fmla="*/ 519 h 4006793"/>
              <a:gd name="connsiteX4" fmla="*/ 0 w 5873531"/>
              <a:gd name="connsiteY4" fmla="*/ 1479401 h 4006793"/>
              <a:gd name="connsiteX5" fmla="*/ 1374 w 5873531"/>
              <a:gd name="connsiteY5" fmla="*/ 3960466 h 4006793"/>
              <a:gd name="connsiteX0" fmla="*/ 1374 w 5882187"/>
              <a:gd name="connsiteY0" fmla="*/ 4105970 h 4152297"/>
              <a:gd name="connsiteX1" fmla="*/ 3010487 w 5882187"/>
              <a:gd name="connsiteY1" fmla="*/ 4152297 h 4152297"/>
              <a:gd name="connsiteX2" fmla="*/ 5852039 w 5882187"/>
              <a:gd name="connsiteY2" fmla="*/ 160696 h 4152297"/>
              <a:gd name="connsiteX3" fmla="*/ 5875747 w 5882187"/>
              <a:gd name="connsiteY3" fmla="*/ 78 h 4152297"/>
              <a:gd name="connsiteX4" fmla="*/ 0 w 5882187"/>
              <a:gd name="connsiteY4" fmla="*/ 1624905 h 4152297"/>
              <a:gd name="connsiteX5" fmla="*/ 1374 w 5882187"/>
              <a:gd name="connsiteY5" fmla="*/ 4105970 h 4152297"/>
              <a:gd name="connsiteX0" fmla="*/ 1374 w 5882187"/>
              <a:gd name="connsiteY0" fmla="*/ 4105970 h 4124932"/>
              <a:gd name="connsiteX1" fmla="*/ 2730664 w 5882187"/>
              <a:gd name="connsiteY1" fmla="*/ 4124932 h 4124932"/>
              <a:gd name="connsiteX2" fmla="*/ 5852039 w 5882187"/>
              <a:gd name="connsiteY2" fmla="*/ 160696 h 4124932"/>
              <a:gd name="connsiteX3" fmla="*/ 5875747 w 5882187"/>
              <a:gd name="connsiteY3" fmla="*/ 78 h 4124932"/>
              <a:gd name="connsiteX4" fmla="*/ 0 w 5882187"/>
              <a:gd name="connsiteY4" fmla="*/ 1624905 h 4124932"/>
              <a:gd name="connsiteX5" fmla="*/ 1374 w 5882187"/>
              <a:gd name="connsiteY5" fmla="*/ 4105970 h 4124932"/>
              <a:gd name="connsiteX0" fmla="*/ 1374 w 5882187"/>
              <a:gd name="connsiteY0" fmla="*/ 4105970 h 4143175"/>
              <a:gd name="connsiteX1" fmla="*/ 2721337 w 5882187"/>
              <a:gd name="connsiteY1" fmla="*/ 4143175 h 4143175"/>
              <a:gd name="connsiteX2" fmla="*/ 5852039 w 5882187"/>
              <a:gd name="connsiteY2" fmla="*/ 160696 h 4143175"/>
              <a:gd name="connsiteX3" fmla="*/ 5875747 w 5882187"/>
              <a:gd name="connsiteY3" fmla="*/ 78 h 4143175"/>
              <a:gd name="connsiteX4" fmla="*/ 0 w 5882187"/>
              <a:gd name="connsiteY4" fmla="*/ 1624905 h 4143175"/>
              <a:gd name="connsiteX5" fmla="*/ 1374 w 5882187"/>
              <a:gd name="connsiteY5" fmla="*/ 4105970 h 4143175"/>
              <a:gd name="connsiteX0" fmla="*/ 0 w 5899468"/>
              <a:gd name="connsiteY0" fmla="*/ 4142456 h 4143175"/>
              <a:gd name="connsiteX1" fmla="*/ 2738618 w 5899468"/>
              <a:gd name="connsiteY1" fmla="*/ 4143175 h 4143175"/>
              <a:gd name="connsiteX2" fmla="*/ 5869320 w 5899468"/>
              <a:gd name="connsiteY2" fmla="*/ 160696 h 4143175"/>
              <a:gd name="connsiteX3" fmla="*/ 5893028 w 5899468"/>
              <a:gd name="connsiteY3" fmla="*/ 78 h 4143175"/>
              <a:gd name="connsiteX4" fmla="*/ 17281 w 5899468"/>
              <a:gd name="connsiteY4" fmla="*/ 1624905 h 4143175"/>
              <a:gd name="connsiteX5" fmla="*/ 0 w 5899468"/>
              <a:gd name="connsiteY5" fmla="*/ 4142456 h 4143175"/>
              <a:gd name="connsiteX0" fmla="*/ 0 w 5898054"/>
              <a:gd name="connsiteY0" fmla="*/ 4142417 h 4143136"/>
              <a:gd name="connsiteX1" fmla="*/ 2738618 w 5898054"/>
              <a:gd name="connsiteY1" fmla="*/ 4143136 h 4143136"/>
              <a:gd name="connsiteX2" fmla="*/ 5841338 w 5898054"/>
              <a:gd name="connsiteY2" fmla="*/ 333968 h 4143136"/>
              <a:gd name="connsiteX3" fmla="*/ 5893028 w 5898054"/>
              <a:gd name="connsiteY3" fmla="*/ 39 h 4143136"/>
              <a:gd name="connsiteX4" fmla="*/ 17281 w 5898054"/>
              <a:gd name="connsiteY4" fmla="*/ 1624866 h 4143136"/>
              <a:gd name="connsiteX5" fmla="*/ 0 w 5898054"/>
              <a:gd name="connsiteY5" fmla="*/ 4142417 h 4143136"/>
              <a:gd name="connsiteX0" fmla="*/ 0 w 5952492"/>
              <a:gd name="connsiteY0" fmla="*/ 4032976 h 4033695"/>
              <a:gd name="connsiteX1" fmla="*/ 2738618 w 5952492"/>
              <a:gd name="connsiteY1" fmla="*/ 4033695 h 4033695"/>
              <a:gd name="connsiteX2" fmla="*/ 5841338 w 5952492"/>
              <a:gd name="connsiteY2" fmla="*/ 224527 h 4033695"/>
              <a:gd name="connsiteX3" fmla="*/ 5948994 w 5952492"/>
              <a:gd name="connsiteY3" fmla="*/ 57 h 4033695"/>
              <a:gd name="connsiteX4" fmla="*/ 17281 w 5952492"/>
              <a:gd name="connsiteY4" fmla="*/ 1515425 h 4033695"/>
              <a:gd name="connsiteX5" fmla="*/ 0 w 5952492"/>
              <a:gd name="connsiteY5" fmla="*/ 4032976 h 4033695"/>
              <a:gd name="connsiteX0" fmla="*/ 0 w 5951904"/>
              <a:gd name="connsiteY0" fmla="*/ 4032976 h 4033695"/>
              <a:gd name="connsiteX1" fmla="*/ 2738618 w 5951904"/>
              <a:gd name="connsiteY1" fmla="*/ 4033695 h 4033695"/>
              <a:gd name="connsiteX2" fmla="*/ 5804027 w 5951904"/>
              <a:gd name="connsiteY2" fmla="*/ 224527 h 4033695"/>
              <a:gd name="connsiteX3" fmla="*/ 5948994 w 5951904"/>
              <a:gd name="connsiteY3" fmla="*/ 57 h 4033695"/>
              <a:gd name="connsiteX4" fmla="*/ 17281 w 5951904"/>
              <a:gd name="connsiteY4" fmla="*/ 1515425 h 4033695"/>
              <a:gd name="connsiteX5" fmla="*/ 0 w 5951904"/>
              <a:gd name="connsiteY5" fmla="*/ 4032976 h 4033695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1497187 h 4015457"/>
              <a:gd name="connsiteX5" fmla="*/ 0 w 5961115"/>
              <a:gd name="connsiteY5" fmla="*/ 4014738 h 401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1115" h="4015457">
                <a:moveTo>
                  <a:pt x="0" y="4014738"/>
                </a:moveTo>
                <a:lnTo>
                  <a:pt x="2738618" y="4015457"/>
                </a:lnTo>
                <a:lnTo>
                  <a:pt x="5804027" y="206289"/>
                </a:lnTo>
                <a:cubicBezTo>
                  <a:pt x="5774620" y="210519"/>
                  <a:pt x="5987729" y="-4168"/>
                  <a:pt x="5958322" y="62"/>
                </a:cubicBezTo>
                <a:lnTo>
                  <a:pt x="17281" y="1497187"/>
                </a:lnTo>
                <a:lnTo>
                  <a:pt x="0" y="4014738"/>
                </a:lnTo>
                <a:close/>
              </a:path>
            </a:pathLst>
          </a:custGeom>
          <a:solidFill>
            <a:srgbClr val="7F7F7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DDF15E0-DDA3-B7C4-68F7-8A059D7F331E}"/>
              </a:ext>
            </a:extLst>
          </p:cNvPr>
          <p:cNvSpPr/>
          <p:nvPr/>
        </p:nvSpPr>
        <p:spPr>
          <a:xfrm rot="16200000" flipH="1">
            <a:off x="7689494" y="-218851"/>
            <a:ext cx="3001565" cy="6000697"/>
          </a:xfrm>
          <a:prstGeom prst="triangle">
            <a:avLst>
              <a:gd name="adj" fmla="val 47417"/>
            </a:avLst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BA221-28BB-E855-B043-3081CDBD279C}"/>
              </a:ext>
            </a:extLst>
          </p:cNvPr>
          <p:cNvSpPr/>
          <p:nvPr/>
        </p:nvSpPr>
        <p:spPr>
          <a:xfrm flipH="1" flipV="1">
            <a:off x="6194047" y="9328"/>
            <a:ext cx="6011272" cy="2674151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1374 w 6187827"/>
              <a:gd name="connsiteY0" fmla="*/ 3963517 h 4009844"/>
              <a:gd name="connsiteX1" fmla="*/ 3010487 w 6187827"/>
              <a:gd name="connsiteY1" fmla="*/ 4009844 h 4009844"/>
              <a:gd name="connsiteX2" fmla="*/ 6187827 w 6187827"/>
              <a:gd name="connsiteY2" fmla="*/ 0 h 4009844"/>
              <a:gd name="connsiteX3" fmla="*/ 5819782 w 6187827"/>
              <a:gd name="connsiteY3" fmla="*/ 21813 h 4009844"/>
              <a:gd name="connsiteX4" fmla="*/ 0 w 6187827"/>
              <a:gd name="connsiteY4" fmla="*/ 1482452 h 4009844"/>
              <a:gd name="connsiteX5" fmla="*/ 1374 w 6187827"/>
              <a:gd name="connsiteY5" fmla="*/ 3963517 h 4009844"/>
              <a:gd name="connsiteX0" fmla="*/ 1374 w 5852039"/>
              <a:gd name="connsiteY0" fmla="*/ 3945274 h 3991601"/>
              <a:gd name="connsiteX1" fmla="*/ 3010487 w 5852039"/>
              <a:gd name="connsiteY1" fmla="*/ 3991601 h 3991601"/>
              <a:gd name="connsiteX2" fmla="*/ 5852039 w 5852039"/>
              <a:gd name="connsiteY2" fmla="*/ 0 h 3991601"/>
              <a:gd name="connsiteX3" fmla="*/ 5819782 w 5852039"/>
              <a:gd name="connsiteY3" fmla="*/ 3570 h 3991601"/>
              <a:gd name="connsiteX4" fmla="*/ 0 w 5852039"/>
              <a:gd name="connsiteY4" fmla="*/ 1464209 h 3991601"/>
              <a:gd name="connsiteX5" fmla="*/ 1374 w 5852039"/>
              <a:gd name="connsiteY5" fmla="*/ 3945274 h 3991601"/>
              <a:gd name="connsiteX0" fmla="*/ 1374 w 5873531"/>
              <a:gd name="connsiteY0" fmla="*/ 3960466 h 4006793"/>
              <a:gd name="connsiteX1" fmla="*/ 3010487 w 5873531"/>
              <a:gd name="connsiteY1" fmla="*/ 4006793 h 4006793"/>
              <a:gd name="connsiteX2" fmla="*/ 5852039 w 5873531"/>
              <a:gd name="connsiteY2" fmla="*/ 15192 h 4006793"/>
              <a:gd name="connsiteX3" fmla="*/ 5866419 w 5873531"/>
              <a:gd name="connsiteY3" fmla="*/ 519 h 4006793"/>
              <a:gd name="connsiteX4" fmla="*/ 0 w 5873531"/>
              <a:gd name="connsiteY4" fmla="*/ 1479401 h 4006793"/>
              <a:gd name="connsiteX5" fmla="*/ 1374 w 5873531"/>
              <a:gd name="connsiteY5" fmla="*/ 3960466 h 4006793"/>
              <a:gd name="connsiteX0" fmla="*/ 1374 w 5882187"/>
              <a:gd name="connsiteY0" fmla="*/ 4105970 h 4152297"/>
              <a:gd name="connsiteX1" fmla="*/ 3010487 w 5882187"/>
              <a:gd name="connsiteY1" fmla="*/ 4152297 h 4152297"/>
              <a:gd name="connsiteX2" fmla="*/ 5852039 w 5882187"/>
              <a:gd name="connsiteY2" fmla="*/ 160696 h 4152297"/>
              <a:gd name="connsiteX3" fmla="*/ 5875747 w 5882187"/>
              <a:gd name="connsiteY3" fmla="*/ 78 h 4152297"/>
              <a:gd name="connsiteX4" fmla="*/ 0 w 5882187"/>
              <a:gd name="connsiteY4" fmla="*/ 1624905 h 4152297"/>
              <a:gd name="connsiteX5" fmla="*/ 1374 w 5882187"/>
              <a:gd name="connsiteY5" fmla="*/ 4105970 h 4152297"/>
              <a:gd name="connsiteX0" fmla="*/ 1374 w 5882187"/>
              <a:gd name="connsiteY0" fmla="*/ 4105970 h 4124932"/>
              <a:gd name="connsiteX1" fmla="*/ 2730664 w 5882187"/>
              <a:gd name="connsiteY1" fmla="*/ 4124932 h 4124932"/>
              <a:gd name="connsiteX2" fmla="*/ 5852039 w 5882187"/>
              <a:gd name="connsiteY2" fmla="*/ 160696 h 4124932"/>
              <a:gd name="connsiteX3" fmla="*/ 5875747 w 5882187"/>
              <a:gd name="connsiteY3" fmla="*/ 78 h 4124932"/>
              <a:gd name="connsiteX4" fmla="*/ 0 w 5882187"/>
              <a:gd name="connsiteY4" fmla="*/ 1624905 h 4124932"/>
              <a:gd name="connsiteX5" fmla="*/ 1374 w 5882187"/>
              <a:gd name="connsiteY5" fmla="*/ 4105970 h 4124932"/>
              <a:gd name="connsiteX0" fmla="*/ 1374 w 5882187"/>
              <a:gd name="connsiteY0" fmla="*/ 4105970 h 4143175"/>
              <a:gd name="connsiteX1" fmla="*/ 2721337 w 5882187"/>
              <a:gd name="connsiteY1" fmla="*/ 4143175 h 4143175"/>
              <a:gd name="connsiteX2" fmla="*/ 5852039 w 5882187"/>
              <a:gd name="connsiteY2" fmla="*/ 160696 h 4143175"/>
              <a:gd name="connsiteX3" fmla="*/ 5875747 w 5882187"/>
              <a:gd name="connsiteY3" fmla="*/ 78 h 4143175"/>
              <a:gd name="connsiteX4" fmla="*/ 0 w 5882187"/>
              <a:gd name="connsiteY4" fmla="*/ 1624905 h 4143175"/>
              <a:gd name="connsiteX5" fmla="*/ 1374 w 5882187"/>
              <a:gd name="connsiteY5" fmla="*/ 4105970 h 4143175"/>
              <a:gd name="connsiteX0" fmla="*/ 0 w 5899468"/>
              <a:gd name="connsiteY0" fmla="*/ 4142456 h 4143175"/>
              <a:gd name="connsiteX1" fmla="*/ 2738618 w 5899468"/>
              <a:gd name="connsiteY1" fmla="*/ 4143175 h 4143175"/>
              <a:gd name="connsiteX2" fmla="*/ 5869320 w 5899468"/>
              <a:gd name="connsiteY2" fmla="*/ 160696 h 4143175"/>
              <a:gd name="connsiteX3" fmla="*/ 5893028 w 5899468"/>
              <a:gd name="connsiteY3" fmla="*/ 78 h 4143175"/>
              <a:gd name="connsiteX4" fmla="*/ 17281 w 5899468"/>
              <a:gd name="connsiteY4" fmla="*/ 1624905 h 4143175"/>
              <a:gd name="connsiteX5" fmla="*/ 0 w 5899468"/>
              <a:gd name="connsiteY5" fmla="*/ 4142456 h 4143175"/>
              <a:gd name="connsiteX0" fmla="*/ 0 w 5898054"/>
              <a:gd name="connsiteY0" fmla="*/ 4142417 h 4143136"/>
              <a:gd name="connsiteX1" fmla="*/ 2738618 w 5898054"/>
              <a:gd name="connsiteY1" fmla="*/ 4143136 h 4143136"/>
              <a:gd name="connsiteX2" fmla="*/ 5841338 w 5898054"/>
              <a:gd name="connsiteY2" fmla="*/ 333968 h 4143136"/>
              <a:gd name="connsiteX3" fmla="*/ 5893028 w 5898054"/>
              <a:gd name="connsiteY3" fmla="*/ 39 h 4143136"/>
              <a:gd name="connsiteX4" fmla="*/ 17281 w 5898054"/>
              <a:gd name="connsiteY4" fmla="*/ 1624866 h 4143136"/>
              <a:gd name="connsiteX5" fmla="*/ 0 w 5898054"/>
              <a:gd name="connsiteY5" fmla="*/ 4142417 h 4143136"/>
              <a:gd name="connsiteX0" fmla="*/ 0 w 5952492"/>
              <a:gd name="connsiteY0" fmla="*/ 4032976 h 4033695"/>
              <a:gd name="connsiteX1" fmla="*/ 2738618 w 5952492"/>
              <a:gd name="connsiteY1" fmla="*/ 4033695 h 4033695"/>
              <a:gd name="connsiteX2" fmla="*/ 5841338 w 5952492"/>
              <a:gd name="connsiteY2" fmla="*/ 224527 h 4033695"/>
              <a:gd name="connsiteX3" fmla="*/ 5948994 w 5952492"/>
              <a:gd name="connsiteY3" fmla="*/ 57 h 4033695"/>
              <a:gd name="connsiteX4" fmla="*/ 17281 w 5952492"/>
              <a:gd name="connsiteY4" fmla="*/ 1515425 h 4033695"/>
              <a:gd name="connsiteX5" fmla="*/ 0 w 5952492"/>
              <a:gd name="connsiteY5" fmla="*/ 4032976 h 4033695"/>
              <a:gd name="connsiteX0" fmla="*/ 0 w 5951904"/>
              <a:gd name="connsiteY0" fmla="*/ 4032976 h 4033695"/>
              <a:gd name="connsiteX1" fmla="*/ 2738618 w 5951904"/>
              <a:gd name="connsiteY1" fmla="*/ 4033695 h 4033695"/>
              <a:gd name="connsiteX2" fmla="*/ 5804027 w 5951904"/>
              <a:gd name="connsiteY2" fmla="*/ 224527 h 4033695"/>
              <a:gd name="connsiteX3" fmla="*/ 5948994 w 5951904"/>
              <a:gd name="connsiteY3" fmla="*/ 57 h 4033695"/>
              <a:gd name="connsiteX4" fmla="*/ 17281 w 5951904"/>
              <a:gd name="connsiteY4" fmla="*/ 1515425 h 4033695"/>
              <a:gd name="connsiteX5" fmla="*/ 0 w 5951904"/>
              <a:gd name="connsiteY5" fmla="*/ 4032976 h 4033695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149718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354615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491438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637383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306609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7953 w 5961115"/>
              <a:gd name="connsiteY4" fmla="*/ 2774206 h 4015457"/>
              <a:gd name="connsiteX5" fmla="*/ 0 w 5961115"/>
              <a:gd name="connsiteY5" fmla="*/ 4014738 h 4015457"/>
              <a:gd name="connsiteX0" fmla="*/ 0 w 5979562"/>
              <a:gd name="connsiteY0" fmla="*/ 3808449 h 3809168"/>
              <a:gd name="connsiteX1" fmla="*/ 2738618 w 5979562"/>
              <a:gd name="connsiteY1" fmla="*/ 3809168 h 3809168"/>
              <a:gd name="connsiteX2" fmla="*/ 5804027 w 5979562"/>
              <a:gd name="connsiteY2" fmla="*/ 0 h 3809168"/>
              <a:gd name="connsiteX3" fmla="*/ 5976977 w 5979562"/>
              <a:gd name="connsiteY3" fmla="*/ 1198496 h 3809168"/>
              <a:gd name="connsiteX4" fmla="*/ 7953 w 5979562"/>
              <a:gd name="connsiteY4" fmla="*/ 2567917 h 3809168"/>
              <a:gd name="connsiteX5" fmla="*/ 0 w 5979562"/>
              <a:gd name="connsiteY5" fmla="*/ 3808449 h 3809168"/>
              <a:gd name="connsiteX0" fmla="*/ 0 w 6009231"/>
              <a:gd name="connsiteY0" fmla="*/ 2613522 h 2614241"/>
              <a:gd name="connsiteX1" fmla="*/ 2738618 w 6009231"/>
              <a:gd name="connsiteY1" fmla="*/ 2614241 h 2614241"/>
              <a:gd name="connsiteX2" fmla="*/ 6009231 w 6009231"/>
              <a:gd name="connsiteY2" fmla="*/ 0 h 2614241"/>
              <a:gd name="connsiteX3" fmla="*/ 5976977 w 6009231"/>
              <a:gd name="connsiteY3" fmla="*/ 3569 h 2614241"/>
              <a:gd name="connsiteX4" fmla="*/ 7953 w 6009231"/>
              <a:gd name="connsiteY4" fmla="*/ 1372990 h 2614241"/>
              <a:gd name="connsiteX5" fmla="*/ 0 w 6009231"/>
              <a:gd name="connsiteY5" fmla="*/ 2613522 h 261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9231" h="2614241">
                <a:moveTo>
                  <a:pt x="0" y="2613522"/>
                </a:moveTo>
                <a:lnTo>
                  <a:pt x="2738618" y="2614241"/>
                </a:lnTo>
                <a:lnTo>
                  <a:pt x="6009231" y="0"/>
                </a:lnTo>
                <a:cubicBezTo>
                  <a:pt x="5979824" y="4230"/>
                  <a:pt x="6006384" y="-661"/>
                  <a:pt x="5976977" y="3569"/>
                </a:cubicBezTo>
                <a:lnTo>
                  <a:pt x="7953" y="1372990"/>
                </a:lnTo>
                <a:lnTo>
                  <a:pt x="0" y="2613522"/>
                </a:lnTo>
                <a:close/>
              </a:path>
            </a:pathLst>
          </a:custGeom>
          <a:solidFill>
            <a:srgbClr val="7F7F7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07DB7F5-1098-E2D0-178B-514F71CD046D}"/>
              </a:ext>
            </a:extLst>
          </p:cNvPr>
          <p:cNvSpPr/>
          <p:nvPr/>
        </p:nvSpPr>
        <p:spPr>
          <a:xfrm flipV="1">
            <a:off x="-9331" y="626"/>
            <a:ext cx="6225876" cy="2730135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1374 w 6187827"/>
              <a:gd name="connsiteY0" fmla="*/ 3963517 h 4009844"/>
              <a:gd name="connsiteX1" fmla="*/ 3010487 w 6187827"/>
              <a:gd name="connsiteY1" fmla="*/ 4009844 h 4009844"/>
              <a:gd name="connsiteX2" fmla="*/ 6187827 w 6187827"/>
              <a:gd name="connsiteY2" fmla="*/ 0 h 4009844"/>
              <a:gd name="connsiteX3" fmla="*/ 5819782 w 6187827"/>
              <a:gd name="connsiteY3" fmla="*/ 21813 h 4009844"/>
              <a:gd name="connsiteX4" fmla="*/ 0 w 6187827"/>
              <a:gd name="connsiteY4" fmla="*/ 1482452 h 4009844"/>
              <a:gd name="connsiteX5" fmla="*/ 1374 w 6187827"/>
              <a:gd name="connsiteY5" fmla="*/ 3963517 h 4009844"/>
              <a:gd name="connsiteX0" fmla="*/ 1374 w 5852039"/>
              <a:gd name="connsiteY0" fmla="*/ 3945274 h 3991601"/>
              <a:gd name="connsiteX1" fmla="*/ 3010487 w 5852039"/>
              <a:gd name="connsiteY1" fmla="*/ 3991601 h 3991601"/>
              <a:gd name="connsiteX2" fmla="*/ 5852039 w 5852039"/>
              <a:gd name="connsiteY2" fmla="*/ 0 h 3991601"/>
              <a:gd name="connsiteX3" fmla="*/ 5819782 w 5852039"/>
              <a:gd name="connsiteY3" fmla="*/ 3570 h 3991601"/>
              <a:gd name="connsiteX4" fmla="*/ 0 w 5852039"/>
              <a:gd name="connsiteY4" fmla="*/ 1464209 h 3991601"/>
              <a:gd name="connsiteX5" fmla="*/ 1374 w 5852039"/>
              <a:gd name="connsiteY5" fmla="*/ 3945274 h 3991601"/>
              <a:gd name="connsiteX0" fmla="*/ 1374 w 5873531"/>
              <a:gd name="connsiteY0" fmla="*/ 3960466 h 4006793"/>
              <a:gd name="connsiteX1" fmla="*/ 3010487 w 5873531"/>
              <a:gd name="connsiteY1" fmla="*/ 4006793 h 4006793"/>
              <a:gd name="connsiteX2" fmla="*/ 5852039 w 5873531"/>
              <a:gd name="connsiteY2" fmla="*/ 15192 h 4006793"/>
              <a:gd name="connsiteX3" fmla="*/ 5866419 w 5873531"/>
              <a:gd name="connsiteY3" fmla="*/ 519 h 4006793"/>
              <a:gd name="connsiteX4" fmla="*/ 0 w 5873531"/>
              <a:gd name="connsiteY4" fmla="*/ 1479401 h 4006793"/>
              <a:gd name="connsiteX5" fmla="*/ 1374 w 5873531"/>
              <a:gd name="connsiteY5" fmla="*/ 3960466 h 4006793"/>
              <a:gd name="connsiteX0" fmla="*/ 1374 w 5882187"/>
              <a:gd name="connsiteY0" fmla="*/ 4105970 h 4152297"/>
              <a:gd name="connsiteX1" fmla="*/ 3010487 w 5882187"/>
              <a:gd name="connsiteY1" fmla="*/ 4152297 h 4152297"/>
              <a:gd name="connsiteX2" fmla="*/ 5852039 w 5882187"/>
              <a:gd name="connsiteY2" fmla="*/ 160696 h 4152297"/>
              <a:gd name="connsiteX3" fmla="*/ 5875747 w 5882187"/>
              <a:gd name="connsiteY3" fmla="*/ 78 h 4152297"/>
              <a:gd name="connsiteX4" fmla="*/ 0 w 5882187"/>
              <a:gd name="connsiteY4" fmla="*/ 1624905 h 4152297"/>
              <a:gd name="connsiteX5" fmla="*/ 1374 w 5882187"/>
              <a:gd name="connsiteY5" fmla="*/ 4105970 h 4152297"/>
              <a:gd name="connsiteX0" fmla="*/ 1374 w 5882187"/>
              <a:gd name="connsiteY0" fmla="*/ 4105970 h 4124932"/>
              <a:gd name="connsiteX1" fmla="*/ 2730664 w 5882187"/>
              <a:gd name="connsiteY1" fmla="*/ 4124932 h 4124932"/>
              <a:gd name="connsiteX2" fmla="*/ 5852039 w 5882187"/>
              <a:gd name="connsiteY2" fmla="*/ 160696 h 4124932"/>
              <a:gd name="connsiteX3" fmla="*/ 5875747 w 5882187"/>
              <a:gd name="connsiteY3" fmla="*/ 78 h 4124932"/>
              <a:gd name="connsiteX4" fmla="*/ 0 w 5882187"/>
              <a:gd name="connsiteY4" fmla="*/ 1624905 h 4124932"/>
              <a:gd name="connsiteX5" fmla="*/ 1374 w 5882187"/>
              <a:gd name="connsiteY5" fmla="*/ 4105970 h 4124932"/>
              <a:gd name="connsiteX0" fmla="*/ 1374 w 5882187"/>
              <a:gd name="connsiteY0" fmla="*/ 4105970 h 4143175"/>
              <a:gd name="connsiteX1" fmla="*/ 2721337 w 5882187"/>
              <a:gd name="connsiteY1" fmla="*/ 4143175 h 4143175"/>
              <a:gd name="connsiteX2" fmla="*/ 5852039 w 5882187"/>
              <a:gd name="connsiteY2" fmla="*/ 160696 h 4143175"/>
              <a:gd name="connsiteX3" fmla="*/ 5875747 w 5882187"/>
              <a:gd name="connsiteY3" fmla="*/ 78 h 4143175"/>
              <a:gd name="connsiteX4" fmla="*/ 0 w 5882187"/>
              <a:gd name="connsiteY4" fmla="*/ 1624905 h 4143175"/>
              <a:gd name="connsiteX5" fmla="*/ 1374 w 5882187"/>
              <a:gd name="connsiteY5" fmla="*/ 4105970 h 4143175"/>
              <a:gd name="connsiteX0" fmla="*/ 0 w 5899468"/>
              <a:gd name="connsiteY0" fmla="*/ 4142456 h 4143175"/>
              <a:gd name="connsiteX1" fmla="*/ 2738618 w 5899468"/>
              <a:gd name="connsiteY1" fmla="*/ 4143175 h 4143175"/>
              <a:gd name="connsiteX2" fmla="*/ 5869320 w 5899468"/>
              <a:gd name="connsiteY2" fmla="*/ 160696 h 4143175"/>
              <a:gd name="connsiteX3" fmla="*/ 5893028 w 5899468"/>
              <a:gd name="connsiteY3" fmla="*/ 78 h 4143175"/>
              <a:gd name="connsiteX4" fmla="*/ 17281 w 5899468"/>
              <a:gd name="connsiteY4" fmla="*/ 1624905 h 4143175"/>
              <a:gd name="connsiteX5" fmla="*/ 0 w 5899468"/>
              <a:gd name="connsiteY5" fmla="*/ 4142456 h 4143175"/>
              <a:gd name="connsiteX0" fmla="*/ 0 w 5898054"/>
              <a:gd name="connsiteY0" fmla="*/ 4142417 h 4143136"/>
              <a:gd name="connsiteX1" fmla="*/ 2738618 w 5898054"/>
              <a:gd name="connsiteY1" fmla="*/ 4143136 h 4143136"/>
              <a:gd name="connsiteX2" fmla="*/ 5841338 w 5898054"/>
              <a:gd name="connsiteY2" fmla="*/ 333968 h 4143136"/>
              <a:gd name="connsiteX3" fmla="*/ 5893028 w 5898054"/>
              <a:gd name="connsiteY3" fmla="*/ 39 h 4143136"/>
              <a:gd name="connsiteX4" fmla="*/ 17281 w 5898054"/>
              <a:gd name="connsiteY4" fmla="*/ 1624866 h 4143136"/>
              <a:gd name="connsiteX5" fmla="*/ 0 w 5898054"/>
              <a:gd name="connsiteY5" fmla="*/ 4142417 h 4143136"/>
              <a:gd name="connsiteX0" fmla="*/ 0 w 5952492"/>
              <a:gd name="connsiteY0" fmla="*/ 4032976 h 4033695"/>
              <a:gd name="connsiteX1" fmla="*/ 2738618 w 5952492"/>
              <a:gd name="connsiteY1" fmla="*/ 4033695 h 4033695"/>
              <a:gd name="connsiteX2" fmla="*/ 5841338 w 5952492"/>
              <a:gd name="connsiteY2" fmla="*/ 224527 h 4033695"/>
              <a:gd name="connsiteX3" fmla="*/ 5948994 w 5952492"/>
              <a:gd name="connsiteY3" fmla="*/ 57 h 4033695"/>
              <a:gd name="connsiteX4" fmla="*/ 17281 w 5952492"/>
              <a:gd name="connsiteY4" fmla="*/ 1515425 h 4033695"/>
              <a:gd name="connsiteX5" fmla="*/ 0 w 5952492"/>
              <a:gd name="connsiteY5" fmla="*/ 4032976 h 4033695"/>
              <a:gd name="connsiteX0" fmla="*/ 0 w 5951904"/>
              <a:gd name="connsiteY0" fmla="*/ 4032976 h 4033695"/>
              <a:gd name="connsiteX1" fmla="*/ 2738618 w 5951904"/>
              <a:gd name="connsiteY1" fmla="*/ 4033695 h 4033695"/>
              <a:gd name="connsiteX2" fmla="*/ 5804027 w 5951904"/>
              <a:gd name="connsiteY2" fmla="*/ 224527 h 4033695"/>
              <a:gd name="connsiteX3" fmla="*/ 5948994 w 5951904"/>
              <a:gd name="connsiteY3" fmla="*/ 57 h 4033695"/>
              <a:gd name="connsiteX4" fmla="*/ 17281 w 5951904"/>
              <a:gd name="connsiteY4" fmla="*/ 1515425 h 4033695"/>
              <a:gd name="connsiteX5" fmla="*/ 0 w 5951904"/>
              <a:gd name="connsiteY5" fmla="*/ 4032976 h 4033695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149718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354615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491438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637383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306609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7953 w 5961115"/>
              <a:gd name="connsiteY4" fmla="*/ 2774206 h 4015457"/>
              <a:gd name="connsiteX5" fmla="*/ 0 w 5961115"/>
              <a:gd name="connsiteY5" fmla="*/ 4014738 h 4015457"/>
              <a:gd name="connsiteX0" fmla="*/ 0 w 5979562"/>
              <a:gd name="connsiteY0" fmla="*/ 3808449 h 3809168"/>
              <a:gd name="connsiteX1" fmla="*/ 2738618 w 5979562"/>
              <a:gd name="connsiteY1" fmla="*/ 3809168 h 3809168"/>
              <a:gd name="connsiteX2" fmla="*/ 5804027 w 5979562"/>
              <a:gd name="connsiteY2" fmla="*/ 0 h 3809168"/>
              <a:gd name="connsiteX3" fmla="*/ 5976977 w 5979562"/>
              <a:gd name="connsiteY3" fmla="*/ 1198496 h 3809168"/>
              <a:gd name="connsiteX4" fmla="*/ 7953 w 5979562"/>
              <a:gd name="connsiteY4" fmla="*/ 2567917 h 3809168"/>
              <a:gd name="connsiteX5" fmla="*/ 0 w 5979562"/>
              <a:gd name="connsiteY5" fmla="*/ 3808449 h 3809168"/>
              <a:gd name="connsiteX0" fmla="*/ 0 w 6009231"/>
              <a:gd name="connsiteY0" fmla="*/ 2613522 h 2614241"/>
              <a:gd name="connsiteX1" fmla="*/ 2738618 w 6009231"/>
              <a:gd name="connsiteY1" fmla="*/ 2614241 h 2614241"/>
              <a:gd name="connsiteX2" fmla="*/ 6009231 w 6009231"/>
              <a:gd name="connsiteY2" fmla="*/ 0 h 2614241"/>
              <a:gd name="connsiteX3" fmla="*/ 5976977 w 6009231"/>
              <a:gd name="connsiteY3" fmla="*/ 3569 h 2614241"/>
              <a:gd name="connsiteX4" fmla="*/ 7953 w 6009231"/>
              <a:gd name="connsiteY4" fmla="*/ 1372990 h 2614241"/>
              <a:gd name="connsiteX5" fmla="*/ 0 w 6009231"/>
              <a:gd name="connsiteY5" fmla="*/ 2613522 h 2614241"/>
              <a:gd name="connsiteX0" fmla="*/ 0 w 6027886"/>
              <a:gd name="connsiteY0" fmla="*/ 2650009 h 2650009"/>
              <a:gd name="connsiteX1" fmla="*/ 2757273 w 6027886"/>
              <a:gd name="connsiteY1" fmla="*/ 2614241 h 2650009"/>
              <a:gd name="connsiteX2" fmla="*/ 6027886 w 6027886"/>
              <a:gd name="connsiteY2" fmla="*/ 0 h 2650009"/>
              <a:gd name="connsiteX3" fmla="*/ 5995632 w 6027886"/>
              <a:gd name="connsiteY3" fmla="*/ 3569 h 2650009"/>
              <a:gd name="connsiteX4" fmla="*/ 26608 w 6027886"/>
              <a:gd name="connsiteY4" fmla="*/ 1372990 h 2650009"/>
              <a:gd name="connsiteX5" fmla="*/ 0 w 6027886"/>
              <a:gd name="connsiteY5" fmla="*/ 2650009 h 2650009"/>
              <a:gd name="connsiteX0" fmla="*/ 0 w 6027886"/>
              <a:gd name="connsiteY0" fmla="*/ 2650009 h 2659849"/>
              <a:gd name="connsiteX1" fmla="*/ 2794582 w 6027886"/>
              <a:gd name="connsiteY1" fmla="*/ 2659849 h 2659849"/>
              <a:gd name="connsiteX2" fmla="*/ 6027886 w 6027886"/>
              <a:gd name="connsiteY2" fmla="*/ 0 h 2659849"/>
              <a:gd name="connsiteX3" fmla="*/ 5995632 w 6027886"/>
              <a:gd name="connsiteY3" fmla="*/ 3569 h 2659849"/>
              <a:gd name="connsiteX4" fmla="*/ 26608 w 6027886"/>
              <a:gd name="connsiteY4" fmla="*/ 1372990 h 2659849"/>
              <a:gd name="connsiteX5" fmla="*/ 0 w 6027886"/>
              <a:gd name="connsiteY5" fmla="*/ 2650009 h 2659849"/>
              <a:gd name="connsiteX0" fmla="*/ 0 w 6184975"/>
              <a:gd name="connsiteY0" fmla="*/ 2650009 h 2659849"/>
              <a:gd name="connsiteX1" fmla="*/ 2794582 w 6184975"/>
              <a:gd name="connsiteY1" fmla="*/ 2659849 h 2659849"/>
              <a:gd name="connsiteX2" fmla="*/ 6027886 w 6184975"/>
              <a:gd name="connsiteY2" fmla="*/ 0 h 2659849"/>
              <a:gd name="connsiteX3" fmla="*/ 6182182 w 6184975"/>
              <a:gd name="connsiteY3" fmla="*/ 3569 h 2659849"/>
              <a:gd name="connsiteX4" fmla="*/ 26608 w 6184975"/>
              <a:gd name="connsiteY4" fmla="*/ 1372990 h 2659849"/>
              <a:gd name="connsiteX5" fmla="*/ 0 w 6184975"/>
              <a:gd name="connsiteY5" fmla="*/ 2650009 h 2659849"/>
              <a:gd name="connsiteX0" fmla="*/ 0 w 6223763"/>
              <a:gd name="connsiteY0" fmla="*/ 2659130 h 2668970"/>
              <a:gd name="connsiteX1" fmla="*/ 2794582 w 6223763"/>
              <a:gd name="connsiteY1" fmla="*/ 2668970 h 2668970"/>
              <a:gd name="connsiteX2" fmla="*/ 6223763 w 6223763"/>
              <a:gd name="connsiteY2" fmla="*/ 0 h 2668970"/>
              <a:gd name="connsiteX3" fmla="*/ 6182182 w 6223763"/>
              <a:gd name="connsiteY3" fmla="*/ 12690 h 2668970"/>
              <a:gd name="connsiteX4" fmla="*/ 26608 w 6223763"/>
              <a:gd name="connsiteY4" fmla="*/ 1382111 h 2668970"/>
              <a:gd name="connsiteX5" fmla="*/ 0 w 6223763"/>
              <a:gd name="connsiteY5" fmla="*/ 2659130 h 266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3763" h="2668970">
                <a:moveTo>
                  <a:pt x="0" y="2659130"/>
                </a:moveTo>
                <a:lnTo>
                  <a:pt x="2794582" y="2668970"/>
                </a:lnTo>
                <a:lnTo>
                  <a:pt x="6223763" y="0"/>
                </a:lnTo>
                <a:cubicBezTo>
                  <a:pt x="6194356" y="4230"/>
                  <a:pt x="6211589" y="8460"/>
                  <a:pt x="6182182" y="12690"/>
                </a:cubicBezTo>
                <a:lnTo>
                  <a:pt x="26608" y="1382111"/>
                </a:lnTo>
                <a:lnTo>
                  <a:pt x="0" y="2659130"/>
                </a:lnTo>
                <a:close/>
              </a:path>
            </a:pathLst>
          </a:custGeom>
          <a:solidFill>
            <a:srgbClr val="7F7F7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F7CAFC-FFFF-C471-DBC0-ED23CD885FFE}"/>
              </a:ext>
            </a:extLst>
          </p:cNvPr>
          <p:cNvSpPr/>
          <p:nvPr/>
        </p:nvSpPr>
        <p:spPr>
          <a:xfrm>
            <a:off x="5994843" y="2508448"/>
            <a:ext cx="398106" cy="398106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29D5FC-09B1-6324-06CD-8DEF3BB7E374}"/>
              </a:ext>
            </a:extLst>
          </p:cNvPr>
          <p:cNvSpPr txBox="1"/>
          <p:nvPr/>
        </p:nvSpPr>
        <p:spPr>
          <a:xfrm rot="943621">
            <a:off x="335424" y="609103"/>
            <a:ext cx="3815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Batang" panose="02030600000101010101" pitchFamily="18" charset="-127"/>
                <a:ea typeface="Batang" panose="02030600000101010101" pitchFamily="18" charset="-127"/>
              </a:rPr>
              <a:t>Hormazd (</a:t>
            </a:r>
            <a:r>
              <a:rPr lang="en-US" sz="2000" b="1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Spenta</a:t>
            </a:r>
            <a:r>
              <a:rPr lang="en-US" sz="20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2000" b="1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Mainyu</a:t>
            </a:r>
            <a:r>
              <a:rPr lang="en-US" sz="20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000" i="1" dirty="0">
                <a:latin typeface="Batang" panose="02030600000101010101" pitchFamily="18" charset="-127"/>
                <a:ea typeface="Batang" panose="02030600000101010101" pitchFamily="18" charset="-127"/>
              </a:rPr>
              <a:t>Dae pa Adar, Dae pa Mehr, and Dae pa Din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68B66C-6C68-E883-9DF1-5D267F92077C}"/>
              </a:ext>
            </a:extLst>
          </p:cNvPr>
          <p:cNvSpPr txBox="1"/>
          <p:nvPr/>
        </p:nvSpPr>
        <p:spPr>
          <a:xfrm rot="21448102">
            <a:off x="195197" y="2198100"/>
            <a:ext cx="3500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Bahman (</a:t>
            </a:r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Vohu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Manah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Mohor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Gosh, and Ram</a:t>
            </a:r>
            <a:endParaRPr lang="en-US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BDD308-8FA3-582F-E041-1D1BE3EA1929}"/>
              </a:ext>
            </a:extLst>
          </p:cNvPr>
          <p:cNvSpPr txBox="1"/>
          <p:nvPr/>
        </p:nvSpPr>
        <p:spPr>
          <a:xfrm rot="20046879">
            <a:off x="716186" y="4124938"/>
            <a:ext cx="3810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Asfandarmad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(</a:t>
            </a:r>
            <a:r>
              <a:rPr lang="en-US" sz="2400" b="1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Spenta</a:t>
            </a:r>
            <a:r>
              <a:rPr lang="en-US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2400" b="1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Armaiti</a:t>
            </a:r>
            <a:r>
              <a:rPr lang="en-US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) 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is linked to 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Ava, Din,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Ashishvangh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and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Mahrespand</a:t>
            </a:r>
            <a:endParaRPr lang="en-US" sz="24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9ACB43-0365-9BB2-789D-E48AFC0F9564}"/>
              </a:ext>
            </a:extLst>
          </p:cNvPr>
          <p:cNvSpPr txBox="1"/>
          <p:nvPr/>
        </p:nvSpPr>
        <p:spPr>
          <a:xfrm rot="161014">
            <a:off x="8448534" y="2179227"/>
            <a:ext cx="3684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Khordad (Haurvatat)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Tir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Fravardin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and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Govad</a:t>
            </a:r>
            <a:endParaRPr lang="en-US" sz="24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DF6D62-04DD-F6FE-5F59-A9158E19768E}"/>
              </a:ext>
            </a:extLst>
          </p:cNvPr>
          <p:cNvSpPr txBox="1"/>
          <p:nvPr/>
        </p:nvSpPr>
        <p:spPr>
          <a:xfrm rot="20570155">
            <a:off x="8046397" y="486737"/>
            <a:ext cx="3731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Amardad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(Ameretat)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Rashne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Ashtad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and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Zamyad</a:t>
            </a:r>
            <a:endParaRPr lang="en-US" sz="24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E3EA19-3090-323F-4ED3-5AF52EDCC5A8}"/>
              </a:ext>
            </a:extLst>
          </p:cNvPr>
          <p:cNvSpPr txBox="1"/>
          <p:nvPr/>
        </p:nvSpPr>
        <p:spPr>
          <a:xfrm>
            <a:off x="4094585" y="6382"/>
            <a:ext cx="4058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Ameshaspands</a:t>
            </a:r>
            <a:r>
              <a:rPr lang="en-US" sz="4000" b="1" i="1" dirty="0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(</a:t>
            </a:r>
            <a:r>
              <a:rPr lang="en-US" sz="4000" b="1" i="1" dirty="0" err="1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Amesha</a:t>
            </a:r>
            <a:r>
              <a:rPr lang="en-US" sz="4000" b="1" i="1" dirty="0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Spentas</a:t>
            </a:r>
            <a:r>
              <a:rPr lang="en-US" sz="4000" b="1" i="1" dirty="0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) and their Yazatas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BBCF20-27A6-2A7D-B7F2-44463E132E82}"/>
              </a:ext>
            </a:extLst>
          </p:cNvPr>
          <p:cNvSpPr txBox="1"/>
          <p:nvPr/>
        </p:nvSpPr>
        <p:spPr>
          <a:xfrm>
            <a:off x="4598011" y="4463508"/>
            <a:ext cx="3146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Sherevar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(</a:t>
            </a:r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Khshathra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Vairya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Khorshed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Mehr, Asman, and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Aneran</a:t>
            </a:r>
            <a:endParaRPr lang="en-US" sz="24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D183BF-5079-0AF5-B850-4EC95D9F025E}"/>
              </a:ext>
            </a:extLst>
          </p:cNvPr>
          <p:cNvSpPr txBox="1"/>
          <p:nvPr/>
        </p:nvSpPr>
        <p:spPr>
          <a:xfrm rot="1702748">
            <a:off x="7773074" y="4177108"/>
            <a:ext cx="3785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Ardibehesht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(Asha </a:t>
            </a:r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Vahishta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Adar,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Sarosh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and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Behram</a:t>
            </a:r>
            <a:endParaRPr lang="en-US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62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032A645-0541-24E9-31B9-901AA34DAE96}"/>
              </a:ext>
            </a:extLst>
          </p:cNvPr>
          <p:cNvSpPr/>
          <p:nvPr/>
        </p:nvSpPr>
        <p:spPr>
          <a:xfrm>
            <a:off x="3060248" y="2731393"/>
            <a:ext cx="6428791" cy="4117278"/>
          </a:xfrm>
          <a:prstGeom prst="triangle">
            <a:avLst>
              <a:gd name="adj" fmla="val 49336"/>
            </a:avLst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30334C6-0780-2A57-7110-FD4084947357}"/>
              </a:ext>
            </a:extLst>
          </p:cNvPr>
          <p:cNvSpPr/>
          <p:nvPr/>
        </p:nvSpPr>
        <p:spPr>
          <a:xfrm flipV="1">
            <a:off x="12813" y="26181"/>
            <a:ext cx="6225876" cy="2730135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1374 w 6187827"/>
              <a:gd name="connsiteY0" fmla="*/ 3963517 h 4009844"/>
              <a:gd name="connsiteX1" fmla="*/ 3010487 w 6187827"/>
              <a:gd name="connsiteY1" fmla="*/ 4009844 h 4009844"/>
              <a:gd name="connsiteX2" fmla="*/ 6187827 w 6187827"/>
              <a:gd name="connsiteY2" fmla="*/ 0 h 4009844"/>
              <a:gd name="connsiteX3" fmla="*/ 5819782 w 6187827"/>
              <a:gd name="connsiteY3" fmla="*/ 21813 h 4009844"/>
              <a:gd name="connsiteX4" fmla="*/ 0 w 6187827"/>
              <a:gd name="connsiteY4" fmla="*/ 1482452 h 4009844"/>
              <a:gd name="connsiteX5" fmla="*/ 1374 w 6187827"/>
              <a:gd name="connsiteY5" fmla="*/ 3963517 h 4009844"/>
              <a:gd name="connsiteX0" fmla="*/ 1374 w 5852039"/>
              <a:gd name="connsiteY0" fmla="*/ 3945274 h 3991601"/>
              <a:gd name="connsiteX1" fmla="*/ 3010487 w 5852039"/>
              <a:gd name="connsiteY1" fmla="*/ 3991601 h 3991601"/>
              <a:gd name="connsiteX2" fmla="*/ 5852039 w 5852039"/>
              <a:gd name="connsiteY2" fmla="*/ 0 h 3991601"/>
              <a:gd name="connsiteX3" fmla="*/ 5819782 w 5852039"/>
              <a:gd name="connsiteY3" fmla="*/ 3570 h 3991601"/>
              <a:gd name="connsiteX4" fmla="*/ 0 w 5852039"/>
              <a:gd name="connsiteY4" fmla="*/ 1464209 h 3991601"/>
              <a:gd name="connsiteX5" fmla="*/ 1374 w 5852039"/>
              <a:gd name="connsiteY5" fmla="*/ 3945274 h 3991601"/>
              <a:gd name="connsiteX0" fmla="*/ 1374 w 5873531"/>
              <a:gd name="connsiteY0" fmla="*/ 3960466 h 4006793"/>
              <a:gd name="connsiteX1" fmla="*/ 3010487 w 5873531"/>
              <a:gd name="connsiteY1" fmla="*/ 4006793 h 4006793"/>
              <a:gd name="connsiteX2" fmla="*/ 5852039 w 5873531"/>
              <a:gd name="connsiteY2" fmla="*/ 15192 h 4006793"/>
              <a:gd name="connsiteX3" fmla="*/ 5866419 w 5873531"/>
              <a:gd name="connsiteY3" fmla="*/ 519 h 4006793"/>
              <a:gd name="connsiteX4" fmla="*/ 0 w 5873531"/>
              <a:gd name="connsiteY4" fmla="*/ 1479401 h 4006793"/>
              <a:gd name="connsiteX5" fmla="*/ 1374 w 5873531"/>
              <a:gd name="connsiteY5" fmla="*/ 3960466 h 4006793"/>
              <a:gd name="connsiteX0" fmla="*/ 1374 w 5882187"/>
              <a:gd name="connsiteY0" fmla="*/ 4105970 h 4152297"/>
              <a:gd name="connsiteX1" fmla="*/ 3010487 w 5882187"/>
              <a:gd name="connsiteY1" fmla="*/ 4152297 h 4152297"/>
              <a:gd name="connsiteX2" fmla="*/ 5852039 w 5882187"/>
              <a:gd name="connsiteY2" fmla="*/ 160696 h 4152297"/>
              <a:gd name="connsiteX3" fmla="*/ 5875747 w 5882187"/>
              <a:gd name="connsiteY3" fmla="*/ 78 h 4152297"/>
              <a:gd name="connsiteX4" fmla="*/ 0 w 5882187"/>
              <a:gd name="connsiteY4" fmla="*/ 1624905 h 4152297"/>
              <a:gd name="connsiteX5" fmla="*/ 1374 w 5882187"/>
              <a:gd name="connsiteY5" fmla="*/ 4105970 h 4152297"/>
              <a:gd name="connsiteX0" fmla="*/ 1374 w 5882187"/>
              <a:gd name="connsiteY0" fmla="*/ 4105970 h 4124932"/>
              <a:gd name="connsiteX1" fmla="*/ 2730664 w 5882187"/>
              <a:gd name="connsiteY1" fmla="*/ 4124932 h 4124932"/>
              <a:gd name="connsiteX2" fmla="*/ 5852039 w 5882187"/>
              <a:gd name="connsiteY2" fmla="*/ 160696 h 4124932"/>
              <a:gd name="connsiteX3" fmla="*/ 5875747 w 5882187"/>
              <a:gd name="connsiteY3" fmla="*/ 78 h 4124932"/>
              <a:gd name="connsiteX4" fmla="*/ 0 w 5882187"/>
              <a:gd name="connsiteY4" fmla="*/ 1624905 h 4124932"/>
              <a:gd name="connsiteX5" fmla="*/ 1374 w 5882187"/>
              <a:gd name="connsiteY5" fmla="*/ 4105970 h 4124932"/>
              <a:gd name="connsiteX0" fmla="*/ 1374 w 5882187"/>
              <a:gd name="connsiteY0" fmla="*/ 4105970 h 4143175"/>
              <a:gd name="connsiteX1" fmla="*/ 2721337 w 5882187"/>
              <a:gd name="connsiteY1" fmla="*/ 4143175 h 4143175"/>
              <a:gd name="connsiteX2" fmla="*/ 5852039 w 5882187"/>
              <a:gd name="connsiteY2" fmla="*/ 160696 h 4143175"/>
              <a:gd name="connsiteX3" fmla="*/ 5875747 w 5882187"/>
              <a:gd name="connsiteY3" fmla="*/ 78 h 4143175"/>
              <a:gd name="connsiteX4" fmla="*/ 0 w 5882187"/>
              <a:gd name="connsiteY4" fmla="*/ 1624905 h 4143175"/>
              <a:gd name="connsiteX5" fmla="*/ 1374 w 5882187"/>
              <a:gd name="connsiteY5" fmla="*/ 4105970 h 4143175"/>
              <a:gd name="connsiteX0" fmla="*/ 0 w 5899468"/>
              <a:gd name="connsiteY0" fmla="*/ 4142456 h 4143175"/>
              <a:gd name="connsiteX1" fmla="*/ 2738618 w 5899468"/>
              <a:gd name="connsiteY1" fmla="*/ 4143175 h 4143175"/>
              <a:gd name="connsiteX2" fmla="*/ 5869320 w 5899468"/>
              <a:gd name="connsiteY2" fmla="*/ 160696 h 4143175"/>
              <a:gd name="connsiteX3" fmla="*/ 5893028 w 5899468"/>
              <a:gd name="connsiteY3" fmla="*/ 78 h 4143175"/>
              <a:gd name="connsiteX4" fmla="*/ 17281 w 5899468"/>
              <a:gd name="connsiteY4" fmla="*/ 1624905 h 4143175"/>
              <a:gd name="connsiteX5" fmla="*/ 0 w 5899468"/>
              <a:gd name="connsiteY5" fmla="*/ 4142456 h 4143175"/>
              <a:gd name="connsiteX0" fmla="*/ 0 w 5898054"/>
              <a:gd name="connsiteY0" fmla="*/ 4142417 h 4143136"/>
              <a:gd name="connsiteX1" fmla="*/ 2738618 w 5898054"/>
              <a:gd name="connsiteY1" fmla="*/ 4143136 h 4143136"/>
              <a:gd name="connsiteX2" fmla="*/ 5841338 w 5898054"/>
              <a:gd name="connsiteY2" fmla="*/ 333968 h 4143136"/>
              <a:gd name="connsiteX3" fmla="*/ 5893028 w 5898054"/>
              <a:gd name="connsiteY3" fmla="*/ 39 h 4143136"/>
              <a:gd name="connsiteX4" fmla="*/ 17281 w 5898054"/>
              <a:gd name="connsiteY4" fmla="*/ 1624866 h 4143136"/>
              <a:gd name="connsiteX5" fmla="*/ 0 w 5898054"/>
              <a:gd name="connsiteY5" fmla="*/ 4142417 h 4143136"/>
              <a:gd name="connsiteX0" fmla="*/ 0 w 5952492"/>
              <a:gd name="connsiteY0" fmla="*/ 4032976 h 4033695"/>
              <a:gd name="connsiteX1" fmla="*/ 2738618 w 5952492"/>
              <a:gd name="connsiteY1" fmla="*/ 4033695 h 4033695"/>
              <a:gd name="connsiteX2" fmla="*/ 5841338 w 5952492"/>
              <a:gd name="connsiteY2" fmla="*/ 224527 h 4033695"/>
              <a:gd name="connsiteX3" fmla="*/ 5948994 w 5952492"/>
              <a:gd name="connsiteY3" fmla="*/ 57 h 4033695"/>
              <a:gd name="connsiteX4" fmla="*/ 17281 w 5952492"/>
              <a:gd name="connsiteY4" fmla="*/ 1515425 h 4033695"/>
              <a:gd name="connsiteX5" fmla="*/ 0 w 5952492"/>
              <a:gd name="connsiteY5" fmla="*/ 4032976 h 4033695"/>
              <a:gd name="connsiteX0" fmla="*/ 0 w 5951904"/>
              <a:gd name="connsiteY0" fmla="*/ 4032976 h 4033695"/>
              <a:gd name="connsiteX1" fmla="*/ 2738618 w 5951904"/>
              <a:gd name="connsiteY1" fmla="*/ 4033695 h 4033695"/>
              <a:gd name="connsiteX2" fmla="*/ 5804027 w 5951904"/>
              <a:gd name="connsiteY2" fmla="*/ 224527 h 4033695"/>
              <a:gd name="connsiteX3" fmla="*/ 5948994 w 5951904"/>
              <a:gd name="connsiteY3" fmla="*/ 57 h 4033695"/>
              <a:gd name="connsiteX4" fmla="*/ 17281 w 5951904"/>
              <a:gd name="connsiteY4" fmla="*/ 1515425 h 4033695"/>
              <a:gd name="connsiteX5" fmla="*/ 0 w 5951904"/>
              <a:gd name="connsiteY5" fmla="*/ 4032976 h 4033695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149718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354615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491438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637383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306609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7953 w 5961115"/>
              <a:gd name="connsiteY4" fmla="*/ 2774206 h 4015457"/>
              <a:gd name="connsiteX5" fmla="*/ 0 w 5961115"/>
              <a:gd name="connsiteY5" fmla="*/ 4014738 h 4015457"/>
              <a:gd name="connsiteX0" fmla="*/ 0 w 5979562"/>
              <a:gd name="connsiteY0" fmla="*/ 3808449 h 3809168"/>
              <a:gd name="connsiteX1" fmla="*/ 2738618 w 5979562"/>
              <a:gd name="connsiteY1" fmla="*/ 3809168 h 3809168"/>
              <a:gd name="connsiteX2" fmla="*/ 5804027 w 5979562"/>
              <a:gd name="connsiteY2" fmla="*/ 0 h 3809168"/>
              <a:gd name="connsiteX3" fmla="*/ 5976977 w 5979562"/>
              <a:gd name="connsiteY3" fmla="*/ 1198496 h 3809168"/>
              <a:gd name="connsiteX4" fmla="*/ 7953 w 5979562"/>
              <a:gd name="connsiteY4" fmla="*/ 2567917 h 3809168"/>
              <a:gd name="connsiteX5" fmla="*/ 0 w 5979562"/>
              <a:gd name="connsiteY5" fmla="*/ 3808449 h 3809168"/>
              <a:gd name="connsiteX0" fmla="*/ 0 w 6009231"/>
              <a:gd name="connsiteY0" fmla="*/ 2613522 h 2614241"/>
              <a:gd name="connsiteX1" fmla="*/ 2738618 w 6009231"/>
              <a:gd name="connsiteY1" fmla="*/ 2614241 h 2614241"/>
              <a:gd name="connsiteX2" fmla="*/ 6009231 w 6009231"/>
              <a:gd name="connsiteY2" fmla="*/ 0 h 2614241"/>
              <a:gd name="connsiteX3" fmla="*/ 5976977 w 6009231"/>
              <a:gd name="connsiteY3" fmla="*/ 3569 h 2614241"/>
              <a:gd name="connsiteX4" fmla="*/ 7953 w 6009231"/>
              <a:gd name="connsiteY4" fmla="*/ 1372990 h 2614241"/>
              <a:gd name="connsiteX5" fmla="*/ 0 w 6009231"/>
              <a:gd name="connsiteY5" fmla="*/ 2613522 h 2614241"/>
              <a:gd name="connsiteX0" fmla="*/ 0 w 6027886"/>
              <a:gd name="connsiteY0" fmla="*/ 2650009 h 2650009"/>
              <a:gd name="connsiteX1" fmla="*/ 2757273 w 6027886"/>
              <a:gd name="connsiteY1" fmla="*/ 2614241 h 2650009"/>
              <a:gd name="connsiteX2" fmla="*/ 6027886 w 6027886"/>
              <a:gd name="connsiteY2" fmla="*/ 0 h 2650009"/>
              <a:gd name="connsiteX3" fmla="*/ 5995632 w 6027886"/>
              <a:gd name="connsiteY3" fmla="*/ 3569 h 2650009"/>
              <a:gd name="connsiteX4" fmla="*/ 26608 w 6027886"/>
              <a:gd name="connsiteY4" fmla="*/ 1372990 h 2650009"/>
              <a:gd name="connsiteX5" fmla="*/ 0 w 6027886"/>
              <a:gd name="connsiteY5" fmla="*/ 2650009 h 2650009"/>
              <a:gd name="connsiteX0" fmla="*/ 0 w 6027886"/>
              <a:gd name="connsiteY0" fmla="*/ 2650009 h 2659849"/>
              <a:gd name="connsiteX1" fmla="*/ 2794582 w 6027886"/>
              <a:gd name="connsiteY1" fmla="*/ 2659849 h 2659849"/>
              <a:gd name="connsiteX2" fmla="*/ 6027886 w 6027886"/>
              <a:gd name="connsiteY2" fmla="*/ 0 h 2659849"/>
              <a:gd name="connsiteX3" fmla="*/ 5995632 w 6027886"/>
              <a:gd name="connsiteY3" fmla="*/ 3569 h 2659849"/>
              <a:gd name="connsiteX4" fmla="*/ 26608 w 6027886"/>
              <a:gd name="connsiteY4" fmla="*/ 1372990 h 2659849"/>
              <a:gd name="connsiteX5" fmla="*/ 0 w 6027886"/>
              <a:gd name="connsiteY5" fmla="*/ 2650009 h 2659849"/>
              <a:gd name="connsiteX0" fmla="*/ 0 w 6184975"/>
              <a:gd name="connsiteY0" fmla="*/ 2650009 h 2659849"/>
              <a:gd name="connsiteX1" fmla="*/ 2794582 w 6184975"/>
              <a:gd name="connsiteY1" fmla="*/ 2659849 h 2659849"/>
              <a:gd name="connsiteX2" fmla="*/ 6027886 w 6184975"/>
              <a:gd name="connsiteY2" fmla="*/ 0 h 2659849"/>
              <a:gd name="connsiteX3" fmla="*/ 6182182 w 6184975"/>
              <a:gd name="connsiteY3" fmla="*/ 3569 h 2659849"/>
              <a:gd name="connsiteX4" fmla="*/ 26608 w 6184975"/>
              <a:gd name="connsiteY4" fmla="*/ 1372990 h 2659849"/>
              <a:gd name="connsiteX5" fmla="*/ 0 w 6184975"/>
              <a:gd name="connsiteY5" fmla="*/ 2650009 h 2659849"/>
              <a:gd name="connsiteX0" fmla="*/ 0 w 6223763"/>
              <a:gd name="connsiteY0" fmla="*/ 2659130 h 2668970"/>
              <a:gd name="connsiteX1" fmla="*/ 2794582 w 6223763"/>
              <a:gd name="connsiteY1" fmla="*/ 2668970 h 2668970"/>
              <a:gd name="connsiteX2" fmla="*/ 6223763 w 6223763"/>
              <a:gd name="connsiteY2" fmla="*/ 0 h 2668970"/>
              <a:gd name="connsiteX3" fmla="*/ 6182182 w 6223763"/>
              <a:gd name="connsiteY3" fmla="*/ 12690 h 2668970"/>
              <a:gd name="connsiteX4" fmla="*/ 26608 w 6223763"/>
              <a:gd name="connsiteY4" fmla="*/ 1382111 h 2668970"/>
              <a:gd name="connsiteX5" fmla="*/ 0 w 6223763"/>
              <a:gd name="connsiteY5" fmla="*/ 2659130 h 266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3763" h="2668970">
                <a:moveTo>
                  <a:pt x="0" y="2659130"/>
                </a:moveTo>
                <a:lnTo>
                  <a:pt x="2794582" y="2668970"/>
                </a:lnTo>
                <a:lnTo>
                  <a:pt x="6223763" y="0"/>
                </a:lnTo>
                <a:cubicBezTo>
                  <a:pt x="6194356" y="4230"/>
                  <a:pt x="6211589" y="8460"/>
                  <a:pt x="6182182" y="12690"/>
                </a:cubicBezTo>
                <a:lnTo>
                  <a:pt x="26608" y="1382111"/>
                </a:lnTo>
                <a:lnTo>
                  <a:pt x="0" y="2659130"/>
                </a:lnTo>
                <a:close/>
              </a:path>
            </a:pathLst>
          </a:custGeom>
          <a:solidFill>
            <a:srgbClr val="9999F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EE86C6A-F896-FDC9-7B46-9207876B8BEF}"/>
              </a:ext>
            </a:extLst>
          </p:cNvPr>
          <p:cNvSpPr/>
          <p:nvPr/>
        </p:nvSpPr>
        <p:spPr>
          <a:xfrm rot="5400000">
            <a:off x="1656183" y="-321906"/>
            <a:ext cx="2939144" cy="6232850"/>
          </a:xfrm>
          <a:prstGeom prst="triangle">
            <a:avLst>
              <a:gd name="adj" fmla="val 48039"/>
            </a:avLst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0217CBE-89EB-887F-A61A-38B700E51C6F}"/>
              </a:ext>
            </a:extLst>
          </p:cNvPr>
          <p:cNvSpPr/>
          <p:nvPr/>
        </p:nvSpPr>
        <p:spPr>
          <a:xfrm>
            <a:off x="1373" y="2759383"/>
            <a:ext cx="6197886" cy="4117278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0 w 6195781"/>
              <a:gd name="connsiteY0" fmla="*/ 3996953 h 4025037"/>
              <a:gd name="connsiteX1" fmla="*/ 3018441 w 6195781"/>
              <a:gd name="connsiteY1" fmla="*/ 4025037 h 4025037"/>
              <a:gd name="connsiteX2" fmla="*/ 6195781 w 6195781"/>
              <a:gd name="connsiteY2" fmla="*/ 15193 h 4025037"/>
              <a:gd name="connsiteX3" fmla="*/ 6163524 w 6195781"/>
              <a:gd name="connsiteY3" fmla="*/ 519 h 4025037"/>
              <a:gd name="connsiteX4" fmla="*/ 7954 w 6195781"/>
              <a:gd name="connsiteY4" fmla="*/ 1497645 h 4025037"/>
              <a:gd name="connsiteX5" fmla="*/ 0 w 6195781"/>
              <a:gd name="connsiteY5" fmla="*/ 3996953 h 402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5781" h="4025037">
                <a:moveTo>
                  <a:pt x="0" y="3996953"/>
                </a:moveTo>
                <a:lnTo>
                  <a:pt x="3018441" y="4025037"/>
                </a:lnTo>
                <a:lnTo>
                  <a:pt x="6195781" y="15193"/>
                </a:lnTo>
                <a:cubicBezTo>
                  <a:pt x="6166374" y="19423"/>
                  <a:pt x="6192931" y="-3711"/>
                  <a:pt x="6163524" y="519"/>
                </a:cubicBezTo>
                <a:lnTo>
                  <a:pt x="7954" y="1497645"/>
                </a:lnTo>
                <a:cubicBezTo>
                  <a:pt x="5303" y="2330748"/>
                  <a:pt x="2651" y="3163850"/>
                  <a:pt x="0" y="3996953"/>
                </a:cubicBezTo>
                <a:close/>
              </a:path>
            </a:pathLst>
          </a:custGeom>
          <a:solidFill>
            <a:srgbClr val="7F7F7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3BA1D54C-0A5C-5660-EC25-E3A1CA4AE3FE}"/>
              </a:ext>
            </a:extLst>
          </p:cNvPr>
          <p:cNvSpPr/>
          <p:nvPr/>
        </p:nvSpPr>
        <p:spPr>
          <a:xfrm>
            <a:off x="3041780" y="2740721"/>
            <a:ext cx="6428791" cy="4117278"/>
          </a:xfrm>
          <a:prstGeom prst="triangle">
            <a:avLst>
              <a:gd name="adj" fmla="val 49336"/>
            </a:avLst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DA98B07-D212-9B3B-E00B-E8B31C49A5AC}"/>
              </a:ext>
            </a:extLst>
          </p:cNvPr>
          <p:cNvSpPr/>
          <p:nvPr/>
        </p:nvSpPr>
        <p:spPr>
          <a:xfrm flipH="1">
            <a:off x="6236817" y="2741193"/>
            <a:ext cx="5963140" cy="4107478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1374 w 6187827"/>
              <a:gd name="connsiteY0" fmla="*/ 3963517 h 4009844"/>
              <a:gd name="connsiteX1" fmla="*/ 3010487 w 6187827"/>
              <a:gd name="connsiteY1" fmla="*/ 4009844 h 4009844"/>
              <a:gd name="connsiteX2" fmla="*/ 6187827 w 6187827"/>
              <a:gd name="connsiteY2" fmla="*/ 0 h 4009844"/>
              <a:gd name="connsiteX3" fmla="*/ 5819782 w 6187827"/>
              <a:gd name="connsiteY3" fmla="*/ 21813 h 4009844"/>
              <a:gd name="connsiteX4" fmla="*/ 0 w 6187827"/>
              <a:gd name="connsiteY4" fmla="*/ 1482452 h 4009844"/>
              <a:gd name="connsiteX5" fmla="*/ 1374 w 6187827"/>
              <a:gd name="connsiteY5" fmla="*/ 3963517 h 4009844"/>
              <a:gd name="connsiteX0" fmla="*/ 1374 w 5852039"/>
              <a:gd name="connsiteY0" fmla="*/ 3945274 h 3991601"/>
              <a:gd name="connsiteX1" fmla="*/ 3010487 w 5852039"/>
              <a:gd name="connsiteY1" fmla="*/ 3991601 h 3991601"/>
              <a:gd name="connsiteX2" fmla="*/ 5852039 w 5852039"/>
              <a:gd name="connsiteY2" fmla="*/ 0 h 3991601"/>
              <a:gd name="connsiteX3" fmla="*/ 5819782 w 5852039"/>
              <a:gd name="connsiteY3" fmla="*/ 3570 h 3991601"/>
              <a:gd name="connsiteX4" fmla="*/ 0 w 5852039"/>
              <a:gd name="connsiteY4" fmla="*/ 1464209 h 3991601"/>
              <a:gd name="connsiteX5" fmla="*/ 1374 w 5852039"/>
              <a:gd name="connsiteY5" fmla="*/ 3945274 h 3991601"/>
              <a:gd name="connsiteX0" fmla="*/ 1374 w 5873531"/>
              <a:gd name="connsiteY0" fmla="*/ 3960466 h 4006793"/>
              <a:gd name="connsiteX1" fmla="*/ 3010487 w 5873531"/>
              <a:gd name="connsiteY1" fmla="*/ 4006793 h 4006793"/>
              <a:gd name="connsiteX2" fmla="*/ 5852039 w 5873531"/>
              <a:gd name="connsiteY2" fmla="*/ 15192 h 4006793"/>
              <a:gd name="connsiteX3" fmla="*/ 5866419 w 5873531"/>
              <a:gd name="connsiteY3" fmla="*/ 519 h 4006793"/>
              <a:gd name="connsiteX4" fmla="*/ 0 w 5873531"/>
              <a:gd name="connsiteY4" fmla="*/ 1479401 h 4006793"/>
              <a:gd name="connsiteX5" fmla="*/ 1374 w 5873531"/>
              <a:gd name="connsiteY5" fmla="*/ 3960466 h 4006793"/>
              <a:gd name="connsiteX0" fmla="*/ 1374 w 5882187"/>
              <a:gd name="connsiteY0" fmla="*/ 4105970 h 4152297"/>
              <a:gd name="connsiteX1" fmla="*/ 3010487 w 5882187"/>
              <a:gd name="connsiteY1" fmla="*/ 4152297 h 4152297"/>
              <a:gd name="connsiteX2" fmla="*/ 5852039 w 5882187"/>
              <a:gd name="connsiteY2" fmla="*/ 160696 h 4152297"/>
              <a:gd name="connsiteX3" fmla="*/ 5875747 w 5882187"/>
              <a:gd name="connsiteY3" fmla="*/ 78 h 4152297"/>
              <a:gd name="connsiteX4" fmla="*/ 0 w 5882187"/>
              <a:gd name="connsiteY4" fmla="*/ 1624905 h 4152297"/>
              <a:gd name="connsiteX5" fmla="*/ 1374 w 5882187"/>
              <a:gd name="connsiteY5" fmla="*/ 4105970 h 4152297"/>
              <a:gd name="connsiteX0" fmla="*/ 1374 w 5882187"/>
              <a:gd name="connsiteY0" fmla="*/ 4105970 h 4124932"/>
              <a:gd name="connsiteX1" fmla="*/ 2730664 w 5882187"/>
              <a:gd name="connsiteY1" fmla="*/ 4124932 h 4124932"/>
              <a:gd name="connsiteX2" fmla="*/ 5852039 w 5882187"/>
              <a:gd name="connsiteY2" fmla="*/ 160696 h 4124932"/>
              <a:gd name="connsiteX3" fmla="*/ 5875747 w 5882187"/>
              <a:gd name="connsiteY3" fmla="*/ 78 h 4124932"/>
              <a:gd name="connsiteX4" fmla="*/ 0 w 5882187"/>
              <a:gd name="connsiteY4" fmla="*/ 1624905 h 4124932"/>
              <a:gd name="connsiteX5" fmla="*/ 1374 w 5882187"/>
              <a:gd name="connsiteY5" fmla="*/ 4105970 h 4124932"/>
              <a:gd name="connsiteX0" fmla="*/ 1374 w 5882187"/>
              <a:gd name="connsiteY0" fmla="*/ 4105970 h 4143175"/>
              <a:gd name="connsiteX1" fmla="*/ 2721337 w 5882187"/>
              <a:gd name="connsiteY1" fmla="*/ 4143175 h 4143175"/>
              <a:gd name="connsiteX2" fmla="*/ 5852039 w 5882187"/>
              <a:gd name="connsiteY2" fmla="*/ 160696 h 4143175"/>
              <a:gd name="connsiteX3" fmla="*/ 5875747 w 5882187"/>
              <a:gd name="connsiteY3" fmla="*/ 78 h 4143175"/>
              <a:gd name="connsiteX4" fmla="*/ 0 w 5882187"/>
              <a:gd name="connsiteY4" fmla="*/ 1624905 h 4143175"/>
              <a:gd name="connsiteX5" fmla="*/ 1374 w 5882187"/>
              <a:gd name="connsiteY5" fmla="*/ 4105970 h 4143175"/>
              <a:gd name="connsiteX0" fmla="*/ 0 w 5899468"/>
              <a:gd name="connsiteY0" fmla="*/ 4142456 h 4143175"/>
              <a:gd name="connsiteX1" fmla="*/ 2738618 w 5899468"/>
              <a:gd name="connsiteY1" fmla="*/ 4143175 h 4143175"/>
              <a:gd name="connsiteX2" fmla="*/ 5869320 w 5899468"/>
              <a:gd name="connsiteY2" fmla="*/ 160696 h 4143175"/>
              <a:gd name="connsiteX3" fmla="*/ 5893028 w 5899468"/>
              <a:gd name="connsiteY3" fmla="*/ 78 h 4143175"/>
              <a:gd name="connsiteX4" fmla="*/ 17281 w 5899468"/>
              <a:gd name="connsiteY4" fmla="*/ 1624905 h 4143175"/>
              <a:gd name="connsiteX5" fmla="*/ 0 w 5899468"/>
              <a:gd name="connsiteY5" fmla="*/ 4142456 h 4143175"/>
              <a:gd name="connsiteX0" fmla="*/ 0 w 5898054"/>
              <a:gd name="connsiteY0" fmla="*/ 4142417 h 4143136"/>
              <a:gd name="connsiteX1" fmla="*/ 2738618 w 5898054"/>
              <a:gd name="connsiteY1" fmla="*/ 4143136 h 4143136"/>
              <a:gd name="connsiteX2" fmla="*/ 5841338 w 5898054"/>
              <a:gd name="connsiteY2" fmla="*/ 333968 h 4143136"/>
              <a:gd name="connsiteX3" fmla="*/ 5893028 w 5898054"/>
              <a:gd name="connsiteY3" fmla="*/ 39 h 4143136"/>
              <a:gd name="connsiteX4" fmla="*/ 17281 w 5898054"/>
              <a:gd name="connsiteY4" fmla="*/ 1624866 h 4143136"/>
              <a:gd name="connsiteX5" fmla="*/ 0 w 5898054"/>
              <a:gd name="connsiteY5" fmla="*/ 4142417 h 4143136"/>
              <a:gd name="connsiteX0" fmla="*/ 0 w 5952492"/>
              <a:gd name="connsiteY0" fmla="*/ 4032976 h 4033695"/>
              <a:gd name="connsiteX1" fmla="*/ 2738618 w 5952492"/>
              <a:gd name="connsiteY1" fmla="*/ 4033695 h 4033695"/>
              <a:gd name="connsiteX2" fmla="*/ 5841338 w 5952492"/>
              <a:gd name="connsiteY2" fmla="*/ 224527 h 4033695"/>
              <a:gd name="connsiteX3" fmla="*/ 5948994 w 5952492"/>
              <a:gd name="connsiteY3" fmla="*/ 57 h 4033695"/>
              <a:gd name="connsiteX4" fmla="*/ 17281 w 5952492"/>
              <a:gd name="connsiteY4" fmla="*/ 1515425 h 4033695"/>
              <a:gd name="connsiteX5" fmla="*/ 0 w 5952492"/>
              <a:gd name="connsiteY5" fmla="*/ 4032976 h 4033695"/>
              <a:gd name="connsiteX0" fmla="*/ 0 w 5951904"/>
              <a:gd name="connsiteY0" fmla="*/ 4032976 h 4033695"/>
              <a:gd name="connsiteX1" fmla="*/ 2738618 w 5951904"/>
              <a:gd name="connsiteY1" fmla="*/ 4033695 h 4033695"/>
              <a:gd name="connsiteX2" fmla="*/ 5804027 w 5951904"/>
              <a:gd name="connsiteY2" fmla="*/ 224527 h 4033695"/>
              <a:gd name="connsiteX3" fmla="*/ 5948994 w 5951904"/>
              <a:gd name="connsiteY3" fmla="*/ 57 h 4033695"/>
              <a:gd name="connsiteX4" fmla="*/ 17281 w 5951904"/>
              <a:gd name="connsiteY4" fmla="*/ 1515425 h 4033695"/>
              <a:gd name="connsiteX5" fmla="*/ 0 w 5951904"/>
              <a:gd name="connsiteY5" fmla="*/ 4032976 h 4033695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1497187 h 4015457"/>
              <a:gd name="connsiteX5" fmla="*/ 0 w 5961115"/>
              <a:gd name="connsiteY5" fmla="*/ 4014738 h 401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1115" h="4015457">
                <a:moveTo>
                  <a:pt x="0" y="4014738"/>
                </a:moveTo>
                <a:lnTo>
                  <a:pt x="2738618" y="4015457"/>
                </a:lnTo>
                <a:lnTo>
                  <a:pt x="5804027" y="206289"/>
                </a:lnTo>
                <a:cubicBezTo>
                  <a:pt x="5774620" y="210519"/>
                  <a:pt x="5987729" y="-4168"/>
                  <a:pt x="5958322" y="62"/>
                </a:cubicBezTo>
                <a:lnTo>
                  <a:pt x="17281" y="1497187"/>
                </a:lnTo>
                <a:lnTo>
                  <a:pt x="0" y="4014738"/>
                </a:lnTo>
                <a:close/>
              </a:path>
            </a:pathLst>
          </a:custGeom>
          <a:solidFill>
            <a:srgbClr val="7F7F7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DDF15E0-DDA3-B7C4-68F7-8A059D7F331E}"/>
              </a:ext>
            </a:extLst>
          </p:cNvPr>
          <p:cNvSpPr/>
          <p:nvPr/>
        </p:nvSpPr>
        <p:spPr>
          <a:xfrm rot="16200000" flipH="1">
            <a:off x="7689494" y="-218851"/>
            <a:ext cx="3001565" cy="6000697"/>
          </a:xfrm>
          <a:prstGeom prst="triangle">
            <a:avLst>
              <a:gd name="adj" fmla="val 47417"/>
            </a:avLst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BA221-28BB-E855-B043-3081CDBD279C}"/>
              </a:ext>
            </a:extLst>
          </p:cNvPr>
          <p:cNvSpPr/>
          <p:nvPr/>
        </p:nvSpPr>
        <p:spPr>
          <a:xfrm flipH="1" flipV="1">
            <a:off x="6194047" y="9328"/>
            <a:ext cx="6011272" cy="2674151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1374 w 6187827"/>
              <a:gd name="connsiteY0" fmla="*/ 3963517 h 4009844"/>
              <a:gd name="connsiteX1" fmla="*/ 3010487 w 6187827"/>
              <a:gd name="connsiteY1" fmla="*/ 4009844 h 4009844"/>
              <a:gd name="connsiteX2" fmla="*/ 6187827 w 6187827"/>
              <a:gd name="connsiteY2" fmla="*/ 0 h 4009844"/>
              <a:gd name="connsiteX3" fmla="*/ 5819782 w 6187827"/>
              <a:gd name="connsiteY3" fmla="*/ 21813 h 4009844"/>
              <a:gd name="connsiteX4" fmla="*/ 0 w 6187827"/>
              <a:gd name="connsiteY4" fmla="*/ 1482452 h 4009844"/>
              <a:gd name="connsiteX5" fmla="*/ 1374 w 6187827"/>
              <a:gd name="connsiteY5" fmla="*/ 3963517 h 4009844"/>
              <a:gd name="connsiteX0" fmla="*/ 1374 w 5852039"/>
              <a:gd name="connsiteY0" fmla="*/ 3945274 h 3991601"/>
              <a:gd name="connsiteX1" fmla="*/ 3010487 w 5852039"/>
              <a:gd name="connsiteY1" fmla="*/ 3991601 h 3991601"/>
              <a:gd name="connsiteX2" fmla="*/ 5852039 w 5852039"/>
              <a:gd name="connsiteY2" fmla="*/ 0 h 3991601"/>
              <a:gd name="connsiteX3" fmla="*/ 5819782 w 5852039"/>
              <a:gd name="connsiteY3" fmla="*/ 3570 h 3991601"/>
              <a:gd name="connsiteX4" fmla="*/ 0 w 5852039"/>
              <a:gd name="connsiteY4" fmla="*/ 1464209 h 3991601"/>
              <a:gd name="connsiteX5" fmla="*/ 1374 w 5852039"/>
              <a:gd name="connsiteY5" fmla="*/ 3945274 h 3991601"/>
              <a:gd name="connsiteX0" fmla="*/ 1374 w 5873531"/>
              <a:gd name="connsiteY0" fmla="*/ 3960466 h 4006793"/>
              <a:gd name="connsiteX1" fmla="*/ 3010487 w 5873531"/>
              <a:gd name="connsiteY1" fmla="*/ 4006793 h 4006793"/>
              <a:gd name="connsiteX2" fmla="*/ 5852039 w 5873531"/>
              <a:gd name="connsiteY2" fmla="*/ 15192 h 4006793"/>
              <a:gd name="connsiteX3" fmla="*/ 5866419 w 5873531"/>
              <a:gd name="connsiteY3" fmla="*/ 519 h 4006793"/>
              <a:gd name="connsiteX4" fmla="*/ 0 w 5873531"/>
              <a:gd name="connsiteY4" fmla="*/ 1479401 h 4006793"/>
              <a:gd name="connsiteX5" fmla="*/ 1374 w 5873531"/>
              <a:gd name="connsiteY5" fmla="*/ 3960466 h 4006793"/>
              <a:gd name="connsiteX0" fmla="*/ 1374 w 5882187"/>
              <a:gd name="connsiteY0" fmla="*/ 4105970 h 4152297"/>
              <a:gd name="connsiteX1" fmla="*/ 3010487 w 5882187"/>
              <a:gd name="connsiteY1" fmla="*/ 4152297 h 4152297"/>
              <a:gd name="connsiteX2" fmla="*/ 5852039 w 5882187"/>
              <a:gd name="connsiteY2" fmla="*/ 160696 h 4152297"/>
              <a:gd name="connsiteX3" fmla="*/ 5875747 w 5882187"/>
              <a:gd name="connsiteY3" fmla="*/ 78 h 4152297"/>
              <a:gd name="connsiteX4" fmla="*/ 0 w 5882187"/>
              <a:gd name="connsiteY4" fmla="*/ 1624905 h 4152297"/>
              <a:gd name="connsiteX5" fmla="*/ 1374 w 5882187"/>
              <a:gd name="connsiteY5" fmla="*/ 4105970 h 4152297"/>
              <a:gd name="connsiteX0" fmla="*/ 1374 w 5882187"/>
              <a:gd name="connsiteY0" fmla="*/ 4105970 h 4124932"/>
              <a:gd name="connsiteX1" fmla="*/ 2730664 w 5882187"/>
              <a:gd name="connsiteY1" fmla="*/ 4124932 h 4124932"/>
              <a:gd name="connsiteX2" fmla="*/ 5852039 w 5882187"/>
              <a:gd name="connsiteY2" fmla="*/ 160696 h 4124932"/>
              <a:gd name="connsiteX3" fmla="*/ 5875747 w 5882187"/>
              <a:gd name="connsiteY3" fmla="*/ 78 h 4124932"/>
              <a:gd name="connsiteX4" fmla="*/ 0 w 5882187"/>
              <a:gd name="connsiteY4" fmla="*/ 1624905 h 4124932"/>
              <a:gd name="connsiteX5" fmla="*/ 1374 w 5882187"/>
              <a:gd name="connsiteY5" fmla="*/ 4105970 h 4124932"/>
              <a:gd name="connsiteX0" fmla="*/ 1374 w 5882187"/>
              <a:gd name="connsiteY0" fmla="*/ 4105970 h 4143175"/>
              <a:gd name="connsiteX1" fmla="*/ 2721337 w 5882187"/>
              <a:gd name="connsiteY1" fmla="*/ 4143175 h 4143175"/>
              <a:gd name="connsiteX2" fmla="*/ 5852039 w 5882187"/>
              <a:gd name="connsiteY2" fmla="*/ 160696 h 4143175"/>
              <a:gd name="connsiteX3" fmla="*/ 5875747 w 5882187"/>
              <a:gd name="connsiteY3" fmla="*/ 78 h 4143175"/>
              <a:gd name="connsiteX4" fmla="*/ 0 w 5882187"/>
              <a:gd name="connsiteY4" fmla="*/ 1624905 h 4143175"/>
              <a:gd name="connsiteX5" fmla="*/ 1374 w 5882187"/>
              <a:gd name="connsiteY5" fmla="*/ 4105970 h 4143175"/>
              <a:gd name="connsiteX0" fmla="*/ 0 w 5899468"/>
              <a:gd name="connsiteY0" fmla="*/ 4142456 h 4143175"/>
              <a:gd name="connsiteX1" fmla="*/ 2738618 w 5899468"/>
              <a:gd name="connsiteY1" fmla="*/ 4143175 h 4143175"/>
              <a:gd name="connsiteX2" fmla="*/ 5869320 w 5899468"/>
              <a:gd name="connsiteY2" fmla="*/ 160696 h 4143175"/>
              <a:gd name="connsiteX3" fmla="*/ 5893028 w 5899468"/>
              <a:gd name="connsiteY3" fmla="*/ 78 h 4143175"/>
              <a:gd name="connsiteX4" fmla="*/ 17281 w 5899468"/>
              <a:gd name="connsiteY4" fmla="*/ 1624905 h 4143175"/>
              <a:gd name="connsiteX5" fmla="*/ 0 w 5899468"/>
              <a:gd name="connsiteY5" fmla="*/ 4142456 h 4143175"/>
              <a:gd name="connsiteX0" fmla="*/ 0 w 5898054"/>
              <a:gd name="connsiteY0" fmla="*/ 4142417 h 4143136"/>
              <a:gd name="connsiteX1" fmla="*/ 2738618 w 5898054"/>
              <a:gd name="connsiteY1" fmla="*/ 4143136 h 4143136"/>
              <a:gd name="connsiteX2" fmla="*/ 5841338 w 5898054"/>
              <a:gd name="connsiteY2" fmla="*/ 333968 h 4143136"/>
              <a:gd name="connsiteX3" fmla="*/ 5893028 w 5898054"/>
              <a:gd name="connsiteY3" fmla="*/ 39 h 4143136"/>
              <a:gd name="connsiteX4" fmla="*/ 17281 w 5898054"/>
              <a:gd name="connsiteY4" fmla="*/ 1624866 h 4143136"/>
              <a:gd name="connsiteX5" fmla="*/ 0 w 5898054"/>
              <a:gd name="connsiteY5" fmla="*/ 4142417 h 4143136"/>
              <a:gd name="connsiteX0" fmla="*/ 0 w 5952492"/>
              <a:gd name="connsiteY0" fmla="*/ 4032976 h 4033695"/>
              <a:gd name="connsiteX1" fmla="*/ 2738618 w 5952492"/>
              <a:gd name="connsiteY1" fmla="*/ 4033695 h 4033695"/>
              <a:gd name="connsiteX2" fmla="*/ 5841338 w 5952492"/>
              <a:gd name="connsiteY2" fmla="*/ 224527 h 4033695"/>
              <a:gd name="connsiteX3" fmla="*/ 5948994 w 5952492"/>
              <a:gd name="connsiteY3" fmla="*/ 57 h 4033695"/>
              <a:gd name="connsiteX4" fmla="*/ 17281 w 5952492"/>
              <a:gd name="connsiteY4" fmla="*/ 1515425 h 4033695"/>
              <a:gd name="connsiteX5" fmla="*/ 0 w 5952492"/>
              <a:gd name="connsiteY5" fmla="*/ 4032976 h 4033695"/>
              <a:gd name="connsiteX0" fmla="*/ 0 w 5951904"/>
              <a:gd name="connsiteY0" fmla="*/ 4032976 h 4033695"/>
              <a:gd name="connsiteX1" fmla="*/ 2738618 w 5951904"/>
              <a:gd name="connsiteY1" fmla="*/ 4033695 h 4033695"/>
              <a:gd name="connsiteX2" fmla="*/ 5804027 w 5951904"/>
              <a:gd name="connsiteY2" fmla="*/ 224527 h 4033695"/>
              <a:gd name="connsiteX3" fmla="*/ 5948994 w 5951904"/>
              <a:gd name="connsiteY3" fmla="*/ 57 h 4033695"/>
              <a:gd name="connsiteX4" fmla="*/ 17281 w 5951904"/>
              <a:gd name="connsiteY4" fmla="*/ 1515425 h 4033695"/>
              <a:gd name="connsiteX5" fmla="*/ 0 w 5951904"/>
              <a:gd name="connsiteY5" fmla="*/ 4032976 h 4033695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149718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354615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491438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637383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306609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7953 w 5961115"/>
              <a:gd name="connsiteY4" fmla="*/ 2774206 h 4015457"/>
              <a:gd name="connsiteX5" fmla="*/ 0 w 5961115"/>
              <a:gd name="connsiteY5" fmla="*/ 4014738 h 4015457"/>
              <a:gd name="connsiteX0" fmla="*/ 0 w 5979562"/>
              <a:gd name="connsiteY0" fmla="*/ 3808449 h 3809168"/>
              <a:gd name="connsiteX1" fmla="*/ 2738618 w 5979562"/>
              <a:gd name="connsiteY1" fmla="*/ 3809168 h 3809168"/>
              <a:gd name="connsiteX2" fmla="*/ 5804027 w 5979562"/>
              <a:gd name="connsiteY2" fmla="*/ 0 h 3809168"/>
              <a:gd name="connsiteX3" fmla="*/ 5976977 w 5979562"/>
              <a:gd name="connsiteY3" fmla="*/ 1198496 h 3809168"/>
              <a:gd name="connsiteX4" fmla="*/ 7953 w 5979562"/>
              <a:gd name="connsiteY4" fmla="*/ 2567917 h 3809168"/>
              <a:gd name="connsiteX5" fmla="*/ 0 w 5979562"/>
              <a:gd name="connsiteY5" fmla="*/ 3808449 h 3809168"/>
              <a:gd name="connsiteX0" fmla="*/ 0 w 6009231"/>
              <a:gd name="connsiteY0" fmla="*/ 2613522 h 2614241"/>
              <a:gd name="connsiteX1" fmla="*/ 2738618 w 6009231"/>
              <a:gd name="connsiteY1" fmla="*/ 2614241 h 2614241"/>
              <a:gd name="connsiteX2" fmla="*/ 6009231 w 6009231"/>
              <a:gd name="connsiteY2" fmla="*/ 0 h 2614241"/>
              <a:gd name="connsiteX3" fmla="*/ 5976977 w 6009231"/>
              <a:gd name="connsiteY3" fmla="*/ 3569 h 2614241"/>
              <a:gd name="connsiteX4" fmla="*/ 7953 w 6009231"/>
              <a:gd name="connsiteY4" fmla="*/ 1372990 h 2614241"/>
              <a:gd name="connsiteX5" fmla="*/ 0 w 6009231"/>
              <a:gd name="connsiteY5" fmla="*/ 2613522 h 261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9231" h="2614241">
                <a:moveTo>
                  <a:pt x="0" y="2613522"/>
                </a:moveTo>
                <a:lnTo>
                  <a:pt x="2738618" y="2614241"/>
                </a:lnTo>
                <a:lnTo>
                  <a:pt x="6009231" y="0"/>
                </a:lnTo>
                <a:cubicBezTo>
                  <a:pt x="5979824" y="4230"/>
                  <a:pt x="6006384" y="-661"/>
                  <a:pt x="5976977" y="3569"/>
                </a:cubicBezTo>
                <a:lnTo>
                  <a:pt x="7953" y="1372990"/>
                </a:lnTo>
                <a:lnTo>
                  <a:pt x="0" y="2613522"/>
                </a:lnTo>
                <a:close/>
              </a:path>
            </a:pathLst>
          </a:custGeom>
          <a:solidFill>
            <a:srgbClr val="7F7F7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07DB7F5-1098-E2D0-178B-514F71CD046D}"/>
              </a:ext>
            </a:extLst>
          </p:cNvPr>
          <p:cNvSpPr/>
          <p:nvPr/>
        </p:nvSpPr>
        <p:spPr>
          <a:xfrm flipV="1">
            <a:off x="-9331" y="626"/>
            <a:ext cx="6225876" cy="2730135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1374 w 6187827"/>
              <a:gd name="connsiteY0" fmla="*/ 3963517 h 4009844"/>
              <a:gd name="connsiteX1" fmla="*/ 3010487 w 6187827"/>
              <a:gd name="connsiteY1" fmla="*/ 4009844 h 4009844"/>
              <a:gd name="connsiteX2" fmla="*/ 6187827 w 6187827"/>
              <a:gd name="connsiteY2" fmla="*/ 0 h 4009844"/>
              <a:gd name="connsiteX3" fmla="*/ 5819782 w 6187827"/>
              <a:gd name="connsiteY3" fmla="*/ 21813 h 4009844"/>
              <a:gd name="connsiteX4" fmla="*/ 0 w 6187827"/>
              <a:gd name="connsiteY4" fmla="*/ 1482452 h 4009844"/>
              <a:gd name="connsiteX5" fmla="*/ 1374 w 6187827"/>
              <a:gd name="connsiteY5" fmla="*/ 3963517 h 4009844"/>
              <a:gd name="connsiteX0" fmla="*/ 1374 w 5852039"/>
              <a:gd name="connsiteY0" fmla="*/ 3945274 h 3991601"/>
              <a:gd name="connsiteX1" fmla="*/ 3010487 w 5852039"/>
              <a:gd name="connsiteY1" fmla="*/ 3991601 h 3991601"/>
              <a:gd name="connsiteX2" fmla="*/ 5852039 w 5852039"/>
              <a:gd name="connsiteY2" fmla="*/ 0 h 3991601"/>
              <a:gd name="connsiteX3" fmla="*/ 5819782 w 5852039"/>
              <a:gd name="connsiteY3" fmla="*/ 3570 h 3991601"/>
              <a:gd name="connsiteX4" fmla="*/ 0 w 5852039"/>
              <a:gd name="connsiteY4" fmla="*/ 1464209 h 3991601"/>
              <a:gd name="connsiteX5" fmla="*/ 1374 w 5852039"/>
              <a:gd name="connsiteY5" fmla="*/ 3945274 h 3991601"/>
              <a:gd name="connsiteX0" fmla="*/ 1374 w 5873531"/>
              <a:gd name="connsiteY0" fmla="*/ 3960466 h 4006793"/>
              <a:gd name="connsiteX1" fmla="*/ 3010487 w 5873531"/>
              <a:gd name="connsiteY1" fmla="*/ 4006793 h 4006793"/>
              <a:gd name="connsiteX2" fmla="*/ 5852039 w 5873531"/>
              <a:gd name="connsiteY2" fmla="*/ 15192 h 4006793"/>
              <a:gd name="connsiteX3" fmla="*/ 5866419 w 5873531"/>
              <a:gd name="connsiteY3" fmla="*/ 519 h 4006793"/>
              <a:gd name="connsiteX4" fmla="*/ 0 w 5873531"/>
              <a:gd name="connsiteY4" fmla="*/ 1479401 h 4006793"/>
              <a:gd name="connsiteX5" fmla="*/ 1374 w 5873531"/>
              <a:gd name="connsiteY5" fmla="*/ 3960466 h 4006793"/>
              <a:gd name="connsiteX0" fmla="*/ 1374 w 5882187"/>
              <a:gd name="connsiteY0" fmla="*/ 4105970 h 4152297"/>
              <a:gd name="connsiteX1" fmla="*/ 3010487 w 5882187"/>
              <a:gd name="connsiteY1" fmla="*/ 4152297 h 4152297"/>
              <a:gd name="connsiteX2" fmla="*/ 5852039 w 5882187"/>
              <a:gd name="connsiteY2" fmla="*/ 160696 h 4152297"/>
              <a:gd name="connsiteX3" fmla="*/ 5875747 w 5882187"/>
              <a:gd name="connsiteY3" fmla="*/ 78 h 4152297"/>
              <a:gd name="connsiteX4" fmla="*/ 0 w 5882187"/>
              <a:gd name="connsiteY4" fmla="*/ 1624905 h 4152297"/>
              <a:gd name="connsiteX5" fmla="*/ 1374 w 5882187"/>
              <a:gd name="connsiteY5" fmla="*/ 4105970 h 4152297"/>
              <a:gd name="connsiteX0" fmla="*/ 1374 w 5882187"/>
              <a:gd name="connsiteY0" fmla="*/ 4105970 h 4124932"/>
              <a:gd name="connsiteX1" fmla="*/ 2730664 w 5882187"/>
              <a:gd name="connsiteY1" fmla="*/ 4124932 h 4124932"/>
              <a:gd name="connsiteX2" fmla="*/ 5852039 w 5882187"/>
              <a:gd name="connsiteY2" fmla="*/ 160696 h 4124932"/>
              <a:gd name="connsiteX3" fmla="*/ 5875747 w 5882187"/>
              <a:gd name="connsiteY3" fmla="*/ 78 h 4124932"/>
              <a:gd name="connsiteX4" fmla="*/ 0 w 5882187"/>
              <a:gd name="connsiteY4" fmla="*/ 1624905 h 4124932"/>
              <a:gd name="connsiteX5" fmla="*/ 1374 w 5882187"/>
              <a:gd name="connsiteY5" fmla="*/ 4105970 h 4124932"/>
              <a:gd name="connsiteX0" fmla="*/ 1374 w 5882187"/>
              <a:gd name="connsiteY0" fmla="*/ 4105970 h 4143175"/>
              <a:gd name="connsiteX1" fmla="*/ 2721337 w 5882187"/>
              <a:gd name="connsiteY1" fmla="*/ 4143175 h 4143175"/>
              <a:gd name="connsiteX2" fmla="*/ 5852039 w 5882187"/>
              <a:gd name="connsiteY2" fmla="*/ 160696 h 4143175"/>
              <a:gd name="connsiteX3" fmla="*/ 5875747 w 5882187"/>
              <a:gd name="connsiteY3" fmla="*/ 78 h 4143175"/>
              <a:gd name="connsiteX4" fmla="*/ 0 w 5882187"/>
              <a:gd name="connsiteY4" fmla="*/ 1624905 h 4143175"/>
              <a:gd name="connsiteX5" fmla="*/ 1374 w 5882187"/>
              <a:gd name="connsiteY5" fmla="*/ 4105970 h 4143175"/>
              <a:gd name="connsiteX0" fmla="*/ 0 w 5899468"/>
              <a:gd name="connsiteY0" fmla="*/ 4142456 h 4143175"/>
              <a:gd name="connsiteX1" fmla="*/ 2738618 w 5899468"/>
              <a:gd name="connsiteY1" fmla="*/ 4143175 h 4143175"/>
              <a:gd name="connsiteX2" fmla="*/ 5869320 w 5899468"/>
              <a:gd name="connsiteY2" fmla="*/ 160696 h 4143175"/>
              <a:gd name="connsiteX3" fmla="*/ 5893028 w 5899468"/>
              <a:gd name="connsiteY3" fmla="*/ 78 h 4143175"/>
              <a:gd name="connsiteX4" fmla="*/ 17281 w 5899468"/>
              <a:gd name="connsiteY4" fmla="*/ 1624905 h 4143175"/>
              <a:gd name="connsiteX5" fmla="*/ 0 w 5899468"/>
              <a:gd name="connsiteY5" fmla="*/ 4142456 h 4143175"/>
              <a:gd name="connsiteX0" fmla="*/ 0 w 5898054"/>
              <a:gd name="connsiteY0" fmla="*/ 4142417 h 4143136"/>
              <a:gd name="connsiteX1" fmla="*/ 2738618 w 5898054"/>
              <a:gd name="connsiteY1" fmla="*/ 4143136 h 4143136"/>
              <a:gd name="connsiteX2" fmla="*/ 5841338 w 5898054"/>
              <a:gd name="connsiteY2" fmla="*/ 333968 h 4143136"/>
              <a:gd name="connsiteX3" fmla="*/ 5893028 w 5898054"/>
              <a:gd name="connsiteY3" fmla="*/ 39 h 4143136"/>
              <a:gd name="connsiteX4" fmla="*/ 17281 w 5898054"/>
              <a:gd name="connsiteY4" fmla="*/ 1624866 h 4143136"/>
              <a:gd name="connsiteX5" fmla="*/ 0 w 5898054"/>
              <a:gd name="connsiteY5" fmla="*/ 4142417 h 4143136"/>
              <a:gd name="connsiteX0" fmla="*/ 0 w 5952492"/>
              <a:gd name="connsiteY0" fmla="*/ 4032976 h 4033695"/>
              <a:gd name="connsiteX1" fmla="*/ 2738618 w 5952492"/>
              <a:gd name="connsiteY1" fmla="*/ 4033695 h 4033695"/>
              <a:gd name="connsiteX2" fmla="*/ 5841338 w 5952492"/>
              <a:gd name="connsiteY2" fmla="*/ 224527 h 4033695"/>
              <a:gd name="connsiteX3" fmla="*/ 5948994 w 5952492"/>
              <a:gd name="connsiteY3" fmla="*/ 57 h 4033695"/>
              <a:gd name="connsiteX4" fmla="*/ 17281 w 5952492"/>
              <a:gd name="connsiteY4" fmla="*/ 1515425 h 4033695"/>
              <a:gd name="connsiteX5" fmla="*/ 0 w 5952492"/>
              <a:gd name="connsiteY5" fmla="*/ 4032976 h 4033695"/>
              <a:gd name="connsiteX0" fmla="*/ 0 w 5951904"/>
              <a:gd name="connsiteY0" fmla="*/ 4032976 h 4033695"/>
              <a:gd name="connsiteX1" fmla="*/ 2738618 w 5951904"/>
              <a:gd name="connsiteY1" fmla="*/ 4033695 h 4033695"/>
              <a:gd name="connsiteX2" fmla="*/ 5804027 w 5951904"/>
              <a:gd name="connsiteY2" fmla="*/ 224527 h 4033695"/>
              <a:gd name="connsiteX3" fmla="*/ 5948994 w 5951904"/>
              <a:gd name="connsiteY3" fmla="*/ 57 h 4033695"/>
              <a:gd name="connsiteX4" fmla="*/ 17281 w 5951904"/>
              <a:gd name="connsiteY4" fmla="*/ 1515425 h 4033695"/>
              <a:gd name="connsiteX5" fmla="*/ 0 w 5951904"/>
              <a:gd name="connsiteY5" fmla="*/ 4032976 h 4033695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149718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354615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491438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637383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306609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7953 w 5961115"/>
              <a:gd name="connsiteY4" fmla="*/ 2774206 h 4015457"/>
              <a:gd name="connsiteX5" fmla="*/ 0 w 5961115"/>
              <a:gd name="connsiteY5" fmla="*/ 4014738 h 4015457"/>
              <a:gd name="connsiteX0" fmla="*/ 0 w 5979562"/>
              <a:gd name="connsiteY0" fmla="*/ 3808449 h 3809168"/>
              <a:gd name="connsiteX1" fmla="*/ 2738618 w 5979562"/>
              <a:gd name="connsiteY1" fmla="*/ 3809168 h 3809168"/>
              <a:gd name="connsiteX2" fmla="*/ 5804027 w 5979562"/>
              <a:gd name="connsiteY2" fmla="*/ 0 h 3809168"/>
              <a:gd name="connsiteX3" fmla="*/ 5976977 w 5979562"/>
              <a:gd name="connsiteY3" fmla="*/ 1198496 h 3809168"/>
              <a:gd name="connsiteX4" fmla="*/ 7953 w 5979562"/>
              <a:gd name="connsiteY4" fmla="*/ 2567917 h 3809168"/>
              <a:gd name="connsiteX5" fmla="*/ 0 w 5979562"/>
              <a:gd name="connsiteY5" fmla="*/ 3808449 h 3809168"/>
              <a:gd name="connsiteX0" fmla="*/ 0 w 6009231"/>
              <a:gd name="connsiteY0" fmla="*/ 2613522 h 2614241"/>
              <a:gd name="connsiteX1" fmla="*/ 2738618 w 6009231"/>
              <a:gd name="connsiteY1" fmla="*/ 2614241 h 2614241"/>
              <a:gd name="connsiteX2" fmla="*/ 6009231 w 6009231"/>
              <a:gd name="connsiteY2" fmla="*/ 0 h 2614241"/>
              <a:gd name="connsiteX3" fmla="*/ 5976977 w 6009231"/>
              <a:gd name="connsiteY3" fmla="*/ 3569 h 2614241"/>
              <a:gd name="connsiteX4" fmla="*/ 7953 w 6009231"/>
              <a:gd name="connsiteY4" fmla="*/ 1372990 h 2614241"/>
              <a:gd name="connsiteX5" fmla="*/ 0 w 6009231"/>
              <a:gd name="connsiteY5" fmla="*/ 2613522 h 2614241"/>
              <a:gd name="connsiteX0" fmla="*/ 0 w 6027886"/>
              <a:gd name="connsiteY0" fmla="*/ 2650009 h 2650009"/>
              <a:gd name="connsiteX1" fmla="*/ 2757273 w 6027886"/>
              <a:gd name="connsiteY1" fmla="*/ 2614241 h 2650009"/>
              <a:gd name="connsiteX2" fmla="*/ 6027886 w 6027886"/>
              <a:gd name="connsiteY2" fmla="*/ 0 h 2650009"/>
              <a:gd name="connsiteX3" fmla="*/ 5995632 w 6027886"/>
              <a:gd name="connsiteY3" fmla="*/ 3569 h 2650009"/>
              <a:gd name="connsiteX4" fmla="*/ 26608 w 6027886"/>
              <a:gd name="connsiteY4" fmla="*/ 1372990 h 2650009"/>
              <a:gd name="connsiteX5" fmla="*/ 0 w 6027886"/>
              <a:gd name="connsiteY5" fmla="*/ 2650009 h 2650009"/>
              <a:gd name="connsiteX0" fmla="*/ 0 w 6027886"/>
              <a:gd name="connsiteY0" fmla="*/ 2650009 h 2659849"/>
              <a:gd name="connsiteX1" fmla="*/ 2794582 w 6027886"/>
              <a:gd name="connsiteY1" fmla="*/ 2659849 h 2659849"/>
              <a:gd name="connsiteX2" fmla="*/ 6027886 w 6027886"/>
              <a:gd name="connsiteY2" fmla="*/ 0 h 2659849"/>
              <a:gd name="connsiteX3" fmla="*/ 5995632 w 6027886"/>
              <a:gd name="connsiteY3" fmla="*/ 3569 h 2659849"/>
              <a:gd name="connsiteX4" fmla="*/ 26608 w 6027886"/>
              <a:gd name="connsiteY4" fmla="*/ 1372990 h 2659849"/>
              <a:gd name="connsiteX5" fmla="*/ 0 w 6027886"/>
              <a:gd name="connsiteY5" fmla="*/ 2650009 h 2659849"/>
              <a:gd name="connsiteX0" fmla="*/ 0 w 6184975"/>
              <a:gd name="connsiteY0" fmla="*/ 2650009 h 2659849"/>
              <a:gd name="connsiteX1" fmla="*/ 2794582 w 6184975"/>
              <a:gd name="connsiteY1" fmla="*/ 2659849 h 2659849"/>
              <a:gd name="connsiteX2" fmla="*/ 6027886 w 6184975"/>
              <a:gd name="connsiteY2" fmla="*/ 0 h 2659849"/>
              <a:gd name="connsiteX3" fmla="*/ 6182182 w 6184975"/>
              <a:gd name="connsiteY3" fmla="*/ 3569 h 2659849"/>
              <a:gd name="connsiteX4" fmla="*/ 26608 w 6184975"/>
              <a:gd name="connsiteY4" fmla="*/ 1372990 h 2659849"/>
              <a:gd name="connsiteX5" fmla="*/ 0 w 6184975"/>
              <a:gd name="connsiteY5" fmla="*/ 2650009 h 2659849"/>
              <a:gd name="connsiteX0" fmla="*/ 0 w 6223763"/>
              <a:gd name="connsiteY0" fmla="*/ 2659130 h 2668970"/>
              <a:gd name="connsiteX1" fmla="*/ 2794582 w 6223763"/>
              <a:gd name="connsiteY1" fmla="*/ 2668970 h 2668970"/>
              <a:gd name="connsiteX2" fmla="*/ 6223763 w 6223763"/>
              <a:gd name="connsiteY2" fmla="*/ 0 h 2668970"/>
              <a:gd name="connsiteX3" fmla="*/ 6182182 w 6223763"/>
              <a:gd name="connsiteY3" fmla="*/ 12690 h 2668970"/>
              <a:gd name="connsiteX4" fmla="*/ 26608 w 6223763"/>
              <a:gd name="connsiteY4" fmla="*/ 1382111 h 2668970"/>
              <a:gd name="connsiteX5" fmla="*/ 0 w 6223763"/>
              <a:gd name="connsiteY5" fmla="*/ 2659130 h 266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3763" h="2668970">
                <a:moveTo>
                  <a:pt x="0" y="2659130"/>
                </a:moveTo>
                <a:lnTo>
                  <a:pt x="2794582" y="2668970"/>
                </a:lnTo>
                <a:lnTo>
                  <a:pt x="6223763" y="0"/>
                </a:lnTo>
                <a:cubicBezTo>
                  <a:pt x="6194356" y="4230"/>
                  <a:pt x="6211589" y="8460"/>
                  <a:pt x="6182182" y="12690"/>
                </a:cubicBezTo>
                <a:lnTo>
                  <a:pt x="26608" y="1382111"/>
                </a:lnTo>
                <a:lnTo>
                  <a:pt x="0" y="2659130"/>
                </a:lnTo>
                <a:close/>
              </a:path>
            </a:pathLst>
          </a:custGeom>
          <a:solidFill>
            <a:srgbClr val="7F7F7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F7CAFC-FFFF-C471-DBC0-ED23CD885FFE}"/>
              </a:ext>
            </a:extLst>
          </p:cNvPr>
          <p:cNvSpPr/>
          <p:nvPr/>
        </p:nvSpPr>
        <p:spPr>
          <a:xfrm>
            <a:off x="5994843" y="2508448"/>
            <a:ext cx="398106" cy="398106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376DBB-C614-D574-384F-D8094664247F}"/>
              </a:ext>
            </a:extLst>
          </p:cNvPr>
          <p:cNvSpPr txBox="1"/>
          <p:nvPr/>
        </p:nvSpPr>
        <p:spPr>
          <a:xfrm rot="943621">
            <a:off x="335424" y="609103"/>
            <a:ext cx="3815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Batang" panose="02030600000101010101" pitchFamily="18" charset="-127"/>
                <a:ea typeface="Batang" panose="02030600000101010101" pitchFamily="18" charset="-127"/>
              </a:rPr>
              <a:t>Hormazd (</a:t>
            </a:r>
            <a:r>
              <a:rPr lang="en-US" sz="2000" b="1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Spenta</a:t>
            </a:r>
            <a:r>
              <a:rPr lang="en-US" sz="20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2000" b="1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Mainyu</a:t>
            </a:r>
            <a:r>
              <a:rPr lang="en-US" sz="20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000" i="1" dirty="0">
                <a:latin typeface="Batang" panose="02030600000101010101" pitchFamily="18" charset="-127"/>
                <a:ea typeface="Batang" panose="02030600000101010101" pitchFamily="18" charset="-127"/>
              </a:rPr>
              <a:t>Dae pa Adar, Dae pa Mehr, and Dae pa Din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A7D977-A069-1C83-FF4A-B4608F47F5B3}"/>
              </a:ext>
            </a:extLst>
          </p:cNvPr>
          <p:cNvSpPr txBox="1"/>
          <p:nvPr/>
        </p:nvSpPr>
        <p:spPr>
          <a:xfrm rot="21448102">
            <a:off x="195197" y="2198100"/>
            <a:ext cx="3500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Bahman (</a:t>
            </a:r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Vohu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Manah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Mohor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Gosh, and Ram</a:t>
            </a:r>
            <a:endParaRPr lang="en-US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7DCA29-9F11-2453-FCB8-1F4AACB8CA42}"/>
              </a:ext>
            </a:extLst>
          </p:cNvPr>
          <p:cNvSpPr txBox="1"/>
          <p:nvPr/>
        </p:nvSpPr>
        <p:spPr>
          <a:xfrm rot="20046879">
            <a:off x="716186" y="4124938"/>
            <a:ext cx="3810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Asfandarmad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(</a:t>
            </a:r>
            <a:r>
              <a:rPr lang="en-US" sz="2400" b="1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Spenta</a:t>
            </a:r>
            <a:r>
              <a:rPr lang="en-US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2400" b="1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Armaiti</a:t>
            </a:r>
            <a:r>
              <a:rPr lang="en-US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) 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is linked to 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Ava, Din,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Ashishvangh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and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Mahrespand</a:t>
            </a:r>
            <a:endParaRPr lang="en-US" sz="24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08201E-DC36-EA9E-B9FB-CDEDDC3FC56F}"/>
              </a:ext>
            </a:extLst>
          </p:cNvPr>
          <p:cNvSpPr txBox="1"/>
          <p:nvPr/>
        </p:nvSpPr>
        <p:spPr>
          <a:xfrm rot="161014">
            <a:off x="8448534" y="2179227"/>
            <a:ext cx="3684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Khordad (Haurvatat)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Tir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Fravardin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and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Govad</a:t>
            </a:r>
            <a:endParaRPr lang="en-US" sz="24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FE1EDB-7851-7C60-A084-0B4BC018DA74}"/>
              </a:ext>
            </a:extLst>
          </p:cNvPr>
          <p:cNvSpPr txBox="1"/>
          <p:nvPr/>
        </p:nvSpPr>
        <p:spPr>
          <a:xfrm rot="20570155">
            <a:off x="8046397" y="486737"/>
            <a:ext cx="3731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Amardad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(Ameretat)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Rashne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Ashtad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and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Zamyad</a:t>
            </a:r>
            <a:endParaRPr lang="en-US" sz="24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395B68-08C8-F93C-015E-C531E12DF9B2}"/>
              </a:ext>
            </a:extLst>
          </p:cNvPr>
          <p:cNvSpPr txBox="1"/>
          <p:nvPr/>
        </p:nvSpPr>
        <p:spPr>
          <a:xfrm>
            <a:off x="4094585" y="6382"/>
            <a:ext cx="4058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Ameshaspands</a:t>
            </a:r>
            <a:r>
              <a:rPr lang="en-US" sz="4000" b="1" i="1" dirty="0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(</a:t>
            </a:r>
            <a:r>
              <a:rPr lang="en-US" sz="4000" b="1" i="1" dirty="0" err="1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Amesha</a:t>
            </a:r>
            <a:r>
              <a:rPr lang="en-US" sz="4000" b="1" i="1" dirty="0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Spentas</a:t>
            </a:r>
            <a:r>
              <a:rPr lang="en-US" sz="4000" b="1" i="1" dirty="0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) and their Yazatas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51999D-2CF7-73E6-32EF-1E4ECB5D53DA}"/>
              </a:ext>
            </a:extLst>
          </p:cNvPr>
          <p:cNvSpPr txBox="1"/>
          <p:nvPr/>
        </p:nvSpPr>
        <p:spPr>
          <a:xfrm>
            <a:off x="4598011" y="4463508"/>
            <a:ext cx="3146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Sherevar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(</a:t>
            </a:r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Khshathra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Vairya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Khorshed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Mehr, Asman, and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Aneran</a:t>
            </a:r>
            <a:endParaRPr lang="en-US" sz="24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D9EA7C-39A6-EE62-78E1-E863A1A9FE3C}"/>
              </a:ext>
            </a:extLst>
          </p:cNvPr>
          <p:cNvSpPr txBox="1"/>
          <p:nvPr/>
        </p:nvSpPr>
        <p:spPr>
          <a:xfrm rot="1702748">
            <a:off x="7773074" y="4177108"/>
            <a:ext cx="3785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Ardibehesht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(Asha </a:t>
            </a:r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Vahishta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Adar,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Sarosh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and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Behram</a:t>
            </a:r>
            <a:endParaRPr lang="en-US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0809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388FD9A-5987-A6A7-9BE9-6ABA7E778039}"/>
              </a:ext>
            </a:extLst>
          </p:cNvPr>
          <p:cNvSpPr/>
          <p:nvPr/>
        </p:nvSpPr>
        <p:spPr>
          <a:xfrm flipH="1">
            <a:off x="6236817" y="2741109"/>
            <a:ext cx="5963140" cy="4107478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1374 w 6187827"/>
              <a:gd name="connsiteY0" fmla="*/ 3963517 h 4009844"/>
              <a:gd name="connsiteX1" fmla="*/ 3010487 w 6187827"/>
              <a:gd name="connsiteY1" fmla="*/ 4009844 h 4009844"/>
              <a:gd name="connsiteX2" fmla="*/ 6187827 w 6187827"/>
              <a:gd name="connsiteY2" fmla="*/ 0 h 4009844"/>
              <a:gd name="connsiteX3" fmla="*/ 5819782 w 6187827"/>
              <a:gd name="connsiteY3" fmla="*/ 21813 h 4009844"/>
              <a:gd name="connsiteX4" fmla="*/ 0 w 6187827"/>
              <a:gd name="connsiteY4" fmla="*/ 1482452 h 4009844"/>
              <a:gd name="connsiteX5" fmla="*/ 1374 w 6187827"/>
              <a:gd name="connsiteY5" fmla="*/ 3963517 h 4009844"/>
              <a:gd name="connsiteX0" fmla="*/ 1374 w 5852039"/>
              <a:gd name="connsiteY0" fmla="*/ 3945274 h 3991601"/>
              <a:gd name="connsiteX1" fmla="*/ 3010487 w 5852039"/>
              <a:gd name="connsiteY1" fmla="*/ 3991601 h 3991601"/>
              <a:gd name="connsiteX2" fmla="*/ 5852039 w 5852039"/>
              <a:gd name="connsiteY2" fmla="*/ 0 h 3991601"/>
              <a:gd name="connsiteX3" fmla="*/ 5819782 w 5852039"/>
              <a:gd name="connsiteY3" fmla="*/ 3570 h 3991601"/>
              <a:gd name="connsiteX4" fmla="*/ 0 w 5852039"/>
              <a:gd name="connsiteY4" fmla="*/ 1464209 h 3991601"/>
              <a:gd name="connsiteX5" fmla="*/ 1374 w 5852039"/>
              <a:gd name="connsiteY5" fmla="*/ 3945274 h 3991601"/>
              <a:gd name="connsiteX0" fmla="*/ 1374 w 5873531"/>
              <a:gd name="connsiteY0" fmla="*/ 3960466 h 4006793"/>
              <a:gd name="connsiteX1" fmla="*/ 3010487 w 5873531"/>
              <a:gd name="connsiteY1" fmla="*/ 4006793 h 4006793"/>
              <a:gd name="connsiteX2" fmla="*/ 5852039 w 5873531"/>
              <a:gd name="connsiteY2" fmla="*/ 15192 h 4006793"/>
              <a:gd name="connsiteX3" fmla="*/ 5866419 w 5873531"/>
              <a:gd name="connsiteY3" fmla="*/ 519 h 4006793"/>
              <a:gd name="connsiteX4" fmla="*/ 0 w 5873531"/>
              <a:gd name="connsiteY4" fmla="*/ 1479401 h 4006793"/>
              <a:gd name="connsiteX5" fmla="*/ 1374 w 5873531"/>
              <a:gd name="connsiteY5" fmla="*/ 3960466 h 4006793"/>
              <a:gd name="connsiteX0" fmla="*/ 1374 w 5882187"/>
              <a:gd name="connsiteY0" fmla="*/ 4105970 h 4152297"/>
              <a:gd name="connsiteX1" fmla="*/ 3010487 w 5882187"/>
              <a:gd name="connsiteY1" fmla="*/ 4152297 h 4152297"/>
              <a:gd name="connsiteX2" fmla="*/ 5852039 w 5882187"/>
              <a:gd name="connsiteY2" fmla="*/ 160696 h 4152297"/>
              <a:gd name="connsiteX3" fmla="*/ 5875747 w 5882187"/>
              <a:gd name="connsiteY3" fmla="*/ 78 h 4152297"/>
              <a:gd name="connsiteX4" fmla="*/ 0 w 5882187"/>
              <a:gd name="connsiteY4" fmla="*/ 1624905 h 4152297"/>
              <a:gd name="connsiteX5" fmla="*/ 1374 w 5882187"/>
              <a:gd name="connsiteY5" fmla="*/ 4105970 h 4152297"/>
              <a:gd name="connsiteX0" fmla="*/ 1374 w 5882187"/>
              <a:gd name="connsiteY0" fmla="*/ 4105970 h 4124932"/>
              <a:gd name="connsiteX1" fmla="*/ 2730664 w 5882187"/>
              <a:gd name="connsiteY1" fmla="*/ 4124932 h 4124932"/>
              <a:gd name="connsiteX2" fmla="*/ 5852039 w 5882187"/>
              <a:gd name="connsiteY2" fmla="*/ 160696 h 4124932"/>
              <a:gd name="connsiteX3" fmla="*/ 5875747 w 5882187"/>
              <a:gd name="connsiteY3" fmla="*/ 78 h 4124932"/>
              <a:gd name="connsiteX4" fmla="*/ 0 w 5882187"/>
              <a:gd name="connsiteY4" fmla="*/ 1624905 h 4124932"/>
              <a:gd name="connsiteX5" fmla="*/ 1374 w 5882187"/>
              <a:gd name="connsiteY5" fmla="*/ 4105970 h 4124932"/>
              <a:gd name="connsiteX0" fmla="*/ 1374 w 5882187"/>
              <a:gd name="connsiteY0" fmla="*/ 4105970 h 4143175"/>
              <a:gd name="connsiteX1" fmla="*/ 2721337 w 5882187"/>
              <a:gd name="connsiteY1" fmla="*/ 4143175 h 4143175"/>
              <a:gd name="connsiteX2" fmla="*/ 5852039 w 5882187"/>
              <a:gd name="connsiteY2" fmla="*/ 160696 h 4143175"/>
              <a:gd name="connsiteX3" fmla="*/ 5875747 w 5882187"/>
              <a:gd name="connsiteY3" fmla="*/ 78 h 4143175"/>
              <a:gd name="connsiteX4" fmla="*/ 0 w 5882187"/>
              <a:gd name="connsiteY4" fmla="*/ 1624905 h 4143175"/>
              <a:gd name="connsiteX5" fmla="*/ 1374 w 5882187"/>
              <a:gd name="connsiteY5" fmla="*/ 4105970 h 4143175"/>
              <a:gd name="connsiteX0" fmla="*/ 0 w 5899468"/>
              <a:gd name="connsiteY0" fmla="*/ 4142456 h 4143175"/>
              <a:gd name="connsiteX1" fmla="*/ 2738618 w 5899468"/>
              <a:gd name="connsiteY1" fmla="*/ 4143175 h 4143175"/>
              <a:gd name="connsiteX2" fmla="*/ 5869320 w 5899468"/>
              <a:gd name="connsiteY2" fmla="*/ 160696 h 4143175"/>
              <a:gd name="connsiteX3" fmla="*/ 5893028 w 5899468"/>
              <a:gd name="connsiteY3" fmla="*/ 78 h 4143175"/>
              <a:gd name="connsiteX4" fmla="*/ 17281 w 5899468"/>
              <a:gd name="connsiteY4" fmla="*/ 1624905 h 4143175"/>
              <a:gd name="connsiteX5" fmla="*/ 0 w 5899468"/>
              <a:gd name="connsiteY5" fmla="*/ 4142456 h 4143175"/>
              <a:gd name="connsiteX0" fmla="*/ 0 w 5898054"/>
              <a:gd name="connsiteY0" fmla="*/ 4142417 h 4143136"/>
              <a:gd name="connsiteX1" fmla="*/ 2738618 w 5898054"/>
              <a:gd name="connsiteY1" fmla="*/ 4143136 h 4143136"/>
              <a:gd name="connsiteX2" fmla="*/ 5841338 w 5898054"/>
              <a:gd name="connsiteY2" fmla="*/ 333968 h 4143136"/>
              <a:gd name="connsiteX3" fmla="*/ 5893028 w 5898054"/>
              <a:gd name="connsiteY3" fmla="*/ 39 h 4143136"/>
              <a:gd name="connsiteX4" fmla="*/ 17281 w 5898054"/>
              <a:gd name="connsiteY4" fmla="*/ 1624866 h 4143136"/>
              <a:gd name="connsiteX5" fmla="*/ 0 w 5898054"/>
              <a:gd name="connsiteY5" fmla="*/ 4142417 h 4143136"/>
              <a:gd name="connsiteX0" fmla="*/ 0 w 5952492"/>
              <a:gd name="connsiteY0" fmla="*/ 4032976 h 4033695"/>
              <a:gd name="connsiteX1" fmla="*/ 2738618 w 5952492"/>
              <a:gd name="connsiteY1" fmla="*/ 4033695 h 4033695"/>
              <a:gd name="connsiteX2" fmla="*/ 5841338 w 5952492"/>
              <a:gd name="connsiteY2" fmla="*/ 224527 h 4033695"/>
              <a:gd name="connsiteX3" fmla="*/ 5948994 w 5952492"/>
              <a:gd name="connsiteY3" fmla="*/ 57 h 4033695"/>
              <a:gd name="connsiteX4" fmla="*/ 17281 w 5952492"/>
              <a:gd name="connsiteY4" fmla="*/ 1515425 h 4033695"/>
              <a:gd name="connsiteX5" fmla="*/ 0 w 5952492"/>
              <a:gd name="connsiteY5" fmla="*/ 4032976 h 4033695"/>
              <a:gd name="connsiteX0" fmla="*/ 0 w 5951904"/>
              <a:gd name="connsiteY0" fmla="*/ 4032976 h 4033695"/>
              <a:gd name="connsiteX1" fmla="*/ 2738618 w 5951904"/>
              <a:gd name="connsiteY1" fmla="*/ 4033695 h 4033695"/>
              <a:gd name="connsiteX2" fmla="*/ 5804027 w 5951904"/>
              <a:gd name="connsiteY2" fmla="*/ 224527 h 4033695"/>
              <a:gd name="connsiteX3" fmla="*/ 5948994 w 5951904"/>
              <a:gd name="connsiteY3" fmla="*/ 57 h 4033695"/>
              <a:gd name="connsiteX4" fmla="*/ 17281 w 5951904"/>
              <a:gd name="connsiteY4" fmla="*/ 1515425 h 4033695"/>
              <a:gd name="connsiteX5" fmla="*/ 0 w 5951904"/>
              <a:gd name="connsiteY5" fmla="*/ 4032976 h 4033695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1497187 h 4015457"/>
              <a:gd name="connsiteX5" fmla="*/ 0 w 5961115"/>
              <a:gd name="connsiteY5" fmla="*/ 4014738 h 401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1115" h="4015457">
                <a:moveTo>
                  <a:pt x="0" y="4014738"/>
                </a:moveTo>
                <a:lnTo>
                  <a:pt x="2738618" y="4015457"/>
                </a:lnTo>
                <a:lnTo>
                  <a:pt x="5804027" y="206289"/>
                </a:lnTo>
                <a:cubicBezTo>
                  <a:pt x="5774620" y="210519"/>
                  <a:pt x="5987729" y="-4168"/>
                  <a:pt x="5958322" y="62"/>
                </a:cubicBezTo>
                <a:lnTo>
                  <a:pt x="17281" y="1497187"/>
                </a:lnTo>
                <a:lnTo>
                  <a:pt x="0" y="4014738"/>
                </a:lnTo>
                <a:close/>
              </a:path>
            </a:pathLst>
          </a:custGeom>
          <a:solidFill>
            <a:schemeClr val="accent4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30334C6-0780-2A57-7110-FD4084947357}"/>
              </a:ext>
            </a:extLst>
          </p:cNvPr>
          <p:cNvSpPr/>
          <p:nvPr/>
        </p:nvSpPr>
        <p:spPr>
          <a:xfrm flipV="1">
            <a:off x="12813" y="26181"/>
            <a:ext cx="6225876" cy="2730135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1374 w 6187827"/>
              <a:gd name="connsiteY0" fmla="*/ 3963517 h 4009844"/>
              <a:gd name="connsiteX1" fmla="*/ 3010487 w 6187827"/>
              <a:gd name="connsiteY1" fmla="*/ 4009844 h 4009844"/>
              <a:gd name="connsiteX2" fmla="*/ 6187827 w 6187827"/>
              <a:gd name="connsiteY2" fmla="*/ 0 h 4009844"/>
              <a:gd name="connsiteX3" fmla="*/ 5819782 w 6187827"/>
              <a:gd name="connsiteY3" fmla="*/ 21813 h 4009844"/>
              <a:gd name="connsiteX4" fmla="*/ 0 w 6187827"/>
              <a:gd name="connsiteY4" fmla="*/ 1482452 h 4009844"/>
              <a:gd name="connsiteX5" fmla="*/ 1374 w 6187827"/>
              <a:gd name="connsiteY5" fmla="*/ 3963517 h 4009844"/>
              <a:gd name="connsiteX0" fmla="*/ 1374 w 5852039"/>
              <a:gd name="connsiteY0" fmla="*/ 3945274 h 3991601"/>
              <a:gd name="connsiteX1" fmla="*/ 3010487 w 5852039"/>
              <a:gd name="connsiteY1" fmla="*/ 3991601 h 3991601"/>
              <a:gd name="connsiteX2" fmla="*/ 5852039 w 5852039"/>
              <a:gd name="connsiteY2" fmla="*/ 0 h 3991601"/>
              <a:gd name="connsiteX3" fmla="*/ 5819782 w 5852039"/>
              <a:gd name="connsiteY3" fmla="*/ 3570 h 3991601"/>
              <a:gd name="connsiteX4" fmla="*/ 0 w 5852039"/>
              <a:gd name="connsiteY4" fmla="*/ 1464209 h 3991601"/>
              <a:gd name="connsiteX5" fmla="*/ 1374 w 5852039"/>
              <a:gd name="connsiteY5" fmla="*/ 3945274 h 3991601"/>
              <a:gd name="connsiteX0" fmla="*/ 1374 w 5873531"/>
              <a:gd name="connsiteY0" fmla="*/ 3960466 h 4006793"/>
              <a:gd name="connsiteX1" fmla="*/ 3010487 w 5873531"/>
              <a:gd name="connsiteY1" fmla="*/ 4006793 h 4006793"/>
              <a:gd name="connsiteX2" fmla="*/ 5852039 w 5873531"/>
              <a:gd name="connsiteY2" fmla="*/ 15192 h 4006793"/>
              <a:gd name="connsiteX3" fmla="*/ 5866419 w 5873531"/>
              <a:gd name="connsiteY3" fmla="*/ 519 h 4006793"/>
              <a:gd name="connsiteX4" fmla="*/ 0 w 5873531"/>
              <a:gd name="connsiteY4" fmla="*/ 1479401 h 4006793"/>
              <a:gd name="connsiteX5" fmla="*/ 1374 w 5873531"/>
              <a:gd name="connsiteY5" fmla="*/ 3960466 h 4006793"/>
              <a:gd name="connsiteX0" fmla="*/ 1374 w 5882187"/>
              <a:gd name="connsiteY0" fmla="*/ 4105970 h 4152297"/>
              <a:gd name="connsiteX1" fmla="*/ 3010487 w 5882187"/>
              <a:gd name="connsiteY1" fmla="*/ 4152297 h 4152297"/>
              <a:gd name="connsiteX2" fmla="*/ 5852039 w 5882187"/>
              <a:gd name="connsiteY2" fmla="*/ 160696 h 4152297"/>
              <a:gd name="connsiteX3" fmla="*/ 5875747 w 5882187"/>
              <a:gd name="connsiteY3" fmla="*/ 78 h 4152297"/>
              <a:gd name="connsiteX4" fmla="*/ 0 w 5882187"/>
              <a:gd name="connsiteY4" fmla="*/ 1624905 h 4152297"/>
              <a:gd name="connsiteX5" fmla="*/ 1374 w 5882187"/>
              <a:gd name="connsiteY5" fmla="*/ 4105970 h 4152297"/>
              <a:gd name="connsiteX0" fmla="*/ 1374 w 5882187"/>
              <a:gd name="connsiteY0" fmla="*/ 4105970 h 4124932"/>
              <a:gd name="connsiteX1" fmla="*/ 2730664 w 5882187"/>
              <a:gd name="connsiteY1" fmla="*/ 4124932 h 4124932"/>
              <a:gd name="connsiteX2" fmla="*/ 5852039 w 5882187"/>
              <a:gd name="connsiteY2" fmla="*/ 160696 h 4124932"/>
              <a:gd name="connsiteX3" fmla="*/ 5875747 w 5882187"/>
              <a:gd name="connsiteY3" fmla="*/ 78 h 4124932"/>
              <a:gd name="connsiteX4" fmla="*/ 0 w 5882187"/>
              <a:gd name="connsiteY4" fmla="*/ 1624905 h 4124932"/>
              <a:gd name="connsiteX5" fmla="*/ 1374 w 5882187"/>
              <a:gd name="connsiteY5" fmla="*/ 4105970 h 4124932"/>
              <a:gd name="connsiteX0" fmla="*/ 1374 w 5882187"/>
              <a:gd name="connsiteY0" fmla="*/ 4105970 h 4143175"/>
              <a:gd name="connsiteX1" fmla="*/ 2721337 w 5882187"/>
              <a:gd name="connsiteY1" fmla="*/ 4143175 h 4143175"/>
              <a:gd name="connsiteX2" fmla="*/ 5852039 w 5882187"/>
              <a:gd name="connsiteY2" fmla="*/ 160696 h 4143175"/>
              <a:gd name="connsiteX3" fmla="*/ 5875747 w 5882187"/>
              <a:gd name="connsiteY3" fmla="*/ 78 h 4143175"/>
              <a:gd name="connsiteX4" fmla="*/ 0 w 5882187"/>
              <a:gd name="connsiteY4" fmla="*/ 1624905 h 4143175"/>
              <a:gd name="connsiteX5" fmla="*/ 1374 w 5882187"/>
              <a:gd name="connsiteY5" fmla="*/ 4105970 h 4143175"/>
              <a:gd name="connsiteX0" fmla="*/ 0 w 5899468"/>
              <a:gd name="connsiteY0" fmla="*/ 4142456 h 4143175"/>
              <a:gd name="connsiteX1" fmla="*/ 2738618 w 5899468"/>
              <a:gd name="connsiteY1" fmla="*/ 4143175 h 4143175"/>
              <a:gd name="connsiteX2" fmla="*/ 5869320 w 5899468"/>
              <a:gd name="connsiteY2" fmla="*/ 160696 h 4143175"/>
              <a:gd name="connsiteX3" fmla="*/ 5893028 w 5899468"/>
              <a:gd name="connsiteY3" fmla="*/ 78 h 4143175"/>
              <a:gd name="connsiteX4" fmla="*/ 17281 w 5899468"/>
              <a:gd name="connsiteY4" fmla="*/ 1624905 h 4143175"/>
              <a:gd name="connsiteX5" fmla="*/ 0 w 5899468"/>
              <a:gd name="connsiteY5" fmla="*/ 4142456 h 4143175"/>
              <a:gd name="connsiteX0" fmla="*/ 0 w 5898054"/>
              <a:gd name="connsiteY0" fmla="*/ 4142417 h 4143136"/>
              <a:gd name="connsiteX1" fmla="*/ 2738618 w 5898054"/>
              <a:gd name="connsiteY1" fmla="*/ 4143136 h 4143136"/>
              <a:gd name="connsiteX2" fmla="*/ 5841338 w 5898054"/>
              <a:gd name="connsiteY2" fmla="*/ 333968 h 4143136"/>
              <a:gd name="connsiteX3" fmla="*/ 5893028 w 5898054"/>
              <a:gd name="connsiteY3" fmla="*/ 39 h 4143136"/>
              <a:gd name="connsiteX4" fmla="*/ 17281 w 5898054"/>
              <a:gd name="connsiteY4" fmla="*/ 1624866 h 4143136"/>
              <a:gd name="connsiteX5" fmla="*/ 0 w 5898054"/>
              <a:gd name="connsiteY5" fmla="*/ 4142417 h 4143136"/>
              <a:gd name="connsiteX0" fmla="*/ 0 w 5952492"/>
              <a:gd name="connsiteY0" fmla="*/ 4032976 h 4033695"/>
              <a:gd name="connsiteX1" fmla="*/ 2738618 w 5952492"/>
              <a:gd name="connsiteY1" fmla="*/ 4033695 h 4033695"/>
              <a:gd name="connsiteX2" fmla="*/ 5841338 w 5952492"/>
              <a:gd name="connsiteY2" fmla="*/ 224527 h 4033695"/>
              <a:gd name="connsiteX3" fmla="*/ 5948994 w 5952492"/>
              <a:gd name="connsiteY3" fmla="*/ 57 h 4033695"/>
              <a:gd name="connsiteX4" fmla="*/ 17281 w 5952492"/>
              <a:gd name="connsiteY4" fmla="*/ 1515425 h 4033695"/>
              <a:gd name="connsiteX5" fmla="*/ 0 w 5952492"/>
              <a:gd name="connsiteY5" fmla="*/ 4032976 h 4033695"/>
              <a:gd name="connsiteX0" fmla="*/ 0 w 5951904"/>
              <a:gd name="connsiteY0" fmla="*/ 4032976 h 4033695"/>
              <a:gd name="connsiteX1" fmla="*/ 2738618 w 5951904"/>
              <a:gd name="connsiteY1" fmla="*/ 4033695 h 4033695"/>
              <a:gd name="connsiteX2" fmla="*/ 5804027 w 5951904"/>
              <a:gd name="connsiteY2" fmla="*/ 224527 h 4033695"/>
              <a:gd name="connsiteX3" fmla="*/ 5948994 w 5951904"/>
              <a:gd name="connsiteY3" fmla="*/ 57 h 4033695"/>
              <a:gd name="connsiteX4" fmla="*/ 17281 w 5951904"/>
              <a:gd name="connsiteY4" fmla="*/ 1515425 h 4033695"/>
              <a:gd name="connsiteX5" fmla="*/ 0 w 5951904"/>
              <a:gd name="connsiteY5" fmla="*/ 4032976 h 4033695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149718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354615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491438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637383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306609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7953 w 5961115"/>
              <a:gd name="connsiteY4" fmla="*/ 2774206 h 4015457"/>
              <a:gd name="connsiteX5" fmla="*/ 0 w 5961115"/>
              <a:gd name="connsiteY5" fmla="*/ 4014738 h 4015457"/>
              <a:gd name="connsiteX0" fmla="*/ 0 w 5979562"/>
              <a:gd name="connsiteY0" fmla="*/ 3808449 h 3809168"/>
              <a:gd name="connsiteX1" fmla="*/ 2738618 w 5979562"/>
              <a:gd name="connsiteY1" fmla="*/ 3809168 h 3809168"/>
              <a:gd name="connsiteX2" fmla="*/ 5804027 w 5979562"/>
              <a:gd name="connsiteY2" fmla="*/ 0 h 3809168"/>
              <a:gd name="connsiteX3" fmla="*/ 5976977 w 5979562"/>
              <a:gd name="connsiteY3" fmla="*/ 1198496 h 3809168"/>
              <a:gd name="connsiteX4" fmla="*/ 7953 w 5979562"/>
              <a:gd name="connsiteY4" fmla="*/ 2567917 h 3809168"/>
              <a:gd name="connsiteX5" fmla="*/ 0 w 5979562"/>
              <a:gd name="connsiteY5" fmla="*/ 3808449 h 3809168"/>
              <a:gd name="connsiteX0" fmla="*/ 0 w 6009231"/>
              <a:gd name="connsiteY0" fmla="*/ 2613522 h 2614241"/>
              <a:gd name="connsiteX1" fmla="*/ 2738618 w 6009231"/>
              <a:gd name="connsiteY1" fmla="*/ 2614241 h 2614241"/>
              <a:gd name="connsiteX2" fmla="*/ 6009231 w 6009231"/>
              <a:gd name="connsiteY2" fmla="*/ 0 h 2614241"/>
              <a:gd name="connsiteX3" fmla="*/ 5976977 w 6009231"/>
              <a:gd name="connsiteY3" fmla="*/ 3569 h 2614241"/>
              <a:gd name="connsiteX4" fmla="*/ 7953 w 6009231"/>
              <a:gd name="connsiteY4" fmla="*/ 1372990 h 2614241"/>
              <a:gd name="connsiteX5" fmla="*/ 0 w 6009231"/>
              <a:gd name="connsiteY5" fmla="*/ 2613522 h 2614241"/>
              <a:gd name="connsiteX0" fmla="*/ 0 w 6027886"/>
              <a:gd name="connsiteY0" fmla="*/ 2650009 h 2650009"/>
              <a:gd name="connsiteX1" fmla="*/ 2757273 w 6027886"/>
              <a:gd name="connsiteY1" fmla="*/ 2614241 h 2650009"/>
              <a:gd name="connsiteX2" fmla="*/ 6027886 w 6027886"/>
              <a:gd name="connsiteY2" fmla="*/ 0 h 2650009"/>
              <a:gd name="connsiteX3" fmla="*/ 5995632 w 6027886"/>
              <a:gd name="connsiteY3" fmla="*/ 3569 h 2650009"/>
              <a:gd name="connsiteX4" fmla="*/ 26608 w 6027886"/>
              <a:gd name="connsiteY4" fmla="*/ 1372990 h 2650009"/>
              <a:gd name="connsiteX5" fmla="*/ 0 w 6027886"/>
              <a:gd name="connsiteY5" fmla="*/ 2650009 h 2650009"/>
              <a:gd name="connsiteX0" fmla="*/ 0 w 6027886"/>
              <a:gd name="connsiteY0" fmla="*/ 2650009 h 2659849"/>
              <a:gd name="connsiteX1" fmla="*/ 2794582 w 6027886"/>
              <a:gd name="connsiteY1" fmla="*/ 2659849 h 2659849"/>
              <a:gd name="connsiteX2" fmla="*/ 6027886 w 6027886"/>
              <a:gd name="connsiteY2" fmla="*/ 0 h 2659849"/>
              <a:gd name="connsiteX3" fmla="*/ 5995632 w 6027886"/>
              <a:gd name="connsiteY3" fmla="*/ 3569 h 2659849"/>
              <a:gd name="connsiteX4" fmla="*/ 26608 w 6027886"/>
              <a:gd name="connsiteY4" fmla="*/ 1372990 h 2659849"/>
              <a:gd name="connsiteX5" fmla="*/ 0 w 6027886"/>
              <a:gd name="connsiteY5" fmla="*/ 2650009 h 2659849"/>
              <a:gd name="connsiteX0" fmla="*/ 0 w 6184975"/>
              <a:gd name="connsiteY0" fmla="*/ 2650009 h 2659849"/>
              <a:gd name="connsiteX1" fmla="*/ 2794582 w 6184975"/>
              <a:gd name="connsiteY1" fmla="*/ 2659849 h 2659849"/>
              <a:gd name="connsiteX2" fmla="*/ 6027886 w 6184975"/>
              <a:gd name="connsiteY2" fmla="*/ 0 h 2659849"/>
              <a:gd name="connsiteX3" fmla="*/ 6182182 w 6184975"/>
              <a:gd name="connsiteY3" fmla="*/ 3569 h 2659849"/>
              <a:gd name="connsiteX4" fmla="*/ 26608 w 6184975"/>
              <a:gd name="connsiteY4" fmla="*/ 1372990 h 2659849"/>
              <a:gd name="connsiteX5" fmla="*/ 0 w 6184975"/>
              <a:gd name="connsiteY5" fmla="*/ 2650009 h 2659849"/>
              <a:gd name="connsiteX0" fmla="*/ 0 w 6223763"/>
              <a:gd name="connsiteY0" fmla="*/ 2659130 h 2668970"/>
              <a:gd name="connsiteX1" fmla="*/ 2794582 w 6223763"/>
              <a:gd name="connsiteY1" fmla="*/ 2668970 h 2668970"/>
              <a:gd name="connsiteX2" fmla="*/ 6223763 w 6223763"/>
              <a:gd name="connsiteY2" fmla="*/ 0 h 2668970"/>
              <a:gd name="connsiteX3" fmla="*/ 6182182 w 6223763"/>
              <a:gd name="connsiteY3" fmla="*/ 12690 h 2668970"/>
              <a:gd name="connsiteX4" fmla="*/ 26608 w 6223763"/>
              <a:gd name="connsiteY4" fmla="*/ 1382111 h 2668970"/>
              <a:gd name="connsiteX5" fmla="*/ 0 w 6223763"/>
              <a:gd name="connsiteY5" fmla="*/ 2659130 h 266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3763" h="2668970">
                <a:moveTo>
                  <a:pt x="0" y="2659130"/>
                </a:moveTo>
                <a:lnTo>
                  <a:pt x="2794582" y="2668970"/>
                </a:lnTo>
                <a:lnTo>
                  <a:pt x="6223763" y="0"/>
                </a:lnTo>
                <a:cubicBezTo>
                  <a:pt x="6194356" y="4230"/>
                  <a:pt x="6211589" y="8460"/>
                  <a:pt x="6182182" y="12690"/>
                </a:cubicBezTo>
                <a:lnTo>
                  <a:pt x="26608" y="1382111"/>
                </a:lnTo>
                <a:lnTo>
                  <a:pt x="0" y="2659130"/>
                </a:lnTo>
                <a:close/>
              </a:path>
            </a:pathLst>
          </a:custGeom>
          <a:solidFill>
            <a:srgbClr val="9999F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EE86C6A-F896-FDC9-7B46-9207876B8BEF}"/>
              </a:ext>
            </a:extLst>
          </p:cNvPr>
          <p:cNvSpPr/>
          <p:nvPr/>
        </p:nvSpPr>
        <p:spPr>
          <a:xfrm rot="5400000">
            <a:off x="1656183" y="-321906"/>
            <a:ext cx="2939144" cy="6232850"/>
          </a:xfrm>
          <a:prstGeom prst="triangle">
            <a:avLst>
              <a:gd name="adj" fmla="val 48039"/>
            </a:avLst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0217CBE-89EB-887F-A61A-38B700E51C6F}"/>
              </a:ext>
            </a:extLst>
          </p:cNvPr>
          <p:cNvSpPr/>
          <p:nvPr/>
        </p:nvSpPr>
        <p:spPr>
          <a:xfrm>
            <a:off x="1373" y="2759383"/>
            <a:ext cx="6197886" cy="4117278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0 w 6195781"/>
              <a:gd name="connsiteY0" fmla="*/ 3996953 h 4025037"/>
              <a:gd name="connsiteX1" fmla="*/ 3018441 w 6195781"/>
              <a:gd name="connsiteY1" fmla="*/ 4025037 h 4025037"/>
              <a:gd name="connsiteX2" fmla="*/ 6195781 w 6195781"/>
              <a:gd name="connsiteY2" fmla="*/ 15193 h 4025037"/>
              <a:gd name="connsiteX3" fmla="*/ 6163524 w 6195781"/>
              <a:gd name="connsiteY3" fmla="*/ 519 h 4025037"/>
              <a:gd name="connsiteX4" fmla="*/ 7954 w 6195781"/>
              <a:gd name="connsiteY4" fmla="*/ 1497645 h 4025037"/>
              <a:gd name="connsiteX5" fmla="*/ 0 w 6195781"/>
              <a:gd name="connsiteY5" fmla="*/ 3996953 h 402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5781" h="4025037">
                <a:moveTo>
                  <a:pt x="0" y="3996953"/>
                </a:moveTo>
                <a:lnTo>
                  <a:pt x="3018441" y="4025037"/>
                </a:lnTo>
                <a:lnTo>
                  <a:pt x="6195781" y="15193"/>
                </a:lnTo>
                <a:cubicBezTo>
                  <a:pt x="6166374" y="19423"/>
                  <a:pt x="6192931" y="-3711"/>
                  <a:pt x="6163524" y="519"/>
                </a:cubicBezTo>
                <a:lnTo>
                  <a:pt x="7954" y="1497645"/>
                </a:lnTo>
                <a:cubicBezTo>
                  <a:pt x="5303" y="2330748"/>
                  <a:pt x="2651" y="3163850"/>
                  <a:pt x="0" y="3996953"/>
                </a:cubicBezTo>
                <a:close/>
              </a:path>
            </a:pathLst>
          </a:custGeom>
          <a:solidFill>
            <a:srgbClr val="7F7F7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3BA1D54C-0A5C-5660-EC25-E3A1CA4AE3FE}"/>
              </a:ext>
            </a:extLst>
          </p:cNvPr>
          <p:cNvSpPr/>
          <p:nvPr/>
        </p:nvSpPr>
        <p:spPr>
          <a:xfrm>
            <a:off x="3041780" y="2740721"/>
            <a:ext cx="6428791" cy="4117278"/>
          </a:xfrm>
          <a:prstGeom prst="triangle">
            <a:avLst>
              <a:gd name="adj" fmla="val 49336"/>
            </a:avLst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DA98B07-D212-9B3B-E00B-E8B31C49A5AC}"/>
              </a:ext>
            </a:extLst>
          </p:cNvPr>
          <p:cNvSpPr/>
          <p:nvPr/>
        </p:nvSpPr>
        <p:spPr>
          <a:xfrm flipH="1">
            <a:off x="6229493" y="2747614"/>
            <a:ext cx="5963140" cy="4107478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1374 w 6187827"/>
              <a:gd name="connsiteY0" fmla="*/ 3963517 h 4009844"/>
              <a:gd name="connsiteX1" fmla="*/ 3010487 w 6187827"/>
              <a:gd name="connsiteY1" fmla="*/ 4009844 h 4009844"/>
              <a:gd name="connsiteX2" fmla="*/ 6187827 w 6187827"/>
              <a:gd name="connsiteY2" fmla="*/ 0 h 4009844"/>
              <a:gd name="connsiteX3" fmla="*/ 5819782 w 6187827"/>
              <a:gd name="connsiteY3" fmla="*/ 21813 h 4009844"/>
              <a:gd name="connsiteX4" fmla="*/ 0 w 6187827"/>
              <a:gd name="connsiteY4" fmla="*/ 1482452 h 4009844"/>
              <a:gd name="connsiteX5" fmla="*/ 1374 w 6187827"/>
              <a:gd name="connsiteY5" fmla="*/ 3963517 h 4009844"/>
              <a:gd name="connsiteX0" fmla="*/ 1374 w 5852039"/>
              <a:gd name="connsiteY0" fmla="*/ 3945274 h 3991601"/>
              <a:gd name="connsiteX1" fmla="*/ 3010487 w 5852039"/>
              <a:gd name="connsiteY1" fmla="*/ 3991601 h 3991601"/>
              <a:gd name="connsiteX2" fmla="*/ 5852039 w 5852039"/>
              <a:gd name="connsiteY2" fmla="*/ 0 h 3991601"/>
              <a:gd name="connsiteX3" fmla="*/ 5819782 w 5852039"/>
              <a:gd name="connsiteY3" fmla="*/ 3570 h 3991601"/>
              <a:gd name="connsiteX4" fmla="*/ 0 w 5852039"/>
              <a:gd name="connsiteY4" fmla="*/ 1464209 h 3991601"/>
              <a:gd name="connsiteX5" fmla="*/ 1374 w 5852039"/>
              <a:gd name="connsiteY5" fmla="*/ 3945274 h 3991601"/>
              <a:gd name="connsiteX0" fmla="*/ 1374 w 5873531"/>
              <a:gd name="connsiteY0" fmla="*/ 3960466 h 4006793"/>
              <a:gd name="connsiteX1" fmla="*/ 3010487 w 5873531"/>
              <a:gd name="connsiteY1" fmla="*/ 4006793 h 4006793"/>
              <a:gd name="connsiteX2" fmla="*/ 5852039 w 5873531"/>
              <a:gd name="connsiteY2" fmla="*/ 15192 h 4006793"/>
              <a:gd name="connsiteX3" fmla="*/ 5866419 w 5873531"/>
              <a:gd name="connsiteY3" fmla="*/ 519 h 4006793"/>
              <a:gd name="connsiteX4" fmla="*/ 0 w 5873531"/>
              <a:gd name="connsiteY4" fmla="*/ 1479401 h 4006793"/>
              <a:gd name="connsiteX5" fmla="*/ 1374 w 5873531"/>
              <a:gd name="connsiteY5" fmla="*/ 3960466 h 4006793"/>
              <a:gd name="connsiteX0" fmla="*/ 1374 w 5882187"/>
              <a:gd name="connsiteY0" fmla="*/ 4105970 h 4152297"/>
              <a:gd name="connsiteX1" fmla="*/ 3010487 w 5882187"/>
              <a:gd name="connsiteY1" fmla="*/ 4152297 h 4152297"/>
              <a:gd name="connsiteX2" fmla="*/ 5852039 w 5882187"/>
              <a:gd name="connsiteY2" fmla="*/ 160696 h 4152297"/>
              <a:gd name="connsiteX3" fmla="*/ 5875747 w 5882187"/>
              <a:gd name="connsiteY3" fmla="*/ 78 h 4152297"/>
              <a:gd name="connsiteX4" fmla="*/ 0 w 5882187"/>
              <a:gd name="connsiteY4" fmla="*/ 1624905 h 4152297"/>
              <a:gd name="connsiteX5" fmla="*/ 1374 w 5882187"/>
              <a:gd name="connsiteY5" fmla="*/ 4105970 h 4152297"/>
              <a:gd name="connsiteX0" fmla="*/ 1374 w 5882187"/>
              <a:gd name="connsiteY0" fmla="*/ 4105970 h 4124932"/>
              <a:gd name="connsiteX1" fmla="*/ 2730664 w 5882187"/>
              <a:gd name="connsiteY1" fmla="*/ 4124932 h 4124932"/>
              <a:gd name="connsiteX2" fmla="*/ 5852039 w 5882187"/>
              <a:gd name="connsiteY2" fmla="*/ 160696 h 4124932"/>
              <a:gd name="connsiteX3" fmla="*/ 5875747 w 5882187"/>
              <a:gd name="connsiteY3" fmla="*/ 78 h 4124932"/>
              <a:gd name="connsiteX4" fmla="*/ 0 w 5882187"/>
              <a:gd name="connsiteY4" fmla="*/ 1624905 h 4124932"/>
              <a:gd name="connsiteX5" fmla="*/ 1374 w 5882187"/>
              <a:gd name="connsiteY5" fmla="*/ 4105970 h 4124932"/>
              <a:gd name="connsiteX0" fmla="*/ 1374 w 5882187"/>
              <a:gd name="connsiteY0" fmla="*/ 4105970 h 4143175"/>
              <a:gd name="connsiteX1" fmla="*/ 2721337 w 5882187"/>
              <a:gd name="connsiteY1" fmla="*/ 4143175 h 4143175"/>
              <a:gd name="connsiteX2" fmla="*/ 5852039 w 5882187"/>
              <a:gd name="connsiteY2" fmla="*/ 160696 h 4143175"/>
              <a:gd name="connsiteX3" fmla="*/ 5875747 w 5882187"/>
              <a:gd name="connsiteY3" fmla="*/ 78 h 4143175"/>
              <a:gd name="connsiteX4" fmla="*/ 0 w 5882187"/>
              <a:gd name="connsiteY4" fmla="*/ 1624905 h 4143175"/>
              <a:gd name="connsiteX5" fmla="*/ 1374 w 5882187"/>
              <a:gd name="connsiteY5" fmla="*/ 4105970 h 4143175"/>
              <a:gd name="connsiteX0" fmla="*/ 0 w 5899468"/>
              <a:gd name="connsiteY0" fmla="*/ 4142456 h 4143175"/>
              <a:gd name="connsiteX1" fmla="*/ 2738618 w 5899468"/>
              <a:gd name="connsiteY1" fmla="*/ 4143175 h 4143175"/>
              <a:gd name="connsiteX2" fmla="*/ 5869320 w 5899468"/>
              <a:gd name="connsiteY2" fmla="*/ 160696 h 4143175"/>
              <a:gd name="connsiteX3" fmla="*/ 5893028 w 5899468"/>
              <a:gd name="connsiteY3" fmla="*/ 78 h 4143175"/>
              <a:gd name="connsiteX4" fmla="*/ 17281 w 5899468"/>
              <a:gd name="connsiteY4" fmla="*/ 1624905 h 4143175"/>
              <a:gd name="connsiteX5" fmla="*/ 0 w 5899468"/>
              <a:gd name="connsiteY5" fmla="*/ 4142456 h 4143175"/>
              <a:gd name="connsiteX0" fmla="*/ 0 w 5898054"/>
              <a:gd name="connsiteY0" fmla="*/ 4142417 h 4143136"/>
              <a:gd name="connsiteX1" fmla="*/ 2738618 w 5898054"/>
              <a:gd name="connsiteY1" fmla="*/ 4143136 h 4143136"/>
              <a:gd name="connsiteX2" fmla="*/ 5841338 w 5898054"/>
              <a:gd name="connsiteY2" fmla="*/ 333968 h 4143136"/>
              <a:gd name="connsiteX3" fmla="*/ 5893028 w 5898054"/>
              <a:gd name="connsiteY3" fmla="*/ 39 h 4143136"/>
              <a:gd name="connsiteX4" fmla="*/ 17281 w 5898054"/>
              <a:gd name="connsiteY4" fmla="*/ 1624866 h 4143136"/>
              <a:gd name="connsiteX5" fmla="*/ 0 w 5898054"/>
              <a:gd name="connsiteY5" fmla="*/ 4142417 h 4143136"/>
              <a:gd name="connsiteX0" fmla="*/ 0 w 5952492"/>
              <a:gd name="connsiteY0" fmla="*/ 4032976 h 4033695"/>
              <a:gd name="connsiteX1" fmla="*/ 2738618 w 5952492"/>
              <a:gd name="connsiteY1" fmla="*/ 4033695 h 4033695"/>
              <a:gd name="connsiteX2" fmla="*/ 5841338 w 5952492"/>
              <a:gd name="connsiteY2" fmla="*/ 224527 h 4033695"/>
              <a:gd name="connsiteX3" fmla="*/ 5948994 w 5952492"/>
              <a:gd name="connsiteY3" fmla="*/ 57 h 4033695"/>
              <a:gd name="connsiteX4" fmla="*/ 17281 w 5952492"/>
              <a:gd name="connsiteY4" fmla="*/ 1515425 h 4033695"/>
              <a:gd name="connsiteX5" fmla="*/ 0 w 5952492"/>
              <a:gd name="connsiteY5" fmla="*/ 4032976 h 4033695"/>
              <a:gd name="connsiteX0" fmla="*/ 0 w 5951904"/>
              <a:gd name="connsiteY0" fmla="*/ 4032976 h 4033695"/>
              <a:gd name="connsiteX1" fmla="*/ 2738618 w 5951904"/>
              <a:gd name="connsiteY1" fmla="*/ 4033695 h 4033695"/>
              <a:gd name="connsiteX2" fmla="*/ 5804027 w 5951904"/>
              <a:gd name="connsiteY2" fmla="*/ 224527 h 4033695"/>
              <a:gd name="connsiteX3" fmla="*/ 5948994 w 5951904"/>
              <a:gd name="connsiteY3" fmla="*/ 57 h 4033695"/>
              <a:gd name="connsiteX4" fmla="*/ 17281 w 5951904"/>
              <a:gd name="connsiteY4" fmla="*/ 1515425 h 4033695"/>
              <a:gd name="connsiteX5" fmla="*/ 0 w 5951904"/>
              <a:gd name="connsiteY5" fmla="*/ 4032976 h 4033695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1497187 h 4015457"/>
              <a:gd name="connsiteX5" fmla="*/ 0 w 5961115"/>
              <a:gd name="connsiteY5" fmla="*/ 4014738 h 401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1115" h="4015457">
                <a:moveTo>
                  <a:pt x="0" y="4014738"/>
                </a:moveTo>
                <a:lnTo>
                  <a:pt x="2738618" y="4015457"/>
                </a:lnTo>
                <a:lnTo>
                  <a:pt x="5804027" y="206289"/>
                </a:lnTo>
                <a:cubicBezTo>
                  <a:pt x="5774620" y="210519"/>
                  <a:pt x="5987729" y="-4168"/>
                  <a:pt x="5958322" y="62"/>
                </a:cubicBezTo>
                <a:lnTo>
                  <a:pt x="17281" y="1497187"/>
                </a:lnTo>
                <a:lnTo>
                  <a:pt x="0" y="4014738"/>
                </a:lnTo>
                <a:close/>
              </a:path>
            </a:pathLst>
          </a:custGeom>
          <a:solidFill>
            <a:srgbClr val="7F7F7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DDF15E0-DDA3-B7C4-68F7-8A059D7F331E}"/>
              </a:ext>
            </a:extLst>
          </p:cNvPr>
          <p:cNvSpPr/>
          <p:nvPr/>
        </p:nvSpPr>
        <p:spPr>
          <a:xfrm rot="16200000" flipH="1">
            <a:off x="7689494" y="-218851"/>
            <a:ext cx="3001565" cy="6000697"/>
          </a:xfrm>
          <a:prstGeom prst="triangle">
            <a:avLst>
              <a:gd name="adj" fmla="val 47417"/>
            </a:avLst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BA221-28BB-E855-B043-3081CDBD279C}"/>
              </a:ext>
            </a:extLst>
          </p:cNvPr>
          <p:cNvSpPr/>
          <p:nvPr/>
        </p:nvSpPr>
        <p:spPr>
          <a:xfrm flipH="1" flipV="1">
            <a:off x="6194047" y="9328"/>
            <a:ext cx="6011272" cy="2674151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1374 w 6187827"/>
              <a:gd name="connsiteY0" fmla="*/ 3963517 h 4009844"/>
              <a:gd name="connsiteX1" fmla="*/ 3010487 w 6187827"/>
              <a:gd name="connsiteY1" fmla="*/ 4009844 h 4009844"/>
              <a:gd name="connsiteX2" fmla="*/ 6187827 w 6187827"/>
              <a:gd name="connsiteY2" fmla="*/ 0 h 4009844"/>
              <a:gd name="connsiteX3" fmla="*/ 5819782 w 6187827"/>
              <a:gd name="connsiteY3" fmla="*/ 21813 h 4009844"/>
              <a:gd name="connsiteX4" fmla="*/ 0 w 6187827"/>
              <a:gd name="connsiteY4" fmla="*/ 1482452 h 4009844"/>
              <a:gd name="connsiteX5" fmla="*/ 1374 w 6187827"/>
              <a:gd name="connsiteY5" fmla="*/ 3963517 h 4009844"/>
              <a:gd name="connsiteX0" fmla="*/ 1374 w 5852039"/>
              <a:gd name="connsiteY0" fmla="*/ 3945274 h 3991601"/>
              <a:gd name="connsiteX1" fmla="*/ 3010487 w 5852039"/>
              <a:gd name="connsiteY1" fmla="*/ 3991601 h 3991601"/>
              <a:gd name="connsiteX2" fmla="*/ 5852039 w 5852039"/>
              <a:gd name="connsiteY2" fmla="*/ 0 h 3991601"/>
              <a:gd name="connsiteX3" fmla="*/ 5819782 w 5852039"/>
              <a:gd name="connsiteY3" fmla="*/ 3570 h 3991601"/>
              <a:gd name="connsiteX4" fmla="*/ 0 w 5852039"/>
              <a:gd name="connsiteY4" fmla="*/ 1464209 h 3991601"/>
              <a:gd name="connsiteX5" fmla="*/ 1374 w 5852039"/>
              <a:gd name="connsiteY5" fmla="*/ 3945274 h 3991601"/>
              <a:gd name="connsiteX0" fmla="*/ 1374 w 5873531"/>
              <a:gd name="connsiteY0" fmla="*/ 3960466 h 4006793"/>
              <a:gd name="connsiteX1" fmla="*/ 3010487 w 5873531"/>
              <a:gd name="connsiteY1" fmla="*/ 4006793 h 4006793"/>
              <a:gd name="connsiteX2" fmla="*/ 5852039 w 5873531"/>
              <a:gd name="connsiteY2" fmla="*/ 15192 h 4006793"/>
              <a:gd name="connsiteX3" fmla="*/ 5866419 w 5873531"/>
              <a:gd name="connsiteY3" fmla="*/ 519 h 4006793"/>
              <a:gd name="connsiteX4" fmla="*/ 0 w 5873531"/>
              <a:gd name="connsiteY4" fmla="*/ 1479401 h 4006793"/>
              <a:gd name="connsiteX5" fmla="*/ 1374 w 5873531"/>
              <a:gd name="connsiteY5" fmla="*/ 3960466 h 4006793"/>
              <a:gd name="connsiteX0" fmla="*/ 1374 w 5882187"/>
              <a:gd name="connsiteY0" fmla="*/ 4105970 h 4152297"/>
              <a:gd name="connsiteX1" fmla="*/ 3010487 w 5882187"/>
              <a:gd name="connsiteY1" fmla="*/ 4152297 h 4152297"/>
              <a:gd name="connsiteX2" fmla="*/ 5852039 w 5882187"/>
              <a:gd name="connsiteY2" fmla="*/ 160696 h 4152297"/>
              <a:gd name="connsiteX3" fmla="*/ 5875747 w 5882187"/>
              <a:gd name="connsiteY3" fmla="*/ 78 h 4152297"/>
              <a:gd name="connsiteX4" fmla="*/ 0 w 5882187"/>
              <a:gd name="connsiteY4" fmla="*/ 1624905 h 4152297"/>
              <a:gd name="connsiteX5" fmla="*/ 1374 w 5882187"/>
              <a:gd name="connsiteY5" fmla="*/ 4105970 h 4152297"/>
              <a:gd name="connsiteX0" fmla="*/ 1374 w 5882187"/>
              <a:gd name="connsiteY0" fmla="*/ 4105970 h 4124932"/>
              <a:gd name="connsiteX1" fmla="*/ 2730664 w 5882187"/>
              <a:gd name="connsiteY1" fmla="*/ 4124932 h 4124932"/>
              <a:gd name="connsiteX2" fmla="*/ 5852039 w 5882187"/>
              <a:gd name="connsiteY2" fmla="*/ 160696 h 4124932"/>
              <a:gd name="connsiteX3" fmla="*/ 5875747 w 5882187"/>
              <a:gd name="connsiteY3" fmla="*/ 78 h 4124932"/>
              <a:gd name="connsiteX4" fmla="*/ 0 w 5882187"/>
              <a:gd name="connsiteY4" fmla="*/ 1624905 h 4124932"/>
              <a:gd name="connsiteX5" fmla="*/ 1374 w 5882187"/>
              <a:gd name="connsiteY5" fmla="*/ 4105970 h 4124932"/>
              <a:gd name="connsiteX0" fmla="*/ 1374 w 5882187"/>
              <a:gd name="connsiteY0" fmla="*/ 4105970 h 4143175"/>
              <a:gd name="connsiteX1" fmla="*/ 2721337 w 5882187"/>
              <a:gd name="connsiteY1" fmla="*/ 4143175 h 4143175"/>
              <a:gd name="connsiteX2" fmla="*/ 5852039 w 5882187"/>
              <a:gd name="connsiteY2" fmla="*/ 160696 h 4143175"/>
              <a:gd name="connsiteX3" fmla="*/ 5875747 w 5882187"/>
              <a:gd name="connsiteY3" fmla="*/ 78 h 4143175"/>
              <a:gd name="connsiteX4" fmla="*/ 0 w 5882187"/>
              <a:gd name="connsiteY4" fmla="*/ 1624905 h 4143175"/>
              <a:gd name="connsiteX5" fmla="*/ 1374 w 5882187"/>
              <a:gd name="connsiteY5" fmla="*/ 4105970 h 4143175"/>
              <a:gd name="connsiteX0" fmla="*/ 0 w 5899468"/>
              <a:gd name="connsiteY0" fmla="*/ 4142456 h 4143175"/>
              <a:gd name="connsiteX1" fmla="*/ 2738618 w 5899468"/>
              <a:gd name="connsiteY1" fmla="*/ 4143175 h 4143175"/>
              <a:gd name="connsiteX2" fmla="*/ 5869320 w 5899468"/>
              <a:gd name="connsiteY2" fmla="*/ 160696 h 4143175"/>
              <a:gd name="connsiteX3" fmla="*/ 5893028 w 5899468"/>
              <a:gd name="connsiteY3" fmla="*/ 78 h 4143175"/>
              <a:gd name="connsiteX4" fmla="*/ 17281 w 5899468"/>
              <a:gd name="connsiteY4" fmla="*/ 1624905 h 4143175"/>
              <a:gd name="connsiteX5" fmla="*/ 0 w 5899468"/>
              <a:gd name="connsiteY5" fmla="*/ 4142456 h 4143175"/>
              <a:gd name="connsiteX0" fmla="*/ 0 w 5898054"/>
              <a:gd name="connsiteY0" fmla="*/ 4142417 h 4143136"/>
              <a:gd name="connsiteX1" fmla="*/ 2738618 w 5898054"/>
              <a:gd name="connsiteY1" fmla="*/ 4143136 h 4143136"/>
              <a:gd name="connsiteX2" fmla="*/ 5841338 w 5898054"/>
              <a:gd name="connsiteY2" fmla="*/ 333968 h 4143136"/>
              <a:gd name="connsiteX3" fmla="*/ 5893028 w 5898054"/>
              <a:gd name="connsiteY3" fmla="*/ 39 h 4143136"/>
              <a:gd name="connsiteX4" fmla="*/ 17281 w 5898054"/>
              <a:gd name="connsiteY4" fmla="*/ 1624866 h 4143136"/>
              <a:gd name="connsiteX5" fmla="*/ 0 w 5898054"/>
              <a:gd name="connsiteY5" fmla="*/ 4142417 h 4143136"/>
              <a:gd name="connsiteX0" fmla="*/ 0 w 5952492"/>
              <a:gd name="connsiteY0" fmla="*/ 4032976 h 4033695"/>
              <a:gd name="connsiteX1" fmla="*/ 2738618 w 5952492"/>
              <a:gd name="connsiteY1" fmla="*/ 4033695 h 4033695"/>
              <a:gd name="connsiteX2" fmla="*/ 5841338 w 5952492"/>
              <a:gd name="connsiteY2" fmla="*/ 224527 h 4033695"/>
              <a:gd name="connsiteX3" fmla="*/ 5948994 w 5952492"/>
              <a:gd name="connsiteY3" fmla="*/ 57 h 4033695"/>
              <a:gd name="connsiteX4" fmla="*/ 17281 w 5952492"/>
              <a:gd name="connsiteY4" fmla="*/ 1515425 h 4033695"/>
              <a:gd name="connsiteX5" fmla="*/ 0 w 5952492"/>
              <a:gd name="connsiteY5" fmla="*/ 4032976 h 4033695"/>
              <a:gd name="connsiteX0" fmla="*/ 0 w 5951904"/>
              <a:gd name="connsiteY0" fmla="*/ 4032976 h 4033695"/>
              <a:gd name="connsiteX1" fmla="*/ 2738618 w 5951904"/>
              <a:gd name="connsiteY1" fmla="*/ 4033695 h 4033695"/>
              <a:gd name="connsiteX2" fmla="*/ 5804027 w 5951904"/>
              <a:gd name="connsiteY2" fmla="*/ 224527 h 4033695"/>
              <a:gd name="connsiteX3" fmla="*/ 5948994 w 5951904"/>
              <a:gd name="connsiteY3" fmla="*/ 57 h 4033695"/>
              <a:gd name="connsiteX4" fmla="*/ 17281 w 5951904"/>
              <a:gd name="connsiteY4" fmla="*/ 1515425 h 4033695"/>
              <a:gd name="connsiteX5" fmla="*/ 0 w 5951904"/>
              <a:gd name="connsiteY5" fmla="*/ 4032976 h 4033695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149718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354615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491438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637383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306609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7953 w 5961115"/>
              <a:gd name="connsiteY4" fmla="*/ 2774206 h 4015457"/>
              <a:gd name="connsiteX5" fmla="*/ 0 w 5961115"/>
              <a:gd name="connsiteY5" fmla="*/ 4014738 h 4015457"/>
              <a:gd name="connsiteX0" fmla="*/ 0 w 5979562"/>
              <a:gd name="connsiteY0" fmla="*/ 3808449 h 3809168"/>
              <a:gd name="connsiteX1" fmla="*/ 2738618 w 5979562"/>
              <a:gd name="connsiteY1" fmla="*/ 3809168 h 3809168"/>
              <a:gd name="connsiteX2" fmla="*/ 5804027 w 5979562"/>
              <a:gd name="connsiteY2" fmla="*/ 0 h 3809168"/>
              <a:gd name="connsiteX3" fmla="*/ 5976977 w 5979562"/>
              <a:gd name="connsiteY3" fmla="*/ 1198496 h 3809168"/>
              <a:gd name="connsiteX4" fmla="*/ 7953 w 5979562"/>
              <a:gd name="connsiteY4" fmla="*/ 2567917 h 3809168"/>
              <a:gd name="connsiteX5" fmla="*/ 0 w 5979562"/>
              <a:gd name="connsiteY5" fmla="*/ 3808449 h 3809168"/>
              <a:gd name="connsiteX0" fmla="*/ 0 w 6009231"/>
              <a:gd name="connsiteY0" fmla="*/ 2613522 h 2614241"/>
              <a:gd name="connsiteX1" fmla="*/ 2738618 w 6009231"/>
              <a:gd name="connsiteY1" fmla="*/ 2614241 h 2614241"/>
              <a:gd name="connsiteX2" fmla="*/ 6009231 w 6009231"/>
              <a:gd name="connsiteY2" fmla="*/ 0 h 2614241"/>
              <a:gd name="connsiteX3" fmla="*/ 5976977 w 6009231"/>
              <a:gd name="connsiteY3" fmla="*/ 3569 h 2614241"/>
              <a:gd name="connsiteX4" fmla="*/ 7953 w 6009231"/>
              <a:gd name="connsiteY4" fmla="*/ 1372990 h 2614241"/>
              <a:gd name="connsiteX5" fmla="*/ 0 w 6009231"/>
              <a:gd name="connsiteY5" fmla="*/ 2613522 h 261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9231" h="2614241">
                <a:moveTo>
                  <a:pt x="0" y="2613522"/>
                </a:moveTo>
                <a:lnTo>
                  <a:pt x="2738618" y="2614241"/>
                </a:lnTo>
                <a:lnTo>
                  <a:pt x="6009231" y="0"/>
                </a:lnTo>
                <a:cubicBezTo>
                  <a:pt x="5979824" y="4230"/>
                  <a:pt x="6006384" y="-661"/>
                  <a:pt x="5976977" y="3569"/>
                </a:cubicBezTo>
                <a:lnTo>
                  <a:pt x="7953" y="1372990"/>
                </a:lnTo>
                <a:lnTo>
                  <a:pt x="0" y="2613522"/>
                </a:lnTo>
                <a:close/>
              </a:path>
            </a:pathLst>
          </a:custGeom>
          <a:solidFill>
            <a:srgbClr val="7F7F7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07DB7F5-1098-E2D0-178B-514F71CD046D}"/>
              </a:ext>
            </a:extLst>
          </p:cNvPr>
          <p:cNvSpPr/>
          <p:nvPr/>
        </p:nvSpPr>
        <p:spPr>
          <a:xfrm flipV="1">
            <a:off x="-9331" y="626"/>
            <a:ext cx="6225876" cy="2730135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1374 w 6187827"/>
              <a:gd name="connsiteY0" fmla="*/ 3963517 h 4009844"/>
              <a:gd name="connsiteX1" fmla="*/ 3010487 w 6187827"/>
              <a:gd name="connsiteY1" fmla="*/ 4009844 h 4009844"/>
              <a:gd name="connsiteX2" fmla="*/ 6187827 w 6187827"/>
              <a:gd name="connsiteY2" fmla="*/ 0 h 4009844"/>
              <a:gd name="connsiteX3" fmla="*/ 5819782 w 6187827"/>
              <a:gd name="connsiteY3" fmla="*/ 21813 h 4009844"/>
              <a:gd name="connsiteX4" fmla="*/ 0 w 6187827"/>
              <a:gd name="connsiteY4" fmla="*/ 1482452 h 4009844"/>
              <a:gd name="connsiteX5" fmla="*/ 1374 w 6187827"/>
              <a:gd name="connsiteY5" fmla="*/ 3963517 h 4009844"/>
              <a:gd name="connsiteX0" fmla="*/ 1374 w 5852039"/>
              <a:gd name="connsiteY0" fmla="*/ 3945274 h 3991601"/>
              <a:gd name="connsiteX1" fmla="*/ 3010487 w 5852039"/>
              <a:gd name="connsiteY1" fmla="*/ 3991601 h 3991601"/>
              <a:gd name="connsiteX2" fmla="*/ 5852039 w 5852039"/>
              <a:gd name="connsiteY2" fmla="*/ 0 h 3991601"/>
              <a:gd name="connsiteX3" fmla="*/ 5819782 w 5852039"/>
              <a:gd name="connsiteY3" fmla="*/ 3570 h 3991601"/>
              <a:gd name="connsiteX4" fmla="*/ 0 w 5852039"/>
              <a:gd name="connsiteY4" fmla="*/ 1464209 h 3991601"/>
              <a:gd name="connsiteX5" fmla="*/ 1374 w 5852039"/>
              <a:gd name="connsiteY5" fmla="*/ 3945274 h 3991601"/>
              <a:gd name="connsiteX0" fmla="*/ 1374 w 5873531"/>
              <a:gd name="connsiteY0" fmla="*/ 3960466 h 4006793"/>
              <a:gd name="connsiteX1" fmla="*/ 3010487 w 5873531"/>
              <a:gd name="connsiteY1" fmla="*/ 4006793 h 4006793"/>
              <a:gd name="connsiteX2" fmla="*/ 5852039 w 5873531"/>
              <a:gd name="connsiteY2" fmla="*/ 15192 h 4006793"/>
              <a:gd name="connsiteX3" fmla="*/ 5866419 w 5873531"/>
              <a:gd name="connsiteY3" fmla="*/ 519 h 4006793"/>
              <a:gd name="connsiteX4" fmla="*/ 0 w 5873531"/>
              <a:gd name="connsiteY4" fmla="*/ 1479401 h 4006793"/>
              <a:gd name="connsiteX5" fmla="*/ 1374 w 5873531"/>
              <a:gd name="connsiteY5" fmla="*/ 3960466 h 4006793"/>
              <a:gd name="connsiteX0" fmla="*/ 1374 w 5882187"/>
              <a:gd name="connsiteY0" fmla="*/ 4105970 h 4152297"/>
              <a:gd name="connsiteX1" fmla="*/ 3010487 w 5882187"/>
              <a:gd name="connsiteY1" fmla="*/ 4152297 h 4152297"/>
              <a:gd name="connsiteX2" fmla="*/ 5852039 w 5882187"/>
              <a:gd name="connsiteY2" fmla="*/ 160696 h 4152297"/>
              <a:gd name="connsiteX3" fmla="*/ 5875747 w 5882187"/>
              <a:gd name="connsiteY3" fmla="*/ 78 h 4152297"/>
              <a:gd name="connsiteX4" fmla="*/ 0 w 5882187"/>
              <a:gd name="connsiteY4" fmla="*/ 1624905 h 4152297"/>
              <a:gd name="connsiteX5" fmla="*/ 1374 w 5882187"/>
              <a:gd name="connsiteY5" fmla="*/ 4105970 h 4152297"/>
              <a:gd name="connsiteX0" fmla="*/ 1374 w 5882187"/>
              <a:gd name="connsiteY0" fmla="*/ 4105970 h 4124932"/>
              <a:gd name="connsiteX1" fmla="*/ 2730664 w 5882187"/>
              <a:gd name="connsiteY1" fmla="*/ 4124932 h 4124932"/>
              <a:gd name="connsiteX2" fmla="*/ 5852039 w 5882187"/>
              <a:gd name="connsiteY2" fmla="*/ 160696 h 4124932"/>
              <a:gd name="connsiteX3" fmla="*/ 5875747 w 5882187"/>
              <a:gd name="connsiteY3" fmla="*/ 78 h 4124932"/>
              <a:gd name="connsiteX4" fmla="*/ 0 w 5882187"/>
              <a:gd name="connsiteY4" fmla="*/ 1624905 h 4124932"/>
              <a:gd name="connsiteX5" fmla="*/ 1374 w 5882187"/>
              <a:gd name="connsiteY5" fmla="*/ 4105970 h 4124932"/>
              <a:gd name="connsiteX0" fmla="*/ 1374 w 5882187"/>
              <a:gd name="connsiteY0" fmla="*/ 4105970 h 4143175"/>
              <a:gd name="connsiteX1" fmla="*/ 2721337 w 5882187"/>
              <a:gd name="connsiteY1" fmla="*/ 4143175 h 4143175"/>
              <a:gd name="connsiteX2" fmla="*/ 5852039 w 5882187"/>
              <a:gd name="connsiteY2" fmla="*/ 160696 h 4143175"/>
              <a:gd name="connsiteX3" fmla="*/ 5875747 w 5882187"/>
              <a:gd name="connsiteY3" fmla="*/ 78 h 4143175"/>
              <a:gd name="connsiteX4" fmla="*/ 0 w 5882187"/>
              <a:gd name="connsiteY4" fmla="*/ 1624905 h 4143175"/>
              <a:gd name="connsiteX5" fmla="*/ 1374 w 5882187"/>
              <a:gd name="connsiteY5" fmla="*/ 4105970 h 4143175"/>
              <a:gd name="connsiteX0" fmla="*/ 0 w 5899468"/>
              <a:gd name="connsiteY0" fmla="*/ 4142456 h 4143175"/>
              <a:gd name="connsiteX1" fmla="*/ 2738618 w 5899468"/>
              <a:gd name="connsiteY1" fmla="*/ 4143175 h 4143175"/>
              <a:gd name="connsiteX2" fmla="*/ 5869320 w 5899468"/>
              <a:gd name="connsiteY2" fmla="*/ 160696 h 4143175"/>
              <a:gd name="connsiteX3" fmla="*/ 5893028 w 5899468"/>
              <a:gd name="connsiteY3" fmla="*/ 78 h 4143175"/>
              <a:gd name="connsiteX4" fmla="*/ 17281 w 5899468"/>
              <a:gd name="connsiteY4" fmla="*/ 1624905 h 4143175"/>
              <a:gd name="connsiteX5" fmla="*/ 0 w 5899468"/>
              <a:gd name="connsiteY5" fmla="*/ 4142456 h 4143175"/>
              <a:gd name="connsiteX0" fmla="*/ 0 w 5898054"/>
              <a:gd name="connsiteY0" fmla="*/ 4142417 h 4143136"/>
              <a:gd name="connsiteX1" fmla="*/ 2738618 w 5898054"/>
              <a:gd name="connsiteY1" fmla="*/ 4143136 h 4143136"/>
              <a:gd name="connsiteX2" fmla="*/ 5841338 w 5898054"/>
              <a:gd name="connsiteY2" fmla="*/ 333968 h 4143136"/>
              <a:gd name="connsiteX3" fmla="*/ 5893028 w 5898054"/>
              <a:gd name="connsiteY3" fmla="*/ 39 h 4143136"/>
              <a:gd name="connsiteX4" fmla="*/ 17281 w 5898054"/>
              <a:gd name="connsiteY4" fmla="*/ 1624866 h 4143136"/>
              <a:gd name="connsiteX5" fmla="*/ 0 w 5898054"/>
              <a:gd name="connsiteY5" fmla="*/ 4142417 h 4143136"/>
              <a:gd name="connsiteX0" fmla="*/ 0 w 5952492"/>
              <a:gd name="connsiteY0" fmla="*/ 4032976 h 4033695"/>
              <a:gd name="connsiteX1" fmla="*/ 2738618 w 5952492"/>
              <a:gd name="connsiteY1" fmla="*/ 4033695 h 4033695"/>
              <a:gd name="connsiteX2" fmla="*/ 5841338 w 5952492"/>
              <a:gd name="connsiteY2" fmla="*/ 224527 h 4033695"/>
              <a:gd name="connsiteX3" fmla="*/ 5948994 w 5952492"/>
              <a:gd name="connsiteY3" fmla="*/ 57 h 4033695"/>
              <a:gd name="connsiteX4" fmla="*/ 17281 w 5952492"/>
              <a:gd name="connsiteY4" fmla="*/ 1515425 h 4033695"/>
              <a:gd name="connsiteX5" fmla="*/ 0 w 5952492"/>
              <a:gd name="connsiteY5" fmla="*/ 4032976 h 4033695"/>
              <a:gd name="connsiteX0" fmla="*/ 0 w 5951904"/>
              <a:gd name="connsiteY0" fmla="*/ 4032976 h 4033695"/>
              <a:gd name="connsiteX1" fmla="*/ 2738618 w 5951904"/>
              <a:gd name="connsiteY1" fmla="*/ 4033695 h 4033695"/>
              <a:gd name="connsiteX2" fmla="*/ 5804027 w 5951904"/>
              <a:gd name="connsiteY2" fmla="*/ 224527 h 4033695"/>
              <a:gd name="connsiteX3" fmla="*/ 5948994 w 5951904"/>
              <a:gd name="connsiteY3" fmla="*/ 57 h 4033695"/>
              <a:gd name="connsiteX4" fmla="*/ 17281 w 5951904"/>
              <a:gd name="connsiteY4" fmla="*/ 1515425 h 4033695"/>
              <a:gd name="connsiteX5" fmla="*/ 0 w 5951904"/>
              <a:gd name="connsiteY5" fmla="*/ 4032976 h 4033695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149718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354615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491438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637383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306609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7953 w 5961115"/>
              <a:gd name="connsiteY4" fmla="*/ 2774206 h 4015457"/>
              <a:gd name="connsiteX5" fmla="*/ 0 w 5961115"/>
              <a:gd name="connsiteY5" fmla="*/ 4014738 h 4015457"/>
              <a:gd name="connsiteX0" fmla="*/ 0 w 5979562"/>
              <a:gd name="connsiteY0" fmla="*/ 3808449 h 3809168"/>
              <a:gd name="connsiteX1" fmla="*/ 2738618 w 5979562"/>
              <a:gd name="connsiteY1" fmla="*/ 3809168 h 3809168"/>
              <a:gd name="connsiteX2" fmla="*/ 5804027 w 5979562"/>
              <a:gd name="connsiteY2" fmla="*/ 0 h 3809168"/>
              <a:gd name="connsiteX3" fmla="*/ 5976977 w 5979562"/>
              <a:gd name="connsiteY3" fmla="*/ 1198496 h 3809168"/>
              <a:gd name="connsiteX4" fmla="*/ 7953 w 5979562"/>
              <a:gd name="connsiteY4" fmla="*/ 2567917 h 3809168"/>
              <a:gd name="connsiteX5" fmla="*/ 0 w 5979562"/>
              <a:gd name="connsiteY5" fmla="*/ 3808449 h 3809168"/>
              <a:gd name="connsiteX0" fmla="*/ 0 w 6009231"/>
              <a:gd name="connsiteY0" fmla="*/ 2613522 h 2614241"/>
              <a:gd name="connsiteX1" fmla="*/ 2738618 w 6009231"/>
              <a:gd name="connsiteY1" fmla="*/ 2614241 h 2614241"/>
              <a:gd name="connsiteX2" fmla="*/ 6009231 w 6009231"/>
              <a:gd name="connsiteY2" fmla="*/ 0 h 2614241"/>
              <a:gd name="connsiteX3" fmla="*/ 5976977 w 6009231"/>
              <a:gd name="connsiteY3" fmla="*/ 3569 h 2614241"/>
              <a:gd name="connsiteX4" fmla="*/ 7953 w 6009231"/>
              <a:gd name="connsiteY4" fmla="*/ 1372990 h 2614241"/>
              <a:gd name="connsiteX5" fmla="*/ 0 w 6009231"/>
              <a:gd name="connsiteY5" fmla="*/ 2613522 h 2614241"/>
              <a:gd name="connsiteX0" fmla="*/ 0 w 6027886"/>
              <a:gd name="connsiteY0" fmla="*/ 2650009 h 2650009"/>
              <a:gd name="connsiteX1" fmla="*/ 2757273 w 6027886"/>
              <a:gd name="connsiteY1" fmla="*/ 2614241 h 2650009"/>
              <a:gd name="connsiteX2" fmla="*/ 6027886 w 6027886"/>
              <a:gd name="connsiteY2" fmla="*/ 0 h 2650009"/>
              <a:gd name="connsiteX3" fmla="*/ 5995632 w 6027886"/>
              <a:gd name="connsiteY3" fmla="*/ 3569 h 2650009"/>
              <a:gd name="connsiteX4" fmla="*/ 26608 w 6027886"/>
              <a:gd name="connsiteY4" fmla="*/ 1372990 h 2650009"/>
              <a:gd name="connsiteX5" fmla="*/ 0 w 6027886"/>
              <a:gd name="connsiteY5" fmla="*/ 2650009 h 2650009"/>
              <a:gd name="connsiteX0" fmla="*/ 0 w 6027886"/>
              <a:gd name="connsiteY0" fmla="*/ 2650009 h 2659849"/>
              <a:gd name="connsiteX1" fmla="*/ 2794582 w 6027886"/>
              <a:gd name="connsiteY1" fmla="*/ 2659849 h 2659849"/>
              <a:gd name="connsiteX2" fmla="*/ 6027886 w 6027886"/>
              <a:gd name="connsiteY2" fmla="*/ 0 h 2659849"/>
              <a:gd name="connsiteX3" fmla="*/ 5995632 w 6027886"/>
              <a:gd name="connsiteY3" fmla="*/ 3569 h 2659849"/>
              <a:gd name="connsiteX4" fmla="*/ 26608 w 6027886"/>
              <a:gd name="connsiteY4" fmla="*/ 1372990 h 2659849"/>
              <a:gd name="connsiteX5" fmla="*/ 0 w 6027886"/>
              <a:gd name="connsiteY5" fmla="*/ 2650009 h 2659849"/>
              <a:gd name="connsiteX0" fmla="*/ 0 w 6184975"/>
              <a:gd name="connsiteY0" fmla="*/ 2650009 h 2659849"/>
              <a:gd name="connsiteX1" fmla="*/ 2794582 w 6184975"/>
              <a:gd name="connsiteY1" fmla="*/ 2659849 h 2659849"/>
              <a:gd name="connsiteX2" fmla="*/ 6027886 w 6184975"/>
              <a:gd name="connsiteY2" fmla="*/ 0 h 2659849"/>
              <a:gd name="connsiteX3" fmla="*/ 6182182 w 6184975"/>
              <a:gd name="connsiteY3" fmla="*/ 3569 h 2659849"/>
              <a:gd name="connsiteX4" fmla="*/ 26608 w 6184975"/>
              <a:gd name="connsiteY4" fmla="*/ 1372990 h 2659849"/>
              <a:gd name="connsiteX5" fmla="*/ 0 w 6184975"/>
              <a:gd name="connsiteY5" fmla="*/ 2650009 h 2659849"/>
              <a:gd name="connsiteX0" fmla="*/ 0 w 6223763"/>
              <a:gd name="connsiteY0" fmla="*/ 2659130 h 2668970"/>
              <a:gd name="connsiteX1" fmla="*/ 2794582 w 6223763"/>
              <a:gd name="connsiteY1" fmla="*/ 2668970 h 2668970"/>
              <a:gd name="connsiteX2" fmla="*/ 6223763 w 6223763"/>
              <a:gd name="connsiteY2" fmla="*/ 0 h 2668970"/>
              <a:gd name="connsiteX3" fmla="*/ 6182182 w 6223763"/>
              <a:gd name="connsiteY3" fmla="*/ 12690 h 2668970"/>
              <a:gd name="connsiteX4" fmla="*/ 26608 w 6223763"/>
              <a:gd name="connsiteY4" fmla="*/ 1382111 h 2668970"/>
              <a:gd name="connsiteX5" fmla="*/ 0 w 6223763"/>
              <a:gd name="connsiteY5" fmla="*/ 2659130 h 266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3763" h="2668970">
                <a:moveTo>
                  <a:pt x="0" y="2659130"/>
                </a:moveTo>
                <a:lnTo>
                  <a:pt x="2794582" y="2668970"/>
                </a:lnTo>
                <a:lnTo>
                  <a:pt x="6223763" y="0"/>
                </a:lnTo>
                <a:cubicBezTo>
                  <a:pt x="6194356" y="4230"/>
                  <a:pt x="6211589" y="8460"/>
                  <a:pt x="6182182" y="12690"/>
                </a:cubicBezTo>
                <a:lnTo>
                  <a:pt x="26608" y="1382111"/>
                </a:lnTo>
                <a:lnTo>
                  <a:pt x="0" y="2659130"/>
                </a:lnTo>
                <a:close/>
              </a:path>
            </a:pathLst>
          </a:custGeom>
          <a:solidFill>
            <a:srgbClr val="7F7F7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F7CAFC-FFFF-C471-DBC0-ED23CD885FFE}"/>
              </a:ext>
            </a:extLst>
          </p:cNvPr>
          <p:cNvSpPr/>
          <p:nvPr/>
        </p:nvSpPr>
        <p:spPr>
          <a:xfrm>
            <a:off x="5994843" y="2508448"/>
            <a:ext cx="398106" cy="398106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6DB4CD-9991-1617-1D77-48854C8B9453}"/>
              </a:ext>
            </a:extLst>
          </p:cNvPr>
          <p:cNvSpPr txBox="1"/>
          <p:nvPr/>
        </p:nvSpPr>
        <p:spPr>
          <a:xfrm rot="943621">
            <a:off x="335424" y="609103"/>
            <a:ext cx="3815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Batang" panose="02030600000101010101" pitchFamily="18" charset="-127"/>
                <a:ea typeface="Batang" panose="02030600000101010101" pitchFamily="18" charset="-127"/>
              </a:rPr>
              <a:t>Hormazd (</a:t>
            </a:r>
            <a:r>
              <a:rPr lang="en-US" sz="2000" b="1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Spenta</a:t>
            </a:r>
            <a:r>
              <a:rPr lang="en-US" sz="20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2000" b="1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Mainyu</a:t>
            </a:r>
            <a:r>
              <a:rPr lang="en-US" sz="20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000" i="1" dirty="0">
                <a:latin typeface="Batang" panose="02030600000101010101" pitchFamily="18" charset="-127"/>
                <a:ea typeface="Batang" panose="02030600000101010101" pitchFamily="18" charset="-127"/>
              </a:rPr>
              <a:t>Dae pa Adar, Dae pa Mehr, and Dae pa Din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579415-F7D0-F784-C782-DC33D483AA9A}"/>
              </a:ext>
            </a:extLst>
          </p:cNvPr>
          <p:cNvSpPr txBox="1"/>
          <p:nvPr/>
        </p:nvSpPr>
        <p:spPr>
          <a:xfrm rot="21448102">
            <a:off x="195197" y="2198100"/>
            <a:ext cx="3500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Bahman (</a:t>
            </a:r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Vohu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Manah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Mohor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Gosh, and Ram</a:t>
            </a:r>
            <a:endParaRPr lang="en-US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8ED22F-5D83-BCD7-730A-16AC43489B77}"/>
              </a:ext>
            </a:extLst>
          </p:cNvPr>
          <p:cNvSpPr txBox="1"/>
          <p:nvPr/>
        </p:nvSpPr>
        <p:spPr>
          <a:xfrm rot="20046879">
            <a:off x="716186" y="4124938"/>
            <a:ext cx="3810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Asfandarmad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(</a:t>
            </a:r>
            <a:r>
              <a:rPr lang="en-US" sz="2400" b="1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Spenta</a:t>
            </a:r>
            <a:r>
              <a:rPr lang="en-US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2400" b="1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Armaiti</a:t>
            </a:r>
            <a:r>
              <a:rPr lang="en-US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) 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is linked to 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Ava, Din,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Ashishvangh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and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Mahrespand</a:t>
            </a:r>
            <a:endParaRPr lang="en-US" sz="24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8B2F4D-BEE5-4E8A-D09A-E9027A7F0F36}"/>
              </a:ext>
            </a:extLst>
          </p:cNvPr>
          <p:cNvSpPr txBox="1"/>
          <p:nvPr/>
        </p:nvSpPr>
        <p:spPr>
          <a:xfrm rot="161014">
            <a:off x="8448534" y="2179227"/>
            <a:ext cx="3684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Khordad (Haurvatat)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Tir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Fravardin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and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Govad</a:t>
            </a:r>
            <a:endParaRPr lang="en-US" sz="24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B41126-25EC-08D5-B701-B3C4F69A1A07}"/>
              </a:ext>
            </a:extLst>
          </p:cNvPr>
          <p:cNvSpPr txBox="1"/>
          <p:nvPr/>
        </p:nvSpPr>
        <p:spPr>
          <a:xfrm rot="20570155">
            <a:off x="8046397" y="486737"/>
            <a:ext cx="3731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Amardad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(Ameretat)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Rashne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Ashtad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and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Zamyad</a:t>
            </a:r>
            <a:endParaRPr lang="en-US" sz="24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3236F8-C12D-F841-FCC4-728137394282}"/>
              </a:ext>
            </a:extLst>
          </p:cNvPr>
          <p:cNvSpPr txBox="1"/>
          <p:nvPr/>
        </p:nvSpPr>
        <p:spPr>
          <a:xfrm>
            <a:off x="4094585" y="6382"/>
            <a:ext cx="4058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Ameshaspands</a:t>
            </a:r>
            <a:r>
              <a:rPr lang="en-US" sz="4000" b="1" i="1" dirty="0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(</a:t>
            </a:r>
            <a:r>
              <a:rPr lang="en-US" sz="4000" b="1" i="1" dirty="0" err="1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Amesha</a:t>
            </a:r>
            <a:r>
              <a:rPr lang="en-US" sz="4000" b="1" i="1" dirty="0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Spentas</a:t>
            </a:r>
            <a:r>
              <a:rPr lang="en-US" sz="4000" b="1" i="1" dirty="0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) and their Yazatas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64B8E9-D74C-1DBA-8A23-FB24FE237849}"/>
              </a:ext>
            </a:extLst>
          </p:cNvPr>
          <p:cNvSpPr txBox="1"/>
          <p:nvPr/>
        </p:nvSpPr>
        <p:spPr>
          <a:xfrm>
            <a:off x="4598011" y="4463508"/>
            <a:ext cx="3146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Sherevar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(</a:t>
            </a:r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Khshathra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Vairya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Khorshed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Mehr, Asman, and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Aneran</a:t>
            </a:r>
            <a:endParaRPr lang="en-US" sz="24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4044E8-CCDB-5DB7-F5BC-316768ED5F52}"/>
              </a:ext>
            </a:extLst>
          </p:cNvPr>
          <p:cNvSpPr txBox="1"/>
          <p:nvPr/>
        </p:nvSpPr>
        <p:spPr>
          <a:xfrm rot="1702748">
            <a:off x="7773074" y="4177108"/>
            <a:ext cx="3785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Ardibehesht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(Asha </a:t>
            </a:r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Vahishta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Adar,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Sarosh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and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Behram</a:t>
            </a:r>
            <a:endParaRPr lang="en-US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1558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4806C7B9-5D29-F744-4FDE-17E66D8061C3}"/>
              </a:ext>
            </a:extLst>
          </p:cNvPr>
          <p:cNvSpPr/>
          <p:nvPr/>
        </p:nvSpPr>
        <p:spPr>
          <a:xfrm rot="16200000" flipH="1">
            <a:off x="7689494" y="-208891"/>
            <a:ext cx="3001565" cy="6000697"/>
          </a:xfrm>
          <a:prstGeom prst="triangle">
            <a:avLst>
              <a:gd name="adj" fmla="val 47417"/>
            </a:avLst>
          </a:prstGeom>
          <a:solidFill>
            <a:srgbClr val="78A7C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30334C6-0780-2A57-7110-FD4084947357}"/>
              </a:ext>
            </a:extLst>
          </p:cNvPr>
          <p:cNvSpPr/>
          <p:nvPr/>
        </p:nvSpPr>
        <p:spPr>
          <a:xfrm flipV="1">
            <a:off x="12813" y="26181"/>
            <a:ext cx="6225876" cy="2730135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1374 w 6187827"/>
              <a:gd name="connsiteY0" fmla="*/ 3963517 h 4009844"/>
              <a:gd name="connsiteX1" fmla="*/ 3010487 w 6187827"/>
              <a:gd name="connsiteY1" fmla="*/ 4009844 h 4009844"/>
              <a:gd name="connsiteX2" fmla="*/ 6187827 w 6187827"/>
              <a:gd name="connsiteY2" fmla="*/ 0 h 4009844"/>
              <a:gd name="connsiteX3" fmla="*/ 5819782 w 6187827"/>
              <a:gd name="connsiteY3" fmla="*/ 21813 h 4009844"/>
              <a:gd name="connsiteX4" fmla="*/ 0 w 6187827"/>
              <a:gd name="connsiteY4" fmla="*/ 1482452 h 4009844"/>
              <a:gd name="connsiteX5" fmla="*/ 1374 w 6187827"/>
              <a:gd name="connsiteY5" fmla="*/ 3963517 h 4009844"/>
              <a:gd name="connsiteX0" fmla="*/ 1374 w 5852039"/>
              <a:gd name="connsiteY0" fmla="*/ 3945274 h 3991601"/>
              <a:gd name="connsiteX1" fmla="*/ 3010487 w 5852039"/>
              <a:gd name="connsiteY1" fmla="*/ 3991601 h 3991601"/>
              <a:gd name="connsiteX2" fmla="*/ 5852039 w 5852039"/>
              <a:gd name="connsiteY2" fmla="*/ 0 h 3991601"/>
              <a:gd name="connsiteX3" fmla="*/ 5819782 w 5852039"/>
              <a:gd name="connsiteY3" fmla="*/ 3570 h 3991601"/>
              <a:gd name="connsiteX4" fmla="*/ 0 w 5852039"/>
              <a:gd name="connsiteY4" fmla="*/ 1464209 h 3991601"/>
              <a:gd name="connsiteX5" fmla="*/ 1374 w 5852039"/>
              <a:gd name="connsiteY5" fmla="*/ 3945274 h 3991601"/>
              <a:gd name="connsiteX0" fmla="*/ 1374 w 5873531"/>
              <a:gd name="connsiteY0" fmla="*/ 3960466 h 4006793"/>
              <a:gd name="connsiteX1" fmla="*/ 3010487 w 5873531"/>
              <a:gd name="connsiteY1" fmla="*/ 4006793 h 4006793"/>
              <a:gd name="connsiteX2" fmla="*/ 5852039 w 5873531"/>
              <a:gd name="connsiteY2" fmla="*/ 15192 h 4006793"/>
              <a:gd name="connsiteX3" fmla="*/ 5866419 w 5873531"/>
              <a:gd name="connsiteY3" fmla="*/ 519 h 4006793"/>
              <a:gd name="connsiteX4" fmla="*/ 0 w 5873531"/>
              <a:gd name="connsiteY4" fmla="*/ 1479401 h 4006793"/>
              <a:gd name="connsiteX5" fmla="*/ 1374 w 5873531"/>
              <a:gd name="connsiteY5" fmla="*/ 3960466 h 4006793"/>
              <a:gd name="connsiteX0" fmla="*/ 1374 w 5882187"/>
              <a:gd name="connsiteY0" fmla="*/ 4105970 h 4152297"/>
              <a:gd name="connsiteX1" fmla="*/ 3010487 w 5882187"/>
              <a:gd name="connsiteY1" fmla="*/ 4152297 h 4152297"/>
              <a:gd name="connsiteX2" fmla="*/ 5852039 w 5882187"/>
              <a:gd name="connsiteY2" fmla="*/ 160696 h 4152297"/>
              <a:gd name="connsiteX3" fmla="*/ 5875747 w 5882187"/>
              <a:gd name="connsiteY3" fmla="*/ 78 h 4152297"/>
              <a:gd name="connsiteX4" fmla="*/ 0 w 5882187"/>
              <a:gd name="connsiteY4" fmla="*/ 1624905 h 4152297"/>
              <a:gd name="connsiteX5" fmla="*/ 1374 w 5882187"/>
              <a:gd name="connsiteY5" fmla="*/ 4105970 h 4152297"/>
              <a:gd name="connsiteX0" fmla="*/ 1374 w 5882187"/>
              <a:gd name="connsiteY0" fmla="*/ 4105970 h 4124932"/>
              <a:gd name="connsiteX1" fmla="*/ 2730664 w 5882187"/>
              <a:gd name="connsiteY1" fmla="*/ 4124932 h 4124932"/>
              <a:gd name="connsiteX2" fmla="*/ 5852039 w 5882187"/>
              <a:gd name="connsiteY2" fmla="*/ 160696 h 4124932"/>
              <a:gd name="connsiteX3" fmla="*/ 5875747 w 5882187"/>
              <a:gd name="connsiteY3" fmla="*/ 78 h 4124932"/>
              <a:gd name="connsiteX4" fmla="*/ 0 w 5882187"/>
              <a:gd name="connsiteY4" fmla="*/ 1624905 h 4124932"/>
              <a:gd name="connsiteX5" fmla="*/ 1374 w 5882187"/>
              <a:gd name="connsiteY5" fmla="*/ 4105970 h 4124932"/>
              <a:gd name="connsiteX0" fmla="*/ 1374 w 5882187"/>
              <a:gd name="connsiteY0" fmla="*/ 4105970 h 4143175"/>
              <a:gd name="connsiteX1" fmla="*/ 2721337 w 5882187"/>
              <a:gd name="connsiteY1" fmla="*/ 4143175 h 4143175"/>
              <a:gd name="connsiteX2" fmla="*/ 5852039 w 5882187"/>
              <a:gd name="connsiteY2" fmla="*/ 160696 h 4143175"/>
              <a:gd name="connsiteX3" fmla="*/ 5875747 w 5882187"/>
              <a:gd name="connsiteY3" fmla="*/ 78 h 4143175"/>
              <a:gd name="connsiteX4" fmla="*/ 0 w 5882187"/>
              <a:gd name="connsiteY4" fmla="*/ 1624905 h 4143175"/>
              <a:gd name="connsiteX5" fmla="*/ 1374 w 5882187"/>
              <a:gd name="connsiteY5" fmla="*/ 4105970 h 4143175"/>
              <a:gd name="connsiteX0" fmla="*/ 0 w 5899468"/>
              <a:gd name="connsiteY0" fmla="*/ 4142456 h 4143175"/>
              <a:gd name="connsiteX1" fmla="*/ 2738618 w 5899468"/>
              <a:gd name="connsiteY1" fmla="*/ 4143175 h 4143175"/>
              <a:gd name="connsiteX2" fmla="*/ 5869320 w 5899468"/>
              <a:gd name="connsiteY2" fmla="*/ 160696 h 4143175"/>
              <a:gd name="connsiteX3" fmla="*/ 5893028 w 5899468"/>
              <a:gd name="connsiteY3" fmla="*/ 78 h 4143175"/>
              <a:gd name="connsiteX4" fmla="*/ 17281 w 5899468"/>
              <a:gd name="connsiteY4" fmla="*/ 1624905 h 4143175"/>
              <a:gd name="connsiteX5" fmla="*/ 0 w 5899468"/>
              <a:gd name="connsiteY5" fmla="*/ 4142456 h 4143175"/>
              <a:gd name="connsiteX0" fmla="*/ 0 w 5898054"/>
              <a:gd name="connsiteY0" fmla="*/ 4142417 h 4143136"/>
              <a:gd name="connsiteX1" fmla="*/ 2738618 w 5898054"/>
              <a:gd name="connsiteY1" fmla="*/ 4143136 h 4143136"/>
              <a:gd name="connsiteX2" fmla="*/ 5841338 w 5898054"/>
              <a:gd name="connsiteY2" fmla="*/ 333968 h 4143136"/>
              <a:gd name="connsiteX3" fmla="*/ 5893028 w 5898054"/>
              <a:gd name="connsiteY3" fmla="*/ 39 h 4143136"/>
              <a:gd name="connsiteX4" fmla="*/ 17281 w 5898054"/>
              <a:gd name="connsiteY4" fmla="*/ 1624866 h 4143136"/>
              <a:gd name="connsiteX5" fmla="*/ 0 w 5898054"/>
              <a:gd name="connsiteY5" fmla="*/ 4142417 h 4143136"/>
              <a:gd name="connsiteX0" fmla="*/ 0 w 5952492"/>
              <a:gd name="connsiteY0" fmla="*/ 4032976 h 4033695"/>
              <a:gd name="connsiteX1" fmla="*/ 2738618 w 5952492"/>
              <a:gd name="connsiteY1" fmla="*/ 4033695 h 4033695"/>
              <a:gd name="connsiteX2" fmla="*/ 5841338 w 5952492"/>
              <a:gd name="connsiteY2" fmla="*/ 224527 h 4033695"/>
              <a:gd name="connsiteX3" fmla="*/ 5948994 w 5952492"/>
              <a:gd name="connsiteY3" fmla="*/ 57 h 4033695"/>
              <a:gd name="connsiteX4" fmla="*/ 17281 w 5952492"/>
              <a:gd name="connsiteY4" fmla="*/ 1515425 h 4033695"/>
              <a:gd name="connsiteX5" fmla="*/ 0 w 5952492"/>
              <a:gd name="connsiteY5" fmla="*/ 4032976 h 4033695"/>
              <a:gd name="connsiteX0" fmla="*/ 0 w 5951904"/>
              <a:gd name="connsiteY0" fmla="*/ 4032976 h 4033695"/>
              <a:gd name="connsiteX1" fmla="*/ 2738618 w 5951904"/>
              <a:gd name="connsiteY1" fmla="*/ 4033695 h 4033695"/>
              <a:gd name="connsiteX2" fmla="*/ 5804027 w 5951904"/>
              <a:gd name="connsiteY2" fmla="*/ 224527 h 4033695"/>
              <a:gd name="connsiteX3" fmla="*/ 5948994 w 5951904"/>
              <a:gd name="connsiteY3" fmla="*/ 57 h 4033695"/>
              <a:gd name="connsiteX4" fmla="*/ 17281 w 5951904"/>
              <a:gd name="connsiteY4" fmla="*/ 1515425 h 4033695"/>
              <a:gd name="connsiteX5" fmla="*/ 0 w 5951904"/>
              <a:gd name="connsiteY5" fmla="*/ 4032976 h 4033695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149718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354615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491438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637383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306609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7953 w 5961115"/>
              <a:gd name="connsiteY4" fmla="*/ 2774206 h 4015457"/>
              <a:gd name="connsiteX5" fmla="*/ 0 w 5961115"/>
              <a:gd name="connsiteY5" fmla="*/ 4014738 h 4015457"/>
              <a:gd name="connsiteX0" fmla="*/ 0 w 5979562"/>
              <a:gd name="connsiteY0" fmla="*/ 3808449 h 3809168"/>
              <a:gd name="connsiteX1" fmla="*/ 2738618 w 5979562"/>
              <a:gd name="connsiteY1" fmla="*/ 3809168 h 3809168"/>
              <a:gd name="connsiteX2" fmla="*/ 5804027 w 5979562"/>
              <a:gd name="connsiteY2" fmla="*/ 0 h 3809168"/>
              <a:gd name="connsiteX3" fmla="*/ 5976977 w 5979562"/>
              <a:gd name="connsiteY3" fmla="*/ 1198496 h 3809168"/>
              <a:gd name="connsiteX4" fmla="*/ 7953 w 5979562"/>
              <a:gd name="connsiteY4" fmla="*/ 2567917 h 3809168"/>
              <a:gd name="connsiteX5" fmla="*/ 0 w 5979562"/>
              <a:gd name="connsiteY5" fmla="*/ 3808449 h 3809168"/>
              <a:gd name="connsiteX0" fmla="*/ 0 w 6009231"/>
              <a:gd name="connsiteY0" fmla="*/ 2613522 h 2614241"/>
              <a:gd name="connsiteX1" fmla="*/ 2738618 w 6009231"/>
              <a:gd name="connsiteY1" fmla="*/ 2614241 h 2614241"/>
              <a:gd name="connsiteX2" fmla="*/ 6009231 w 6009231"/>
              <a:gd name="connsiteY2" fmla="*/ 0 h 2614241"/>
              <a:gd name="connsiteX3" fmla="*/ 5976977 w 6009231"/>
              <a:gd name="connsiteY3" fmla="*/ 3569 h 2614241"/>
              <a:gd name="connsiteX4" fmla="*/ 7953 w 6009231"/>
              <a:gd name="connsiteY4" fmla="*/ 1372990 h 2614241"/>
              <a:gd name="connsiteX5" fmla="*/ 0 w 6009231"/>
              <a:gd name="connsiteY5" fmla="*/ 2613522 h 2614241"/>
              <a:gd name="connsiteX0" fmla="*/ 0 w 6027886"/>
              <a:gd name="connsiteY0" fmla="*/ 2650009 h 2650009"/>
              <a:gd name="connsiteX1" fmla="*/ 2757273 w 6027886"/>
              <a:gd name="connsiteY1" fmla="*/ 2614241 h 2650009"/>
              <a:gd name="connsiteX2" fmla="*/ 6027886 w 6027886"/>
              <a:gd name="connsiteY2" fmla="*/ 0 h 2650009"/>
              <a:gd name="connsiteX3" fmla="*/ 5995632 w 6027886"/>
              <a:gd name="connsiteY3" fmla="*/ 3569 h 2650009"/>
              <a:gd name="connsiteX4" fmla="*/ 26608 w 6027886"/>
              <a:gd name="connsiteY4" fmla="*/ 1372990 h 2650009"/>
              <a:gd name="connsiteX5" fmla="*/ 0 w 6027886"/>
              <a:gd name="connsiteY5" fmla="*/ 2650009 h 2650009"/>
              <a:gd name="connsiteX0" fmla="*/ 0 w 6027886"/>
              <a:gd name="connsiteY0" fmla="*/ 2650009 h 2659849"/>
              <a:gd name="connsiteX1" fmla="*/ 2794582 w 6027886"/>
              <a:gd name="connsiteY1" fmla="*/ 2659849 h 2659849"/>
              <a:gd name="connsiteX2" fmla="*/ 6027886 w 6027886"/>
              <a:gd name="connsiteY2" fmla="*/ 0 h 2659849"/>
              <a:gd name="connsiteX3" fmla="*/ 5995632 w 6027886"/>
              <a:gd name="connsiteY3" fmla="*/ 3569 h 2659849"/>
              <a:gd name="connsiteX4" fmla="*/ 26608 w 6027886"/>
              <a:gd name="connsiteY4" fmla="*/ 1372990 h 2659849"/>
              <a:gd name="connsiteX5" fmla="*/ 0 w 6027886"/>
              <a:gd name="connsiteY5" fmla="*/ 2650009 h 2659849"/>
              <a:gd name="connsiteX0" fmla="*/ 0 w 6184975"/>
              <a:gd name="connsiteY0" fmla="*/ 2650009 h 2659849"/>
              <a:gd name="connsiteX1" fmla="*/ 2794582 w 6184975"/>
              <a:gd name="connsiteY1" fmla="*/ 2659849 h 2659849"/>
              <a:gd name="connsiteX2" fmla="*/ 6027886 w 6184975"/>
              <a:gd name="connsiteY2" fmla="*/ 0 h 2659849"/>
              <a:gd name="connsiteX3" fmla="*/ 6182182 w 6184975"/>
              <a:gd name="connsiteY3" fmla="*/ 3569 h 2659849"/>
              <a:gd name="connsiteX4" fmla="*/ 26608 w 6184975"/>
              <a:gd name="connsiteY4" fmla="*/ 1372990 h 2659849"/>
              <a:gd name="connsiteX5" fmla="*/ 0 w 6184975"/>
              <a:gd name="connsiteY5" fmla="*/ 2650009 h 2659849"/>
              <a:gd name="connsiteX0" fmla="*/ 0 w 6223763"/>
              <a:gd name="connsiteY0" fmla="*/ 2659130 h 2668970"/>
              <a:gd name="connsiteX1" fmla="*/ 2794582 w 6223763"/>
              <a:gd name="connsiteY1" fmla="*/ 2668970 h 2668970"/>
              <a:gd name="connsiteX2" fmla="*/ 6223763 w 6223763"/>
              <a:gd name="connsiteY2" fmla="*/ 0 h 2668970"/>
              <a:gd name="connsiteX3" fmla="*/ 6182182 w 6223763"/>
              <a:gd name="connsiteY3" fmla="*/ 12690 h 2668970"/>
              <a:gd name="connsiteX4" fmla="*/ 26608 w 6223763"/>
              <a:gd name="connsiteY4" fmla="*/ 1382111 h 2668970"/>
              <a:gd name="connsiteX5" fmla="*/ 0 w 6223763"/>
              <a:gd name="connsiteY5" fmla="*/ 2659130 h 266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3763" h="2668970">
                <a:moveTo>
                  <a:pt x="0" y="2659130"/>
                </a:moveTo>
                <a:lnTo>
                  <a:pt x="2794582" y="2668970"/>
                </a:lnTo>
                <a:lnTo>
                  <a:pt x="6223763" y="0"/>
                </a:lnTo>
                <a:cubicBezTo>
                  <a:pt x="6194356" y="4230"/>
                  <a:pt x="6211589" y="8460"/>
                  <a:pt x="6182182" y="12690"/>
                </a:cubicBezTo>
                <a:lnTo>
                  <a:pt x="26608" y="1382111"/>
                </a:lnTo>
                <a:lnTo>
                  <a:pt x="0" y="2659130"/>
                </a:lnTo>
                <a:close/>
              </a:path>
            </a:pathLst>
          </a:custGeom>
          <a:solidFill>
            <a:srgbClr val="9999F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EE86C6A-F896-FDC9-7B46-9207876B8BEF}"/>
              </a:ext>
            </a:extLst>
          </p:cNvPr>
          <p:cNvSpPr/>
          <p:nvPr/>
        </p:nvSpPr>
        <p:spPr>
          <a:xfrm rot="5400000">
            <a:off x="1656183" y="-321906"/>
            <a:ext cx="2939144" cy="6232850"/>
          </a:xfrm>
          <a:prstGeom prst="triangle">
            <a:avLst>
              <a:gd name="adj" fmla="val 48039"/>
            </a:avLst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0217CBE-89EB-887F-A61A-38B700E51C6F}"/>
              </a:ext>
            </a:extLst>
          </p:cNvPr>
          <p:cNvSpPr/>
          <p:nvPr/>
        </p:nvSpPr>
        <p:spPr>
          <a:xfrm>
            <a:off x="1373" y="2759383"/>
            <a:ext cx="6197886" cy="4117278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0 w 6195781"/>
              <a:gd name="connsiteY0" fmla="*/ 3996953 h 4025037"/>
              <a:gd name="connsiteX1" fmla="*/ 3018441 w 6195781"/>
              <a:gd name="connsiteY1" fmla="*/ 4025037 h 4025037"/>
              <a:gd name="connsiteX2" fmla="*/ 6195781 w 6195781"/>
              <a:gd name="connsiteY2" fmla="*/ 15193 h 4025037"/>
              <a:gd name="connsiteX3" fmla="*/ 6163524 w 6195781"/>
              <a:gd name="connsiteY3" fmla="*/ 519 h 4025037"/>
              <a:gd name="connsiteX4" fmla="*/ 7954 w 6195781"/>
              <a:gd name="connsiteY4" fmla="*/ 1497645 h 4025037"/>
              <a:gd name="connsiteX5" fmla="*/ 0 w 6195781"/>
              <a:gd name="connsiteY5" fmla="*/ 3996953 h 402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5781" h="4025037">
                <a:moveTo>
                  <a:pt x="0" y="3996953"/>
                </a:moveTo>
                <a:lnTo>
                  <a:pt x="3018441" y="4025037"/>
                </a:lnTo>
                <a:lnTo>
                  <a:pt x="6195781" y="15193"/>
                </a:lnTo>
                <a:cubicBezTo>
                  <a:pt x="6166374" y="19423"/>
                  <a:pt x="6192931" y="-3711"/>
                  <a:pt x="6163524" y="519"/>
                </a:cubicBezTo>
                <a:lnTo>
                  <a:pt x="7954" y="1497645"/>
                </a:lnTo>
                <a:cubicBezTo>
                  <a:pt x="5303" y="2330748"/>
                  <a:pt x="2651" y="3163850"/>
                  <a:pt x="0" y="3996953"/>
                </a:cubicBezTo>
                <a:close/>
              </a:path>
            </a:pathLst>
          </a:custGeom>
          <a:solidFill>
            <a:srgbClr val="7F7F7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3BA1D54C-0A5C-5660-EC25-E3A1CA4AE3FE}"/>
              </a:ext>
            </a:extLst>
          </p:cNvPr>
          <p:cNvSpPr/>
          <p:nvPr/>
        </p:nvSpPr>
        <p:spPr>
          <a:xfrm>
            <a:off x="3041780" y="2740721"/>
            <a:ext cx="6428791" cy="4117278"/>
          </a:xfrm>
          <a:prstGeom prst="triangle">
            <a:avLst>
              <a:gd name="adj" fmla="val 49336"/>
            </a:avLst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DA98B07-D212-9B3B-E00B-E8B31C49A5AC}"/>
              </a:ext>
            </a:extLst>
          </p:cNvPr>
          <p:cNvSpPr/>
          <p:nvPr/>
        </p:nvSpPr>
        <p:spPr>
          <a:xfrm flipH="1">
            <a:off x="6236817" y="2741193"/>
            <a:ext cx="5963140" cy="4107478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1374 w 6187827"/>
              <a:gd name="connsiteY0" fmla="*/ 3963517 h 4009844"/>
              <a:gd name="connsiteX1" fmla="*/ 3010487 w 6187827"/>
              <a:gd name="connsiteY1" fmla="*/ 4009844 h 4009844"/>
              <a:gd name="connsiteX2" fmla="*/ 6187827 w 6187827"/>
              <a:gd name="connsiteY2" fmla="*/ 0 h 4009844"/>
              <a:gd name="connsiteX3" fmla="*/ 5819782 w 6187827"/>
              <a:gd name="connsiteY3" fmla="*/ 21813 h 4009844"/>
              <a:gd name="connsiteX4" fmla="*/ 0 w 6187827"/>
              <a:gd name="connsiteY4" fmla="*/ 1482452 h 4009844"/>
              <a:gd name="connsiteX5" fmla="*/ 1374 w 6187827"/>
              <a:gd name="connsiteY5" fmla="*/ 3963517 h 4009844"/>
              <a:gd name="connsiteX0" fmla="*/ 1374 w 5852039"/>
              <a:gd name="connsiteY0" fmla="*/ 3945274 h 3991601"/>
              <a:gd name="connsiteX1" fmla="*/ 3010487 w 5852039"/>
              <a:gd name="connsiteY1" fmla="*/ 3991601 h 3991601"/>
              <a:gd name="connsiteX2" fmla="*/ 5852039 w 5852039"/>
              <a:gd name="connsiteY2" fmla="*/ 0 h 3991601"/>
              <a:gd name="connsiteX3" fmla="*/ 5819782 w 5852039"/>
              <a:gd name="connsiteY3" fmla="*/ 3570 h 3991601"/>
              <a:gd name="connsiteX4" fmla="*/ 0 w 5852039"/>
              <a:gd name="connsiteY4" fmla="*/ 1464209 h 3991601"/>
              <a:gd name="connsiteX5" fmla="*/ 1374 w 5852039"/>
              <a:gd name="connsiteY5" fmla="*/ 3945274 h 3991601"/>
              <a:gd name="connsiteX0" fmla="*/ 1374 w 5873531"/>
              <a:gd name="connsiteY0" fmla="*/ 3960466 h 4006793"/>
              <a:gd name="connsiteX1" fmla="*/ 3010487 w 5873531"/>
              <a:gd name="connsiteY1" fmla="*/ 4006793 h 4006793"/>
              <a:gd name="connsiteX2" fmla="*/ 5852039 w 5873531"/>
              <a:gd name="connsiteY2" fmla="*/ 15192 h 4006793"/>
              <a:gd name="connsiteX3" fmla="*/ 5866419 w 5873531"/>
              <a:gd name="connsiteY3" fmla="*/ 519 h 4006793"/>
              <a:gd name="connsiteX4" fmla="*/ 0 w 5873531"/>
              <a:gd name="connsiteY4" fmla="*/ 1479401 h 4006793"/>
              <a:gd name="connsiteX5" fmla="*/ 1374 w 5873531"/>
              <a:gd name="connsiteY5" fmla="*/ 3960466 h 4006793"/>
              <a:gd name="connsiteX0" fmla="*/ 1374 w 5882187"/>
              <a:gd name="connsiteY0" fmla="*/ 4105970 h 4152297"/>
              <a:gd name="connsiteX1" fmla="*/ 3010487 w 5882187"/>
              <a:gd name="connsiteY1" fmla="*/ 4152297 h 4152297"/>
              <a:gd name="connsiteX2" fmla="*/ 5852039 w 5882187"/>
              <a:gd name="connsiteY2" fmla="*/ 160696 h 4152297"/>
              <a:gd name="connsiteX3" fmla="*/ 5875747 w 5882187"/>
              <a:gd name="connsiteY3" fmla="*/ 78 h 4152297"/>
              <a:gd name="connsiteX4" fmla="*/ 0 w 5882187"/>
              <a:gd name="connsiteY4" fmla="*/ 1624905 h 4152297"/>
              <a:gd name="connsiteX5" fmla="*/ 1374 w 5882187"/>
              <a:gd name="connsiteY5" fmla="*/ 4105970 h 4152297"/>
              <a:gd name="connsiteX0" fmla="*/ 1374 w 5882187"/>
              <a:gd name="connsiteY0" fmla="*/ 4105970 h 4124932"/>
              <a:gd name="connsiteX1" fmla="*/ 2730664 w 5882187"/>
              <a:gd name="connsiteY1" fmla="*/ 4124932 h 4124932"/>
              <a:gd name="connsiteX2" fmla="*/ 5852039 w 5882187"/>
              <a:gd name="connsiteY2" fmla="*/ 160696 h 4124932"/>
              <a:gd name="connsiteX3" fmla="*/ 5875747 w 5882187"/>
              <a:gd name="connsiteY3" fmla="*/ 78 h 4124932"/>
              <a:gd name="connsiteX4" fmla="*/ 0 w 5882187"/>
              <a:gd name="connsiteY4" fmla="*/ 1624905 h 4124932"/>
              <a:gd name="connsiteX5" fmla="*/ 1374 w 5882187"/>
              <a:gd name="connsiteY5" fmla="*/ 4105970 h 4124932"/>
              <a:gd name="connsiteX0" fmla="*/ 1374 w 5882187"/>
              <a:gd name="connsiteY0" fmla="*/ 4105970 h 4143175"/>
              <a:gd name="connsiteX1" fmla="*/ 2721337 w 5882187"/>
              <a:gd name="connsiteY1" fmla="*/ 4143175 h 4143175"/>
              <a:gd name="connsiteX2" fmla="*/ 5852039 w 5882187"/>
              <a:gd name="connsiteY2" fmla="*/ 160696 h 4143175"/>
              <a:gd name="connsiteX3" fmla="*/ 5875747 w 5882187"/>
              <a:gd name="connsiteY3" fmla="*/ 78 h 4143175"/>
              <a:gd name="connsiteX4" fmla="*/ 0 w 5882187"/>
              <a:gd name="connsiteY4" fmla="*/ 1624905 h 4143175"/>
              <a:gd name="connsiteX5" fmla="*/ 1374 w 5882187"/>
              <a:gd name="connsiteY5" fmla="*/ 4105970 h 4143175"/>
              <a:gd name="connsiteX0" fmla="*/ 0 w 5899468"/>
              <a:gd name="connsiteY0" fmla="*/ 4142456 h 4143175"/>
              <a:gd name="connsiteX1" fmla="*/ 2738618 w 5899468"/>
              <a:gd name="connsiteY1" fmla="*/ 4143175 h 4143175"/>
              <a:gd name="connsiteX2" fmla="*/ 5869320 w 5899468"/>
              <a:gd name="connsiteY2" fmla="*/ 160696 h 4143175"/>
              <a:gd name="connsiteX3" fmla="*/ 5893028 w 5899468"/>
              <a:gd name="connsiteY3" fmla="*/ 78 h 4143175"/>
              <a:gd name="connsiteX4" fmla="*/ 17281 w 5899468"/>
              <a:gd name="connsiteY4" fmla="*/ 1624905 h 4143175"/>
              <a:gd name="connsiteX5" fmla="*/ 0 w 5899468"/>
              <a:gd name="connsiteY5" fmla="*/ 4142456 h 4143175"/>
              <a:gd name="connsiteX0" fmla="*/ 0 w 5898054"/>
              <a:gd name="connsiteY0" fmla="*/ 4142417 h 4143136"/>
              <a:gd name="connsiteX1" fmla="*/ 2738618 w 5898054"/>
              <a:gd name="connsiteY1" fmla="*/ 4143136 h 4143136"/>
              <a:gd name="connsiteX2" fmla="*/ 5841338 w 5898054"/>
              <a:gd name="connsiteY2" fmla="*/ 333968 h 4143136"/>
              <a:gd name="connsiteX3" fmla="*/ 5893028 w 5898054"/>
              <a:gd name="connsiteY3" fmla="*/ 39 h 4143136"/>
              <a:gd name="connsiteX4" fmla="*/ 17281 w 5898054"/>
              <a:gd name="connsiteY4" fmla="*/ 1624866 h 4143136"/>
              <a:gd name="connsiteX5" fmla="*/ 0 w 5898054"/>
              <a:gd name="connsiteY5" fmla="*/ 4142417 h 4143136"/>
              <a:gd name="connsiteX0" fmla="*/ 0 w 5952492"/>
              <a:gd name="connsiteY0" fmla="*/ 4032976 h 4033695"/>
              <a:gd name="connsiteX1" fmla="*/ 2738618 w 5952492"/>
              <a:gd name="connsiteY1" fmla="*/ 4033695 h 4033695"/>
              <a:gd name="connsiteX2" fmla="*/ 5841338 w 5952492"/>
              <a:gd name="connsiteY2" fmla="*/ 224527 h 4033695"/>
              <a:gd name="connsiteX3" fmla="*/ 5948994 w 5952492"/>
              <a:gd name="connsiteY3" fmla="*/ 57 h 4033695"/>
              <a:gd name="connsiteX4" fmla="*/ 17281 w 5952492"/>
              <a:gd name="connsiteY4" fmla="*/ 1515425 h 4033695"/>
              <a:gd name="connsiteX5" fmla="*/ 0 w 5952492"/>
              <a:gd name="connsiteY5" fmla="*/ 4032976 h 4033695"/>
              <a:gd name="connsiteX0" fmla="*/ 0 w 5951904"/>
              <a:gd name="connsiteY0" fmla="*/ 4032976 h 4033695"/>
              <a:gd name="connsiteX1" fmla="*/ 2738618 w 5951904"/>
              <a:gd name="connsiteY1" fmla="*/ 4033695 h 4033695"/>
              <a:gd name="connsiteX2" fmla="*/ 5804027 w 5951904"/>
              <a:gd name="connsiteY2" fmla="*/ 224527 h 4033695"/>
              <a:gd name="connsiteX3" fmla="*/ 5948994 w 5951904"/>
              <a:gd name="connsiteY3" fmla="*/ 57 h 4033695"/>
              <a:gd name="connsiteX4" fmla="*/ 17281 w 5951904"/>
              <a:gd name="connsiteY4" fmla="*/ 1515425 h 4033695"/>
              <a:gd name="connsiteX5" fmla="*/ 0 w 5951904"/>
              <a:gd name="connsiteY5" fmla="*/ 4032976 h 4033695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1497187 h 4015457"/>
              <a:gd name="connsiteX5" fmla="*/ 0 w 5961115"/>
              <a:gd name="connsiteY5" fmla="*/ 4014738 h 401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1115" h="4015457">
                <a:moveTo>
                  <a:pt x="0" y="4014738"/>
                </a:moveTo>
                <a:lnTo>
                  <a:pt x="2738618" y="4015457"/>
                </a:lnTo>
                <a:lnTo>
                  <a:pt x="5804027" y="206289"/>
                </a:lnTo>
                <a:cubicBezTo>
                  <a:pt x="5774620" y="210519"/>
                  <a:pt x="5987729" y="-4168"/>
                  <a:pt x="5958322" y="62"/>
                </a:cubicBezTo>
                <a:lnTo>
                  <a:pt x="17281" y="1497187"/>
                </a:lnTo>
                <a:lnTo>
                  <a:pt x="0" y="4014738"/>
                </a:lnTo>
                <a:close/>
              </a:path>
            </a:pathLst>
          </a:custGeom>
          <a:solidFill>
            <a:srgbClr val="7F7F7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DDF15E0-DDA3-B7C4-68F7-8A059D7F331E}"/>
              </a:ext>
            </a:extLst>
          </p:cNvPr>
          <p:cNvSpPr/>
          <p:nvPr/>
        </p:nvSpPr>
        <p:spPr>
          <a:xfrm rot="16200000" flipH="1">
            <a:off x="7689494" y="-218851"/>
            <a:ext cx="3001565" cy="6000697"/>
          </a:xfrm>
          <a:prstGeom prst="triangle">
            <a:avLst>
              <a:gd name="adj" fmla="val 47417"/>
            </a:avLst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BA221-28BB-E855-B043-3081CDBD279C}"/>
              </a:ext>
            </a:extLst>
          </p:cNvPr>
          <p:cNvSpPr/>
          <p:nvPr/>
        </p:nvSpPr>
        <p:spPr>
          <a:xfrm flipH="1" flipV="1">
            <a:off x="6194047" y="9328"/>
            <a:ext cx="6011272" cy="2674151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1374 w 6187827"/>
              <a:gd name="connsiteY0" fmla="*/ 3963517 h 4009844"/>
              <a:gd name="connsiteX1" fmla="*/ 3010487 w 6187827"/>
              <a:gd name="connsiteY1" fmla="*/ 4009844 h 4009844"/>
              <a:gd name="connsiteX2" fmla="*/ 6187827 w 6187827"/>
              <a:gd name="connsiteY2" fmla="*/ 0 h 4009844"/>
              <a:gd name="connsiteX3" fmla="*/ 5819782 w 6187827"/>
              <a:gd name="connsiteY3" fmla="*/ 21813 h 4009844"/>
              <a:gd name="connsiteX4" fmla="*/ 0 w 6187827"/>
              <a:gd name="connsiteY4" fmla="*/ 1482452 h 4009844"/>
              <a:gd name="connsiteX5" fmla="*/ 1374 w 6187827"/>
              <a:gd name="connsiteY5" fmla="*/ 3963517 h 4009844"/>
              <a:gd name="connsiteX0" fmla="*/ 1374 w 5852039"/>
              <a:gd name="connsiteY0" fmla="*/ 3945274 h 3991601"/>
              <a:gd name="connsiteX1" fmla="*/ 3010487 w 5852039"/>
              <a:gd name="connsiteY1" fmla="*/ 3991601 h 3991601"/>
              <a:gd name="connsiteX2" fmla="*/ 5852039 w 5852039"/>
              <a:gd name="connsiteY2" fmla="*/ 0 h 3991601"/>
              <a:gd name="connsiteX3" fmla="*/ 5819782 w 5852039"/>
              <a:gd name="connsiteY3" fmla="*/ 3570 h 3991601"/>
              <a:gd name="connsiteX4" fmla="*/ 0 w 5852039"/>
              <a:gd name="connsiteY4" fmla="*/ 1464209 h 3991601"/>
              <a:gd name="connsiteX5" fmla="*/ 1374 w 5852039"/>
              <a:gd name="connsiteY5" fmla="*/ 3945274 h 3991601"/>
              <a:gd name="connsiteX0" fmla="*/ 1374 w 5873531"/>
              <a:gd name="connsiteY0" fmla="*/ 3960466 h 4006793"/>
              <a:gd name="connsiteX1" fmla="*/ 3010487 w 5873531"/>
              <a:gd name="connsiteY1" fmla="*/ 4006793 h 4006793"/>
              <a:gd name="connsiteX2" fmla="*/ 5852039 w 5873531"/>
              <a:gd name="connsiteY2" fmla="*/ 15192 h 4006793"/>
              <a:gd name="connsiteX3" fmla="*/ 5866419 w 5873531"/>
              <a:gd name="connsiteY3" fmla="*/ 519 h 4006793"/>
              <a:gd name="connsiteX4" fmla="*/ 0 w 5873531"/>
              <a:gd name="connsiteY4" fmla="*/ 1479401 h 4006793"/>
              <a:gd name="connsiteX5" fmla="*/ 1374 w 5873531"/>
              <a:gd name="connsiteY5" fmla="*/ 3960466 h 4006793"/>
              <a:gd name="connsiteX0" fmla="*/ 1374 w 5882187"/>
              <a:gd name="connsiteY0" fmla="*/ 4105970 h 4152297"/>
              <a:gd name="connsiteX1" fmla="*/ 3010487 w 5882187"/>
              <a:gd name="connsiteY1" fmla="*/ 4152297 h 4152297"/>
              <a:gd name="connsiteX2" fmla="*/ 5852039 w 5882187"/>
              <a:gd name="connsiteY2" fmla="*/ 160696 h 4152297"/>
              <a:gd name="connsiteX3" fmla="*/ 5875747 w 5882187"/>
              <a:gd name="connsiteY3" fmla="*/ 78 h 4152297"/>
              <a:gd name="connsiteX4" fmla="*/ 0 w 5882187"/>
              <a:gd name="connsiteY4" fmla="*/ 1624905 h 4152297"/>
              <a:gd name="connsiteX5" fmla="*/ 1374 w 5882187"/>
              <a:gd name="connsiteY5" fmla="*/ 4105970 h 4152297"/>
              <a:gd name="connsiteX0" fmla="*/ 1374 w 5882187"/>
              <a:gd name="connsiteY0" fmla="*/ 4105970 h 4124932"/>
              <a:gd name="connsiteX1" fmla="*/ 2730664 w 5882187"/>
              <a:gd name="connsiteY1" fmla="*/ 4124932 h 4124932"/>
              <a:gd name="connsiteX2" fmla="*/ 5852039 w 5882187"/>
              <a:gd name="connsiteY2" fmla="*/ 160696 h 4124932"/>
              <a:gd name="connsiteX3" fmla="*/ 5875747 w 5882187"/>
              <a:gd name="connsiteY3" fmla="*/ 78 h 4124932"/>
              <a:gd name="connsiteX4" fmla="*/ 0 w 5882187"/>
              <a:gd name="connsiteY4" fmla="*/ 1624905 h 4124932"/>
              <a:gd name="connsiteX5" fmla="*/ 1374 w 5882187"/>
              <a:gd name="connsiteY5" fmla="*/ 4105970 h 4124932"/>
              <a:gd name="connsiteX0" fmla="*/ 1374 w 5882187"/>
              <a:gd name="connsiteY0" fmla="*/ 4105970 h 4143175"/>
              <a:gd name="connsiteX1" fmla="*/ 2721337 w 5882187"/>
              <a:gd name="connsiteY1" fmla="*/ 4143175 h 4143175"/>
              <a:gd name="connsiteX2" fmla="*/ 5852039 w 5882187"/>
              <a:gd name="connsiteY2" fmla="*/ 160696 h 4143175"/>
              <a:gd name="connsiteX3" fmla="*/ 5875747 w 5882187"/>
              <a:gd name="connsiteY3" fmla="*/ 78 h 4143175"/>
              <a:gd name="connsiteX4" fmla="*/ 0 w 5882187"/>
              <a:gd name="connsiteY4" fmla="*/ 1624905 h 4143175"/>
              <a:gd name="connsiteX5" fmla="*/ 1374 w 5882187"/>
              <a:gd name="connsiteY5" fmla="*/ 4105970 h 4143175"/>
              <a:gd name="connsiteX0" fmla="*/ 0 w 5899468"/>
              <a:gd name="connsiteY0" fmla="*/ 4142456 h 4143175"/>
              <a:gd name="connsiteX1" fmla="*/ 2738618 w 5899468"/>
              <a:gd name="connsiteY1" fmla="*/ 4143175 h 4143175"/>
              <a:gd name="connsiteX2" fmla="*/ 5869320 w 5899468"/>
              <a:gd name="connsiteY2" fmla="*/ 160696 h 4143175"/>
              <a:gd name="connsiteX3" fmla="*/ 5893028 w 5899468"/>
              <a:gd name="connsiteY3" fmla="*/ 78 h 4143175"/>
              <a:gd name="connsiteX4" fmla="*/ 17281 w 5899468"/>
              <a:gd name="connsiteY4" fmla="*/ 1624905 h 4143175"/>
              <a:gd name="connsiteX5" fmla="*/ 0 w 5899468"/>
              <a:gd name="connsiteY5" fmla="*/ 4142456 h 4143175"/>
              <a:gd name="connsiteX0" fmla="*/ 0 w 5898054"/>
              <a:gd name="connsiteY0" fmla="*/ 4142417 h 4143136"/>
              <a:gd name="connsiteX1" fmla="*/ 2738618 w 5898054"/>
              <a:gd name="connsiteY1" fmla="*/ 4143136 h 4143136"/>
              <a:gd name="connsiteX2" fmla="*/ 5841338 w 5898054"/>
              <a:gd name="connsiteY2" fmla="*/ 333968 h 4143136"/>
              <a:gd name="connsiteX3" fmla="*/ 5893028 w 5898054"/>
              <a:gd name="connsiteY3" fmla="*/ 39 h 4143136"/>
              <a:gd name="connsiteX4" fmla="*/ 17281 w 5898054"/>
              <a:gd name="connsiteY4" fmla="*/ 1624866 h 4143136"/>
              <a:gd name="connsiteX5" fmla="*/ 0 w 5898054"/>
              <a:gd name="connsiteY5" fmla="*/ 4142417 h 4143136"/>
              <a:gd name="connsiteX0" fmla="*/ 0 w 5952492"/>
              <a:gd name="connsiteY0" fmla="*/ 4032976 h 4033695"/>
              <a:gd name="connsiteX1" fmla="*/ 2738618 w 5952492"/>
              <a:gd name="connsiteY1" fmla="*/ 4033695 h 4033695"/>
              <a:gd name="connsiteX2" fmla="*/ 5841338 w 5952492"/>
              <a:gd name="connsiteY2" fmla="*/ 224527 h 4033695"/>
              <a:gd name="connsiteX3" fmla="*/ 5948994 w 5952492"/>
              <a:gd name="connsiteY3" fmla="*/ 57 h 4033695"/>
              <a:gd name="connsiteX4" fmla="*/ 17281 w 5952492"/>
              <a:gd name="connsiteY4" fmla="*/ 1515425 h 4033695"/>
              <a:gd name="connsiteX5" fmla="*/ 0 w 5952492"/>
              <a:gd name="connsiteY5" fmla="*/ 4032976 h 4033695"/>
              <a:gd name="connsiteX0" fmla="*/ 0 w 5951904"/>
              <a:gd name="connsiteY0" fmla="*/ 4032976 h 4033695"/>
              <a:gd name="connsiteX1" fmla="*/ 2738618 w 5951904"/>
              <a:gd name="connsiteY1" fmla="*/ 4033695 h 4033695"/>
              <a:gd name="connsiteX2" fmla="*/ 5804027 w 5951904"/>
              <a:gd name="connsiteY2" fmla="*/ 224527 h 4033695"/>
              <a:gd name="connsiteX3" fmla="*/ 5948994 w 5951904"/>
              <a:gd name="connsiteY3" fmla="*/ 57 h 4033695"/>
              <a:gd name="connsiteX4" fmla="*/ 17281 w 5951904"/>
              <a:gd name="connsiteY4" fmla="*/ 1515425 h 4033695"/>
              <a:gd name="connsiteX5" fmla="*/ 0 w 5951904"/>
              <a:gd name="connsiteY5" fmla="*/ 4032976 h 4033695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149718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354615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491438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637383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306609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7953 w 5961115"/>
              <a:gd name="connsiteY4" fmla="*/ 2774206 h 4015457"/>
              <a:gd name="connsiteX5" fmla="*/ 0 w 5961115"/>
              <a:gd name="connsiteY5" fmla="*/ 4014738 h 4015457"/>
              <a:gd name="connsiteX0" fmla="*/ 0 w 5979562"/>
              <a:gd name="connsiteY0" fmla="*/ 3808449 h 3809168"/>
              <a:gd name="connsiteX1" fmla="*/ 2738618 w 5979562"/>
              <a:gd name="connsiteY1" fmla="*/ 3809168 h 3809168"/>
              <a:gd name="connsiteX2" fmla="*/ 5804027 w 5979562"/>
              <a:gd name="connsiteY2" fmla="*/ 0 h 3809168"/>
              <a:gd name="connsiteX3" fmla="*/ 5976977 w 5979562"/>
              <a:gd name="connsiteY3" fmla="*/ 1198496 h 3809168"/>
              <a:gd name="connsiteX4" fmla="*/ 7953 w 5979562"/>
              <a:gd name="connsiteY4" fmla="*/ 2567917 h 3809168"/>
              <a:gd name="connsiteX5" fmla="*/ 0 w 5979562"/>
              <a:gd name="connsiteY5" fmla="*/ 3808449 h 3809168"/>
              <a:gd name="connsiteX0" fmla="*/ 0 w 6009231"/>
              <a:gd name="connsiteY0" fmla="*/ 2613522 h 2614241"/>
              <a:gd name="connsiteX1" fmla="*/ 2738618 w 6009231"/>
              <a:gd name="connsiteY1" fmla="*/ 2614241 h 2614241"/>
              <a:gd name="connsiteX2" fmla="*/ 6009231 w 6009231"/>
              <a:gd name="connsiteY2" fmla="*/ 0 h 2614241"/>
              <a:gd name="connsiteX3" fmla="*/ 5976977 w 6009231"/>
              <a:gd name="connsiteY3" fmla="*/ 3569 h 2614241"/>
              <a:gd name="connsiteX4" fmla="*/ 7953 w 6009231"/>
              <a:gd name="connsiteY4" fmla="*/ 1372990 h 2614241"/>
              <a:gd name="connsiteX5" fmla="*/ 0 w 6009231"/>
              <a:gd name="connsiteY5" fmla="*/ 2613522 h 261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9231" h="2614241">
                <a:moveTo>
                  <a:pt x="0" y="2613522"/>
                </a:moveTo>
                <a:lnTo>
                  <a:pt x="2738618" y="2614241"/>
                </a:lnTo>
                <a:lnTo>
                  <a:pt x="6009231" y="0"/>
                </a:lnTo>
                <a:cubicBezTo>
                  <a:pt x="5979824" y="4230"/>
                  <a:pt x="6006384" y="-661"/>
                  <a:pt x="5976977" y="3569"/>
                </a:cubicBezTo>
                <a:lnTo>
                  <a:pt x="7953" y="1372990"/>
                </a:lnTo>
                <a:lnTo>
                  <a:pt x="0" y="2613522"/>
                </a:lnTo>
                <a:close/>
              </a:path>
            </a:pathLst>
          </a:custGeom>
          <a:solidFill>
            <a:srgbClr val="7F7F7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07DB7F5-1098-E2D0-178B-514F71CD046D}"/>
              </a:ext>
            </a:extLst>
          </p:cNvPr>
          <p:cNvSpPr/>
          <p:nvPr/>
        </p:nvSpPr>
        <p:spPr>
          <a:xfrm flipV="1">
            <a:off x="-9331" y="626"/>
            <a:ext cx="6225876" cy="2730135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1374 w 6187827"/>
              <a:gd name="connsiteY0" fmla="*/ 3963517 h 4009844"/>
              <a:gd name="connsiteX1" fmla="*/ 3010487 w 6187827"/>
              <a:gd name="connsiteY1" fmla="*/ 4009844 h 4009844"/>
              <a:gd name="connsiteX2" fmla="*/ 6187827 w 6187827"/>
              <a:gd name="connsiteY2" fmla="*/ 0 h 4009844"/>
              <a:gd name="connsiteX3" fmla="*/ 5819782 w 6187827"/>
              <a:gd name="connsiteY3" fmla="*/ 21813 h 4009844"/>
              <a:gd name="connsiteX4" fmla="*/ 0 w 6187827"/>
              <a:gd name="connsiteY4" fmla="*/ 1482452 h 4009844"/>
              <a:gd name="connsiteX5" fmla="*/ 1374 w 6187827"/>
              <a:gd name="connsiteY5" fmla="*/ 3963517 h 4009844"/>
              <a:gd name="connsiteX0" fmla="*/ 1374 w 5852039"/>
              <a:gd name="connsiteY0" fmla="*/ 3945274 h 3991601"/>
              <a:gd name="connsiteX1" fmla="*/ 3010487 w 5852039"/>
              <a:gd name="connsiteY1" fmla="*/ 3991601 h 3991601"/>
              <a:gd name="connsiteX2" fmla="*/ 5852039 w 5852039"/>
              <a:gd name="connsiteY2" fmla="*/ 0 h 3991601"/>
              <a:gd name="connsiteX3" fmla="*/ 5819782 w 5852039"/>
              <a:gd name="connsiteY3" fmla="*/ 3570 h 3991601"/>
              <a:gd name="connsiteX4" fmla="*/ 0 w 5852039"/>
              <a:gd name="connsiteY4" fmla="*/ 1464209 h 3991601"/>
              <a:gd name="connsiteX5" fmla="*/ 1374 w 5852039"/>
              <a:gd name="connsiteY5" fmla="*/ 3945274 h 3991601"/>
              <a:gd name="connsiteX0" fmla="*/ 1374 w 5873531"/>
              <a:gd name="connsiteY0" fmla="*/ 3960466 h 4006793"/>
              <a:gd name="connsiteX1" fmla="*/ 3010487 w 5873531"/>
              <a:gd name="connsiteY1" fmla="*/ 4006793 h 4006793"/>
              <a:gd name="connsiteX2" fmla="*/ 5852039 w 5873531"/>
              <a:gd name="connsiteY2" fmla="*/ 15192 h 4006793"/>
              <a:gd name="connsiteX3" fmla="*/ 5866419 w 5873531"/>
              <a:gd name="connsiteY3" fmla="*/ 519 h 4006793"/>
              <a:gd name="connsiteX4" fmla="*/ 0 w 5873531"/>
              <a:gd name="connsiteY4" fmla="*/ 1479401 h 4006793"/>
              <a:gd name="connsiteX5" fmla="*/ 1374 w 5873531"/>
              <a:gd name="connsiteY5" fmla="*/ 3960466 h 4006793"/>
              <a:gd name="connsiteX0" fmla="*/ 1374 w 5882187"/>
              <a:gd name="connsiteY0" fmla="*/ 4105970 h 4152297"/>
              <a:gd name="connsiteX1" fmla="*/ 3010487 w 5882187"/>
              <a:gd name="connsiteY1" fmla="*/ 4152297 h 4152297"/>
              <a:gd name="connsiteX2" fmla="*/ 5852039 w 5882187"/>
              <a:gd name="connsiteY2" fmla="*/ 160696 h 4152297"/>
              <a:gd name="connsiteX3" fmla="*/ 5875747 w 5882187"/>
              <a:gd name="connsiteY3" fmla="*/ 78 h 4152297"/>
              <a:gd name="connsiteX4" fmla="*/ 0 w 5882187"/>
              <a:gd name="connsiteY4" fmla="*/ 1624905 h 4152297"/>
              <a:gd name="connsiteX5" fmla="*/ 1374 w 5882187"/>
              <a:gd name="connsiteY5" fmla="*/ 4105970 h 4152297"/>
              <a:gd name="connsiteX0" fmla="*/ 1374 w 5882187"/>
              <a:gd name="connsiteY0" fmla="*/ 4105970 h 4124932"/>
              <a:gd name="connsiteX1" fmla="*/ 2730664 w 5882187"/>
              <a:gd name="connsiteY1" fmla="*/ 4124932 h 4124932"/>
              <a:gd name="connsiteX2" fmla="*/ 5852039 w 5882187"/>
              <a:gd name="connsiteY2" fmla="*/ 160696 h 4124932"/>
              <a:gd name="connsiteX3" fmla="*/ 5875747 w 5882187"/>
              <a:gd name="connsiteY3" fmla="*/ 78 h 4124932"/>
              <a:gd name="connsiteX4" fmla="*/ 0 w 5882187"/>
              <a:gd name="connsiteY4" fmla="*/ 1624905 h 4124932"/>
              <a:gd name="connsiteX5" fmla="*/ 1374 w 5882187"/>
              <a:gd name="connsiteY5" fmla="*/ 4105970 h 4124932"/>
              <a:gd name="connsiteX0" fmla="*/ 1374 w 5882187"/>
              <a:gd name="connsiteY0" fmla="*/ 4105970 h 4143175"/>
              <a:gd name="connsiteX1" fmla="*/ 2721337 w 5882187"/>
              <a:gd name="connsiteY1" fmla="*/ 4143175 h 4143175"/>
              <a:gd name="connsiteX2" fmla="*/ 5852039 w 5882187"/>
              <a:gd name="connsiteY2" fmla="*/ 160696 h 4143175"/>
              <a:gd name="connsiteX3" fmla="*/ 5875747 w 5882187"/>
              <a:gd name="connsiteY3" fmla="*/ 78 h 4143175"/>
              <a:gd name="connsiteX4" fmla="*/ 0 w 5882187"/>
              <a:gd name="connsiteY4" fmla="*/ 1624905 h 4143175"/>
              <a:gd name="connsiteX5" fmla="*/ 1374 w 5882187"/>
              <a:gd name="connsiteY5" fmla="*/ 4105970 h 4143175"/>
              <a:gd name="connsiteX0" fmla="*/ 0 w 5899468"/>
              <a:gd name="connsiteY0" fmla="*/ 4142456 h 4143175"/>
              <a:gd name="connsiteX1" fmla="*/ 2738618 w 5899468"/>
              <a:gd name="connsiteY1" fmla="*/ 4143175 h 4143175"/>
              <a:gd name="connsiteX2" fmla="*/ 5869320 w 5899468"/>
              <a:gd name="connsiteY2" fmla="*/ 160696 h 4143175"/>
              <a:gd name="connsiteX3" fmla="*/ 5893028 w 5899468"/>
              <a:gd name="connsiteY3" fmla="*/ 78 h 4143175"/>
              <a:gd name="connsiteX4" fmla="*/ 17281 w 5899468"/>
              <a:gd name="connsiteY4" fmla="*/ 1624905 h 4143175"/>
              <a:gd name="connsiteX5" fmla="*/ 0 w 5899468"/>
              <a:gd name="connsiteY5" fmla="*/ 4142456 h 4143175"/>
              <a:gd name="connsiteX0" fmla="*/ 0 w 5898054"/>
              <a:gd name="connsiteY0" fmla="*/ 4142417 h 4143136"/>
              <a:gd name="connsiteX1" fmla="*/ 2738618 w 5898054"/>
              <a:gd name="connsiteY1" fmla="*/ 4143136 h 4143136"/>
              <a:gd name="connsiteX2" fmla="*/ 5841338 w 5898054"/>
              <a:gd name="connsiteY2" fmla="*/ 333968 h 4143136"/>
              <a:gd name="connsiteX3" fmla="*/ 5893028 w 5898054"/>
              <a:gd name="connsiteY3" fmla="*/ 39 h 4143136"/>
              <a:gd name="connsiteX4" fmla="*/ 17281 w 5898054"/>
              <a:gd name="connsiteY4" fmla="*/ 1624866 h 4143136"/>
              <a:gd name="connsiteX5" fmla="*/ 0 w 5898054"/>
              <a:gd name="connsiteY5" fmla="*/ 4142417 h 4143136"/>
              <a:gd name="connsiteX0" fmla="*/ 0 w 5952492"/>
              <a:gd name="connsiteY0" fmla="*/ 4032976 h 4033695"/>
              <a:gd name="connsiteX1" fmla="*/ 2738618 w 5952492"/>
              <a:gd name="connsiteY1" fmla="*/ 4033695 h 4033695"/>
              <a:gd name="connsiteX2" fmla="*/ 5841338 w 5952492"/>
              <a:gd name="connsiteY2" fmla="*/ 224527 h 4033695"/>
              <a:gd name="connsiteX3" fmla="*/ 5948994 w 5952492"/>
              <a:gd name="connsiteY3" fmla="*/ 57 h 4033695"/>
              <a:gd name="connsiteX4" fmla="*/ 17281 w 5952492"/>
              <a:gd name="connsiteY4" fmla="*/ 1515425 h 4033695"/>
              <a:gd name="connsiteX5" fmla="*/ 0 w 5952492"/>
              <a:gd name="connsiteY5" fmla="*/ 4032976 h 4033695"/>
              <a:gd name="connsiteX0" fmla="*/ 0 w 5951904"/>
              <a:gd name="connsiteY0" fmla="*/ 4032976 h 4033695"/>
              <a:gd name="connsiteX1" fmla="*/ 2738618 w 5951904"/>
              <a:gd name="connsiteY1" fmla="*/ 4033695 h 4033695"/>
              <a:gd name="connsiteX2" fmla="*/ 5804027 w 5951904"/>
              <a:gd name="connsiteY2" fmla="*/ 224527 h 4033695"/>
              <a:gd name="connsiteX3" fmla="*/ 5948994 w 5951904"/>
              <a:gd name="connsiteY3" fmla="*/ 57 h 4033695"/>
              <a:gd name="connsiteX4" fmla="*/ 17281 w 5951904"/>
              <a:gd name="connsiteY4" fmla="*/ 1515425 h 4033695"/>
              <a:gd name="connsiteX5" fmla="*/ 0 w 5951904"/>
              <a:gd name="connsiteY5" fmla="*/ 4032976 h 4033695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149718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354615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491438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637383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306609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7953 w 5961115"/>
              <a:gd name="connsiteY4" fmla="*/ 2774206 h 4015457"/>
              <a:gd name="connsiteX5" fmla="*/ 0 w 5961115"/>
              <a:gd name="connsiteY5" fmla="*/ 4014738 h 4015457"/>
              <a:gd name="connsiteX0" fmla="*/ 0 w 5979562"/>
              <a:gd name="connsiteY0" fmla="*/ 3808449 h 3809168"/>
              <a:gd name="connsiteX1" fmla="*/ 2738618 w 5979562"/>
              <a:gd name="connsiteY1" fmla="*/ 3809168 h 3809168"/>
              <a:gd name="connsiteX2" fmla="*/ 5804027 w 5979562"/>
              <a:gd name="connsiteY2" fmla="*/ 0 h 3809168"/>
              <a:gd name="connsiteX3" fmla="*/ 5976977 w 5979562"/>
              <a:gd name="connsiteY3" fmla="*/ 1198496 h 3809168"/>
              <a:gd name="connsiteX4" fmla="*/ 7953 w 5979562"/>
              <a:gd name="connsiteY4" fmla="*/ 2567917 h 3809168"/>
              <a:gd name="connsiteX5" fmla="*/ 0 w 5979562"/>
              <a:gd name="connsiteY5" fmla="*/ 3808449 h 3809168"/>
              <a:gd name="connsiteX0" fmla="*/ 0 w 6009231"/>
              <a:gd name="connsiteY0" fmla="*/ 2613522 h 2614241"/>
              <a:gd name="connsiteX1" fmla="*/ 2738618 w 6009231"/>
              <a:gd name="connsiteY1" fmla="*/ 2614241 h 2614241"/>
              <a:gd name="connsiteX2" fmla="*/ 6009231 w 6009231"/>
              <a:gd name="connsiteY2" fmla="*/ 0 h 2614241"/>
              <a:gd name="connsiteX3" fmla="*/ 5976977 w 6009231"/>
              <a:gd name="connsiteY3" fmla="*/ 3569 h 2614241"/>
              <a:gd name="connsiteX4" fmla="*/ 7953 w 6009231"/>
              <a:gd name="connsiteY4" fmla="*/ 1372990 h 2614241"/>
              <a:gd name="connsiteX5" fmla="*/ 0 w 6009231"/>
              <a:gd name="connsiteY5" fmla="*/ 2613522 h 2614241"/>
              <a:gd name="connsiteX0" fmla="*/ 0 w 6027886"/>
              <a:gd name="connsiteY0" fmla="*/ 2650009 h 2650009"/>
              <a:gd name="connsiteX1" fmla="*/ 2757273 w 6027886"/>
              <a:gd name="connsiteY1" fmla="*/ 2614241 h 2650009"/>
              <a:gd name="connsiteX2" fmla="*/ 6027886 w 6027886"/>
              <a:gd name="connsiteY2" fmla="*/ 0 h 2650009"/>
              <a:gd name="connsiteX3" fmla="*/ 5995632 w 6027886"/>
              <a:gd name="connsiteY3" fmla="*/ 3569 h 2650009"/>
              <a:gd name="connsiteX4" fmla="*/ 26608 w 6027886"/>
              <a:gd name="connsiteY4" fmla="*/ 1372990 h 2650009"/>
              <a:gd name="connsiteX5" fmla="*/ 0 w 6027886"/>
              <a:gd name="connsiteY5" fmla="*/ 2650009 h 2650009"/>
              <a:gd name="connsiteX0" fmla="*/ 0 w 6027886"/>
              <a:gd name="connsiteY0" fmla="*/ 2650009 h 2659849"/>
              <a:gd name="connsiteX1" fmla="*/ 2794582 w 6027886"/>
              <a:gd name="connsiteY1" fmla="*/ 2659849 h 2659849"/>
              <a:gd name="connsiteX2" fmla="*/ 6027886 w 6027886"/>
              <a:gd name="connsiteY2" fmla="*/ 0 h 2659849"/>
              <a:gd name="connsiteX3" fmla="*/ 5995632 w 6027886"/>
              <a:gd name="connsiteY3" fmla="*/ 3569 h 2659849"/>
              <a:gd name="connsiteX4" fmla="*/ 26608 w 6027886"/>
              <a:gd name="connsiteY4" fmla="*/ 1372990 h 2659849"/>
              <a:gd name="connsiteX5" fmla="*/ 0 w 6027886"/>
              <a:gd name="connsiteY5" fmla="*/ 2650009 h 2659849"/>
              <a:gd name="connsiteX0" fmla="*/ 0 w 6184975"/>
              <a:gd name="connsiteY0" fmla="*/ 2650009 h 2659849"/>
              <a:gd name="connsiteX1" fmla="*/ 2794582 w 6184975"/>
              <a:gd name="connsiteY1" fmla="*/ 2659849 h 2659849"/>
              <a:gd name="connsiteX2" fmla="*/ 6027886 w 6184975"/>
              <a:gd name="connsiteY2" fmla="*/ 0 h 2659849"/>
              <a:gd name="connsiteX3" fmla="*/ 6182182 w 6184975"/>
              <a:gd name="connsiteY3" fmla="*/ 3569 h 2659849"/>
              <a:gd name="connsiteX4" fmla="*/ 26608 w 6184975"/>
              <a:gd name="connsiteY4" fmla="*/ 1372990 h 2659849"/>
              <a:gd name="connsiteX5" fmla="*/ 0 w 6184975"/>
              <a:gd name="connsiteY5" fmla="*/ 2650009 h 2659849"/>
              <a:gd name="connsiteX0" fmla="*/ 0 w 6223763"/>
              <a:gd name="connsiteY0" fmla="*/ 2659130 h 2668970"/>
              <a:gd name="connsiteX1" fmla="*/ 2794582 w 6223763"/>
              <a:gd name="connsiteY1" fmla="*/ 2668970 h 2668970"/>
              <a:gd name="connsiteX2" fmla="*/ 6223763 w 6223763"/>
              <a:gd name="connsiteY2" fmla="*/ 0 h 2668970"/>
              <a:gd name="connsiteX3" fmla="*/ 6182182 w 6223763"/>
              <a:gd name="connsiteY3" fmla="*/ 12690 h 2668970"/>
              <a:gd name="connsiteX4" fmla="*/ 26608 w 6223763"/>
              <a:gd name="connsiteY4" fmla="*/ 1382111 h 2668970"/>
              <a:gd name="connsiteX5" fmla="*/ 0 w 6223763"/>
              <a:gd name="connsiteY5" fmla="*/ 2659130 h 266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3763" h="2668970">
                <a:moveTo>
                  <a:pt x="0" y="2659130"/>
                </a:moveTo>
                <a:lnTo>
                  <a:pt x="2794582" y="2668970"/>
                </a:lnTo>
                <a:lnTo>
                  <a:pt x="6223763" y="0"/>
                </a:lnTo>
                <a:cubicBezTo>
                  <a:pt x="6194356" y="4230"/>
                  <a:pt x="6211589" y="8460"/>
                  <a:pt x="6182182" y="12690"/>
                </a:cubicBezTo>
                <a:lnTo>
                  <a:pt x="26608" y="1382111"/>
                </a:lnTo>
                <a:lnTo>
                  <a:pt x="0" y="2659130"/>
                </a:lnTo>
                <a:close/>
              </a:path>
            </a:pathLst>
          </a:custGeom>
          <a:solidFill>
            <a:srgbClr val="7F7F7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F7CAFC-FFFF-C471-DBC0-ED23CD885FFE}"/>
              </a:ext>
            </a:extLst>
          </p:cNvPr>
          <p:cNvSpPr/>
          <p:nvPr/>
        </p:nvSpPr>
        <p:spPr>
          <a:xfrm>
            <a:off x="5994843" y="2508448"/>
            <a:ext cx="398106" cy="398106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F3C405-1651-195E-3622-9CA436BD92D1}"/>
              </a:ext>
            </a:extLst>
          </p:cNvPr>
          <p:cNvSpPr txBox="1"/>
          <p:nvPr/>
        </p:nvSpPr>
        <p:spPr>
          <a:xfrm rot="943621">
            <a:off x="335424" y="609103"/>
            <a:ext cx="3815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Batang" panose="02030600000101010101" pitchFamily="18" charset="-127"/>
                <a:ea typeface="Batang" panose="02030600000101010101" pitchFamily="18" charset="-127"/>
              </a:rPr>
              <a:t>Hormazd (</a:t>
            </a:r>
            <a:r>
              <a:rPr lang="en-US" sz="2000" b="1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Spenta</a:t>
            </a:r>
            <a:r>
              <a:rPr lang="en-US" sz="20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2000" b="1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Mainyu</a:t>
            </a:r>
            <a:r>
              <a:rPr lang="en-US" sz="20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000" i="1" dirty="0">
                <a:latin typeface="Batang" panose="02030600000101010101" pitchFamily="18" charset="-127"/>
                <a:ea typeface="Batang" panose="02030600000101010101" pitchFamily="18" charset="-127"/>
              </a:rPr>
              <a:t>Dae pa Adar, Dae pa Mehr, and Dae pa Din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D5CC59-2495-FB88-8E6F-BFF807CD62A5}"/>
              </a:ext>
            </a:extLst>
          </p:cNvPr>
          <p:cNvSpPr txBox="1"/>
          <p:nvPr/>
        </p:nvSpPr>
        <p:spPr>
          <a:xfrm rot="21448102">
            <a:off x="195197" y="2198100"/>
            <a:ext cx="3500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Bahman (</a:t>
            </a:r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Vohu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Manah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Mohor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Gosh, and Ram</a:t>
            </a:r>
            <a:endParaRPr lang="en-US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BB85F6-39A6-2AFC-FB58-BB3FED7D467C}"/>
              </a:ext>
            </a:extLst>
          </p:cNvPr>
          <p:cNvSpPr txBox="1"/>
          <p:nvPr/>
        </p:nvSpPr>
        <p:spPr>
          <a:xfrm rot="20046879">
            <a:off x="716186" y="4124938"/>
            <a:ext cx="3810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Asfandarmad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(</a:t>
            </a:r>
            <a:r>
              <a:rPr lang="en-US" sz="2400" b="1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Spenta</a:t>
            </a:r>
            <a:r>
              <a:rPr lang="en-US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2400" b="1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Armaiti</a:t>
            </a:r>
            <a:r>
              <a:rPr lang="en-US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) 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is linked to 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Ava, Din,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Ashishvangh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and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Mahrespand</a:t>
            </a:r>
            <a:endParaRPr lang="en-US" sz="24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A5E04A-3A27-856F-29E3-9D70BA7E024D}"/>
              </a:ext>
            </a:extLst>
          </p:cNvPr>
          <p:cNvSpPr txBox="1"/>
          <p:nvPr/>
        </p:nvSpPr>
        <p:spPr>
          <a:xfrm rot="161014">
            <a:off x="8448534" y="2179227"/>
            <a:ext cx="3684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Khordad (Haurvatat)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Tir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Fravardin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and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Govad</a:t>
            </a:r>
            <a:endParaRPr lang="en-US" sz="24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0DF21C-6F4D-DDD5-AB72-25ACEAFA9567}"/>
              </a:ext>
            </a:extLst>
          </p:cNvPr>
          <p:cNvSpPr txBox="1"/>
          <p:nvPr/>
        </p:nvSpPr>
        <p:spPr>
          <a:xfrm rot="20570155">
            <a:off x="8046397" y="486737"/>
            <a:ext cx="3731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Amardad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(Ameretat)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Rashne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Ashtad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and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Zamyad</a:t>
            </a:r>
            <a:endParaRPr lang="en-US" sz="24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F4D091-91D1-EF0D-94D3-B6BB6B589E99}"/>
              </a:ext>
            </a:extLst>
          </p:cNvPr>
          <p:cNvSpPr txBox="1"/>
          <p:nvPr/>
        </p:nvSpPr>
        <p:spPr>
          <a:xfrm>
            <a:off x="4094585" y="6382"/>
            <a:ext cx="4058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Ameshaspands</a:t>
            </a:r>
            <a:r>
              <a:rPr lang="en-US" sz="4000" b="1" i="1" dirty="0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(</a:t>
            </a:r>
            <a:r>
              <a:rPr lang="en-US" sz="4000" b="1" i="1" dirty="0" err="1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Amesha</a:t>
            </a:r>
            <a:r>
              <a:rPr lang="en-US" sz="4000" b="1" i="1" dirty="0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Spentas</a:t>
            </a:r>
            <a:r>
              <a:rPr lang="en-US" sz="4000" b="1" i="1" dirty="0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) and their Yazatas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F56073-0C51-58B8-5A86-CCE76B7D2AB1}"/>
              </a:ext>
            </a:extLst>
          </p:cNvPr>
          <p:cNvSpPr txBox="1"/>
          <p:nvPr/>
        </p:nvSpPr>
        <p:spPr>
          <a:xfrm>
            <a:off x="4598011" y="4463508"/>
            <a:ext cx="3146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Sherevar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(</a:t>
            </a:r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Khshathra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Vairya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Khorshed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Mehr, Asman, and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Aneran</a:t>
            </a:r>
            <a:endParaRPr lang="en-US" sz="24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BB6872-6DD8-79B4-9B52-DD5F9C3933AE}"/>
              </a:ext>
            </a:extLst>
          </p:cNvPr>
          <p:cNvSpPr txBox="1"/>
          <p:nvPr/>
        </p:nvSpPr>
        <p:spPr>
          <a:xfrm rot="1702748">
            <a:off x="7773074" y="4177108"/>
            <a:ext cx="3785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Ardibehesht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(Asha </a:t>
            </a:r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Vahishta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Adar,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Sarosh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and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Behram</a:t>
            </a:r>
            <a:endParaRPr lang="en-US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835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2C06651-0398-C860-3A4B-ECD16E71A054}"/>
              </a:ext>
            </a:extLst>
          </p:cNvPr>
          <p:cNvSpPr/>
          <p:nvPr/>
        </p:nvSpPr>
        <p:spPr>
          <a:xfrm flipH="1" flipV="1">
            <a:off x="6187371" y="19456"/>
            <a:ext cx="6011272" cy="2674151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1374 w 6187827"/>
              <a:gd name="connsiteY0" fmla="*/ 3963517 h 4009844"/>
              <a:gd name="connsiteX1" fmla="*/ 3010487 w 6187827"/>
              <a:gd name="connsiteY1" fmla="*/ 4009844 h 4009844"/>
              <a:gd name="connsiteX2" fmla="*/ 6187827 w 6187827"/>
              <a:gd name="connsiteY2" fmla="*/ 0 h 4009844"/>
              <a:gd name="connsiteX3" fmla="*/ 5819782 w 6187827"/>
              <a:gd name="connsiteY3" fmla="*/ 21813 h 4009844"/>
              <a:gd name="connsiteX4" fmla="*/ 0 w 6187827"/>
              <a:gd name="connsiteY4" fmla="*/ 1482452 h 4009844"/>
              <a:gd name="connsiteX5" fmla="*/ 1374 w 6187827"/>
              <a:gd name="connsiteY5" fmla="*/ 3963517 h 4009844"/>
              <a:gd name="connsiteX0" fmla="*/ 1374 w 5852039"/>
              <a:gd name="connsiteY0" fmla="*/ 3945274 h 3991601"/>
              <a:gd name="connsiteX1" fmla="*/ 3010487 w 5852039"/>
              <a:gd name="connsiteY1" fmla="*/ 3991601 h 3991601"/>
              <a:gd name="connsiteX2" fmla="*/ 5852039 w 5852039"/>
              <a:gd name="connsiteY2" fmla="*/ 0 h 3991601"/>
              <a:gd name="connsiteX3" fmla="*/ 5819782 w 5852039"/>
              <a:gd name="connsiteY3" fmla="*/ 3570 h 3991601"/>
              <a:gd name="connsiteX4" fmla="*/ 0 w 5852039"/>
              <a:gd name="connsiteY4" fmla="*/ 1464209 h 3991601"/>
              <a:gd name="connsiteX5" fmla="*/ 1374 w 5852039"/>
              <a:gd name="connsiteY5" fmla="*/ 3945274 h 3991601"/>
              <a:gd name="connsiteX0" fmla="*/ 1374 w 5873531"/>
              <a:gd name="connsiteY0" fmla="*/ 3960466 h 4006793"/>
              <a:gd name="connsiteX1" fmla="*/ 3010487 w 5873531"/>
              <a:gd name="connsiteY1" fmla="*/ 4006793 h 4006793"/>
              <a:gd name="connsiteX2" fmla="*/ 5852039 w 5873531"/>
              <a:gd name="connsiteY2" fmla="*/ 15192 h 4006793"/>
              <a:gd name="connsiteX3" fmla="*/ 5866419 w 5873531"/>
              <a:gd name="connsiteY3" fmla="*/ 519 h 4006793"/>
              <a:gd name="connsiteX4" fmla="*/ 0 w 5873531"/>
              <a:gd name="connsiteY4" fmla="*/ 1479401 h 4006793"/>
              <a:gd name="connsiteX5" fmla="*/ 1374 w 5873531"/>
              <a:gd name="connsiteY5" fmla="*/ 3960466 h 4006793"/>
              <a:gd name="connsiteX0" fmla="*/ 1374 w 5882187"/>
              <a:gd name="connsiteY0" fmla="*/ 4105970 h 4152297"/>
              <a:gd name="connsiteX1" fmla="*/ 3010487 w 5882187"/>
              <a:gd name="connsiteY1" fmla="*/ 4152297 h 4152297"/>
              <a:gd name="connsiteX2" fmla="*/ 5852039 w 5882187"/>
              <a:gd name="connsiteY2" fmla="*/ 160696 h 4152297"/>
              <a:gd name="connsiteX3" fmla="*/ 5875747 w 5882187"/>
              <a:gd name="connsiteY3" fmla="*/ 78 h 4152297"/>
              <a:gd name="connsiteX4" fmla="*/ 0 w 5882187"/>
              <a:gd name="connsiteY4" fmla="*/ 1624905 h 4152297"/>
              <a:gd name="connsiteX5" fmla="*/ 1374 w 5882187"/>
              <a:gd name="connsiteY5" fmla="*/ 4105970 h 4152297"/>
              <a:gd name="connsiteX0" fmla="*/ 1374 w 5882187"/>
              <a:gd name="connsiteY0" fmla="*/ 4105970 h 4124932"/>
              <a:gd name="connsiteX1" fmla="*/ 2730664 w 5882187"/>
              <a:gd name="connsiteY1" fmla="*/ 4124932 h 4124932"/>
              <a:gd name="connsiteX2" fmla="*/ 5852039 w 5882187"/>
              <a:gd name="connsiteY2" fmla="*/ 160696 h 4124932"/>
              <a:gd name="connsiteX3" fmla="*/ 5875747 w 5882187"/>
              <a:gd name="connsiteY3" fmla="*/ 78 h 4124932"/>
              <a:gd name="connsiteX4" fmla="*/ 0 w 5882187"/>
              <a:gd name="connsiteY4" fmla="*/ 1624905 h 4124932"/>
              <a:gd name="connsiteX5" fmla="*/ 1374 w 5882187"/>
              <a:gd name="connsiteY5" fmla="*/ 4105970 h 4124932"/>
              <a:gd name="connsiteX0" fmla="*/ 1374 w 5882187"/>
              <a:gd name="connsiteY0" fmla="*/ 4105970 h 4143175"/>
              <a:gd name="connsiteX1" fmla="*/ 2721337 w 5882187"/>
              <a:gd name="connsiteY1" fmla="*/ 4143175 h 4143175"/>
              <a:gd name="connsiteX2" fmla="*/ 5852039 w 5882187"/>
              <a:gd name="connsiteY2" fmla="*/ 160696 h 4143175"/>
              <a:gd name="connsiteX3" fmla="*/ 5875747 w 5882187"/>
              <a:gd name="connsiteY3" fmla="*/ 78 h 4143175"/>
              <a:gd name="connsiteX4" fmla="*/ 0 w 5882187"/>
              <a:gd name="connsiteY4" fmla="*/ 1624905 h 4143175"/>
              <a:gd name="connsiteX5" fmla="*/ 1374 w 5882187"/>
              <a:gd name="connsiteY5" fmla="*/ 4105970 h 4143175"/>
              <a:gd name="connsiteX0" fmla="*/ 0 w 5899468"/>
              <a:gd name="connsiteY0" fmla="*/ 4142456 h 4143175"/>
              <a:gd name="connsiteX1" fmla="*/ 2738618 w 5899468"/>
              <a:gd name="connsiteY1" fmla="*/ 4143175 h 4143175"/>
              <a:gd name="connsiteX2" fmla="*/ 5869320 w 5899468"/>
              <a:gd name="connsiteY2" fmla="*/ 160696 h 4143175"/>
              <a:gd name="connsiteX3" fmla="*/ 5893028 w 5899468"/>
              <a:gd name="connsiteY3" fmla="*/ 78 h 4143175"/>
              <a:gd name="connsiteX4" fmla="*/ 17281 w 5899468"/>
              <a:gd name="connsiteY4" fmla="*/ 1624905 h 4143175"/>
              <a:gd name="connsiteX5" fmla="*/ 0 w 5899468"/>
              <a:gd name="connsiteY5" fmla="*/ 4142456 h 4143175"/>
              <a:gd name="connsiteX0" fmla="*/ 0 w 5898054"/>
              <a:gd name="connsiteY0" fmla="*/ 4142417 h 4143136"/>
              <a:gd name="connsiteX1" fmla="*/ 2738618 w 5898054"/>
              <a:gd name="connsiteY1" fmla="*/ 4143136 h 4143136"/>
              <a:gd name="connsiteX2" fmla="*/ 5841338 w 5898054"/>
              <a:gd name="connsiteY2" fmla="*/ 333968 h 4143136"/>
              <a:gd name="connsiteX3" fmla="*/ 5893028 w 5898054"/>
              <a:gd name="connsiteY3" fmla="*/ 39 h 4143136"/>
              <a:gd name="connsiteX4" fmla="*/ 17281 w 5898054"/>
              <a:gd name="connsiteY4" fmla="*/ 1624866 h 4143136"/>
              <a:gd name="connsiteX5" fmla="*/ 0 w 5898054"/>
              <a:gd name="connsiteY5" fmla="*/ 4142417 h 4143136"/>
              <a:gd name="connsiteX0" fmla="*/ 0 w 5952492"/>
              <a:gd name="connsiteY0" fmla="*/ 4032976 h 4033695"/>
              <a:gd name="connsiteX1" fmla="*/ 2738618 w 5952492"/>
              <a:gd name="connsiteY1" fmla="*/ 4033695 h 4033695"/>
              <a:gd name="connsiteX2" fmla="*/ 5841338 w 5952492"/>
              <a:gd name="connsiteY2" fmla="*/ 224527 h 4033695"/>
              <a:gd name="connsiteX3" fmla="*/ 5948994 w 5952492"/>
              <a:gd name="connsiteY3" fmla="*/ 57 h 4033695"/>
              <a:gd name="connsiteX4" fmla="*/ 17281 w 5952492"/>
              <a:gd name="connsiteY4" fmla="*/ 1515425 h 4033695"/>
              <a:gd name="connsiteX5" fmla="*/ 0 w 5952492"/>
              <a:gd name="connsiteY5" fmla="*/ 4032976 h 4033695"/>
              <a:gd name="connsiteX0" fmla="*/ 0 w 5951904"/>
              <a:gd name="connsiteY0" fmla="*/ 4032976 h 4033695"/>
              <a:gd name="connsiteX1" fmla="*/ 2738618 w 5951904"/>
              <a:gd name="connsiteY1" fmla="*/ 4033695 h 4033695"/>
              <a:gd name="connsiteX2" fmla="*/ 5804027 w 5951904"/>
              <a:gd name="connsiteY2" fmla="*/ 224527 h 4033695"/>
              <a:gd name="connsiteX3" fmla="*/ 5948994 w 5951904"/>
              <a:gd name="connsiteY3" fmla="*/ 57 h 4033695"/>
              <a:gd name="connsiteX4" fmla="*/ 17281 w 5951904"/>
              <a:gd name="connsiteY4" fmla="*/ 1515425 h 4033695"/>
              <a:gd name="connsiteX5" fmla="*/ 0 w 5951904"/>
              <a:gd name="connsiteY5" fmla="*/ 4032976 h 4033695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149718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354615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491438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637383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306609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7953 w 5961115"/>
              <a:gd name="connsiteY4" fmla="*/ 2774206 h 4015457"/>
              <a:gd name="connsiteX5" fmla="*/ 0 w 5961115"/>
              <a:gd name="connsiteY5" fmla="*/ 4014738 h 4015457"/>
              <a:gd name="connsiteX0" fmla="*/ 0 w 5979562"/>
              <a:gd name="connsiteY0" fmla="*/ 3808449 h 3809168"/>
              <a:gd name="connsiteX1" fmla="*/ 2738618 w 5979562"/>
              <a:gd name="connsiteY1" fmla="*/ 3809168 h 3809168"/>
              <a:gd name="connsiteX2" fmla="*/ 5804027 w 5979562"/>
              <a:gd name="connsiteY2" fmla="*/ 0 h 3809168"/>
              <a:gd name="connsiteX3" fmla="*/ 5976977 w 5979562"/>
              <a:gd name="connsiteY3" fmla="*/ 1198496 h 3809168"/>
              <a:gd name="connsiteX4" fmla="*/ 7953 w 5979562"/>
              <a:gd name="connsiteY4" fmla="*/ 2567917 h 3809168"/>
              <a:gd name="connsiteX5" fmla="*/ 0 w 5979562"/>
              <a:gd name="connsiteY5" fmla="*/ 3808449 h 3809168"/>
              <a:gd name="connsiteX0" fmla="*/ 0 w 6009231"/>
              <a:gd name="connsiteY0" fmla="*/ 2613522 h 2614241"/>
              <a:gd name="connsiteX1" fmla="*/ 2738618 w 6009231"/>
              <a:gd name="connsiteY1" fmla="*/ 2614241 h 2614241"/>
              <a:gd name="connsiteX2" fmla="*/ 6009231 w 6009231"/>
              <a:gd name="connsiteY2" fmla="*/ 0 h 2614241"/>
              <a:gd name="connsiteX3" fmla="*/ 5976977 w 6009231"/>
              <a:gd name="connsiteY3" fmla="*/ 3569 h 2614241"/>
              <a:gd name="connsiteX4" fmla="*/ 7953 w 6009231"/>
              <a:gd name="connsiteY4" fmla="*/ 1372990 h 2614241"/>
              <a:gd name="connsiteX5" fmla="*/ 0 w 6009231"/>
              <a:gd name="connsiteY5" fmla="*/ 2613522 h 261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9231" h="2614241">
                <a:moveTo>
                  <a:pt x="0" y="2613522"/>
                </a:moveTo>
                <a:lnTo>
                  <a:pt x="2738618" y="2614241"/>
                </a:lnTo>
                <a:lnTo>
                  <a:pt x="6009231" y="0"/>
                </a:lnTo>
                <a:cubicBezTo>
                  <a:pt x="5979824" y="4230"/>
                  <a:pt x="6006384" y="-661"/>
                  <a:pt x="5976977" y="3569"/>
                </a:cubicBezTo>
                <a:lnTo>
                  <a:pt x="7953" y="1372990"/>
                </a:lnTo>
                <a:lnTo>
                  <a:pt x="0" y="2613522"/>
                </a:lnTo>
                <a:close/>
              </a:path>
            </a:pathLst>
          </a:custGeom>
          <a:solidFill>
            <a:srgbClr val="CCFFCC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30334C6-0780-2A57-7110-FD4084947357}"/>
              </a:ext>
            </a:extLst>
          </p:cNvPr>
          <p:cNvSpPr/>
          <p:nvPr/>
        </p:nvSpPr>
        <p:spPr>
          <a:xfrm flipV="1">
            <a:off x="12813" y="26181"/>
            <a:ext cx="6225876" cy="2730135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1374 w 6187827"/>
              <a:gd name="connsiteY0" fmla="*/ 3963517 h 4009844"/>
              <a:gd name="connsiteX1" fmla="*/ 3010487 w 6187827"/>
              <a:gd name="connsiteY1" fmla="*/ 4009844 h 4009844"/>
              <a:gd name="connsiteX2" fmla="*/ 6187827 w 6187827"/>
              <a:gd name="connsiteY2" fmla="*/ 0 h 4009844"/>
              <a:gd name="connsiteX3" fmla="*/ 5819782 w 6187827"/>
              <a:gd name="connsiteY3" fmla="*/ 21813 h 4009844"/>
              <a:gd name="connsiteX4" fmla="*/ 0 w 6187827"/>
              <a:gd name="connsiteY4" fmla="*/ 1482452 h 4009844"/>
              <a:gd name="connsiteX5" fmla="*/ 1374 w 6187827"/>
              <a:gd name="connsiteY5" fmla="*/ 3963517 h 4009844"/>
              <a:gd name="connsiteX0" fmla="*/ 1374 w 5852039"/>
              <a:gd name="connsiteY0" fmla="*/ 3945274 h 3991601"/>
              <a:gd name="connsiteX1" fmla="*/ 3010487 w 5852039"/>
              <a:gd name="connsiteY1" fmla="*/ 3991601 h 3991601"/>
              <a:gd name="connsiteX2" fmla="*/ 5852039 w 5852039"/>
              <a:gd name="connsiteY2" fmla="*/ 0 h 3991601"/>
              <a:gd name="connsiteX3" fmla="*/ 5819782 w 5852039"/>
              <a:gd name="connsiteY3" fmla="*/ 3570 h 3991601"/>
              <a:gd name="connsiteX4" fmla="*/ 0 w 5852039"/>
              <a:gd name="connsiteY4" fmla="*/ 1464209 h 3991601"/>
              <a:gd name="connsiteX5" fmla="*/ 1374 w 5852039"/>
              <a:gd name="connsiteY5" fmla="*/ 3945274 h 3991601"/>
              <a:gd name="connsiteX0" fmla="*/ 1374 w 5873531"/>
              <a:gd name="connsiteY0" fmla="*/ 3960466 h 4006793"/>
              <a:gd name="connsiteX1" fmla="*/ 3010487 w 5873531"/>
              <a:gd name="connsiteY1" fmla="*/ 4006793 h 4006793"/>
              <a:gd name="connsiteX2" fmla="*/ 5852039 w 5873531"/>
              <a:gd name="connsiteY2" fmla="*/ 15192 h 4006793"/>
              <a:gd name="connsiteX3" fmla="*/ 5866419 w 5873531"/>
              <a:gd name="connsiteY3" fmla="*/ 519 h 4006793"/>
              <a:gd name="connsiteX4" fmla="*/ 0 w 5873531"/>
              <a:gd name="connsiteY4" fmla="*/ 1479401 h 4006793"/>
              <a:gd name="connsiteX5" fmla="*/ 1374 w 5873531"/>
              <a:gd name="connsiteY5" fmla="*/ 3960466 h 4006793"/>
              <a:gd name="connsiteX0" fmla="*/ 1374 w 5882187"/>
              <a:gd name="connsiteY0" fmla="*/ 4105970 h 4152297"/>
              <a:gd name="connsiteX1" fmla="*/ 3010487 w 5882187"/>
              <a:gd name="connsiteY1" fmla="*/ 4152297 h 4152297"/>
              <a:gd name="connsiteX2" fmla="*/ 5852039 w 5882187"/>
              <a:gd name="connsiteY2" fmla="*/ 160696 h 4152297"/>
              <a:gd name="connsiteX3" fmla="*/ 5875747 w 5882187"/>
              <a:gd name="connsiteY3" fmla="*/ 78 h 4152297"/>
              <a:gd name="connsiteX4" fmla="*/ 0 w 5882187"/>
              <a:gd name="connsiteY4" fmla="*/ 1624905 h 4152297"/>
              <a:gd name="connsiteX5" fmla="*/ 1374 w 5882187"/>
              <a:gd name="connsiteY5" fmla="*/ 4105970 h 4152297"/>
              <a:gd name="connsiteX0" fmla="*/ 1374 w 5882187"/>
              <a:gd name="connsiteY0" fmla="*/ 4105970 h 4124932"/>
              <a:gd name="connsiteX1" fmla="*/ 2730664 w 5882187"/>
              <a:gd name="connsiteY1" fmla="*/ 4124932 h 4124932"/>
              <a:gd name="connsiteX2" fmla="*/ 5852039 w 5882187"/>
              <a:gd name="connsiteY2" fmla="*/ 160696 h 4124932"/>
              <a:gd name="connsiteX3" fmla="*/ 5875747 w 5882187"/>
              <a:gd name="connsiteY3" fmla="*/ 78 h 4124932"/>
              <a:gd name="connsiteX4" fmla="*/ 0 w 5882187"/>
              <a:gd name="connsiteY4" fmla="*/ 1624905 h 4124932"/>
              <a:gd name="connsiteX5" fmla="*/ 1374 w 5882187"/>
              <a:gd name="connsiteY5" fmla="*/ 4105970 h 4124932"/>
              <a:gd name="connsiteX0" fmla="*/ 1374 w 5882187"/>
              <a:gd name="connsiteY0" fmla="*/ 4105970 h 4143175"/>
              <a:gd name="connsiteX1" fmla="*/ 2721337 w 5882187"/>
              <a:gd name="connsiteY1" fmla="*/ 4143175 h 4143175"/>
              <a:gd name="connsiteX2" fmla="*/ 5852039 w 5882187"/>
              <a:gd name="connsiteY2" fmla="*/ 160696 h 4143175"/>
              <a:gd name="connsiteX3" fmla="*/ 5875747 w 5882187"/>
              <a:gd name="connsiteY3" fmla="*/ 78 h 4143175"/>
              <a:gd name="connsiteX4" fmla="*/ 0 w 5882187"/>
              <a:gd name="connsiteY4" fmla="*/ 1624905 h 4143175"/>
              <a:gd name="connsiteX5" fmla="*/ 1374 w 5882187"/>
              <a:gd name="connsiteY5" fmla="*/ 4105970 h 4143175"/>
              <a:gd name="connsiteX0" fmla="*/ 0 w 5899468"/>
              <a:gd name="connsiteY0" fmla="*/ 4142456 h 4143175"/>
              <a:gd name="connsiteX1" fmla="*/ 2738618 w 5899468"/>
              <a:gd name="connsiteY1" fmla="*/ 4143175 h 4143175"/>
              <a:gd name="connsiteX2" fmla="*/ 5869320 w 5899468"/>
              <a:gd name="connsiteY2" fmla="*/ 160696 h 4143175"/>
              <a:gd name="connsiteX3" fmla="*/ 5893028 w 5899468"/>
              <a:gd name="connsiteY3" fmla="*/ 78 h 4143175"/>
              <a:gd name="connsiteX4" fmla="*/ 17281 w 5899468"/>
              <a:gd name="connsiteY4" fmla="*/ 1624905 h 4143175"/>
              <a:gd name="connsiteX5" fmla="*/ 0 w 5899468"/>
              <a:gd name="connsiteY5" fmla="*/ 4142456 h 4143175"/>
              <a:gd name="connsiteX0" fmla="*/ 0 w 5898054"/>
              <a:gd name="connsiteY0" fmla="*/ 4142417 h 4143136"/>
              <a:gd name="connsiteX1" fmla="*/ 2738618 w 5898054"/>
              <a:gd name="connsiteY1" fmla="*/ 4143136 h 4143136"/>
              <a:gd name="connsiteX2" fmla="*/ 5841338 w 5898054"/>
              <a:gd name="connsiteY2" fmla="*/ 333968 h 4143136"/>
              <a:gd name="connsiteX3" fmla="*/ 5893028 w 5898054"/>
              <a:gd name="connsiteY3" fmla="*/ 39 h 4143136"/>
              <a:gd name="connsiteX4" fmla="*/ 17281 w 5898054"/>
              <a:gd name="connsiteY4" fmla="*/ 1624866 h 4143136"/>
              <a:gd name="connsiteX5" fmla="*/ 0 w 5898054"/>
              <a:gd name="connsiteY5" fmla="*/ 4142417 h 4143136"/>
              <a:gd name="connsiteX0" fmla="*/ 0 w 5952492"/>
              <a:gd name="connsiteY0" fmla="*/ 4032976 h 4033695"/>
              <a:gd name="connsiteX1" fmla="*/ 2738618 w 5952492"/>
              <a:gd name="connsiteY1" fmla="*/ 4033695 h 4033695"/>
              <a:gd name="connsiteX2" fmla="*/ 5841338 w 5952492"/>
              <a:gd name="connsiteY2" fmla="*/ 224527 h 4033695"/>
              <a:gd name="connsiteX3" fmla="*/ 5948994 w 5952492"/>
              <a:gd name="connsiteY3" fmla="*/ 57 h 4033695"/>
              <a:gd name="connsiteX4" fmla="*/ 17281 w 5952492"/>
              <a:gd name="connsiteY4" fmla="*/ 1515425 h 4033695"/>
              <a:gd name="connsiteX5" fmla="*/ 0 w 5952492"/>
              <a:gd name="connsiteY5" fmla="*/ 4032976 h 4033695"/>
              <a:gd name="connsiteX0" fmla="*/ 0 w 5951904"/>
              <a:gd name="connsiteY0" fmla="*/ 4032976 h 4033695"/>
              <a:gd name="connsiteX1" fmla="*/ 2738618 w 5951904"/>
              <a:gd name="connsiteY1" fmla="*/ 4033695 h 4033695"/>
              <a:gd name="connsiteX2" fmla="*/ 5804027 w 5951904"/>
              <a:gd name="connsiteY2" fmla="*/ 224527 h 4033695"/>
              <a:gd name="connsiteX3" fmla="*/ 5948994 w 5951904"/>
              <a:gd name="connsiteY3" fmla="*/ 57 h 4033695"/>
              <a:gd name="connsiteX4" fmla="*/ 17281 w 5951904"/>
              <a:gd name="connsiteY4" fmla="*/ 1515425 h 4033695"/>
              <a:gd name="connsiteX5" fmla="*/ 0 w 5951904"/>
              <a:gd name="connsiteY5" fmla="*/ 4032976 h 4033695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149718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354615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491438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637383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306609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7953 w 5961115"/>
              <a:gd name="connsiteY4" fmla="*/ 2774206 h 4015457"/>
              <a:gd name="connsiteX5" fmla="*/ 0 w 5961115"/>
              <a:gd name="connsiteY5" fmla="*/ 4014738 h 4015457"/>
              <a:gd name="connsiteX0" fmla="*/ 0 w 5979562"/>
              <a:gd name="connsiteY0" fmla="*/ 3808449 h 3809168"/>
              <a:gd name="connsiteX1" fmla="*/ 2738618 w 5979562"/>
              <a:gd name="connsiteY1" fmla="*/ 3809168 h 3809168"/>
              <a:gd name="connsiteX2" fmla="*/ 5804027 w 5979562"/>
              <a:gd name="connsiteY2" fmla="*/ 0 h 3809168"/>
              <a:gd name="connsiteX3" fmla="*/ 5976977 w 5979562"/>
              <a:gd name="connsiteY3" fmla="*/ 1198496 h 3809168"/>
              <a:gd name="connsiteX4" fmla="*/ 7953 w 5979562"/>
              <a:gd name="connsiteY4" fmla="*/ 2567917 h 3809168"/>
              <a:gd name="connsiteX5" fmla="*/ 0 w 5979562"/>
              <a:gd name="connsiteY5" fmla="*/ 3808449 h 3809168"/>
              <a:gd name="connsiteX0" fmla="*/ 0 w 6009231"/>
              <a:gd name="connsiteY0" fmla="*/ 2613522 h 2614241"/>
              <a:gd name="connsiteX1" fmla="*/ 2738618 w 6009231"/>
              <a:gd name="connsiteY1" fmla="*/ 2614241 h 2614241"/>
              <a:gd name="connsiteX2" fmla="*/ 6009231 w 6009231"/>
              <a:gd name="connsiteY2" fmla="*/ 0 h 2614241"/>
              <a:gd name="connsiteX3" fmla="*/ 5976977 w 6009231"/>
              <a:gd name="connsiteY3" fmla="*/ 3569 h 2614241"/>
              <a:gd name="connsiteX4" fmla="*/ 7953 w 6009231"/>
              <a:gd name="connsiteY4" fmla="*/ 1372990 h 2614241"/>
              <a:gd name="connsiteX5" fmla="*/ 0 w 6009231"/>
              <a:gd name="connsiteY5" fmla="*/ 2613522 h 2614241"/>
              <a:gd name="connsiteX0" fmla="*/ 0 w 6027886"/>
              <a:gd name="connsiteY0" fmla="*/ 2650009 h 2650009"/>
              <a:gd name="connsiteX1" fmla="*/ 2757273 w 6027886"/>
              <a:gd name="connsiteY1" fmla="*/ 2614241 h 2650009"/>
              <a:gd name="connsiteX2" fmla="*/ 6027886 w 6027886"/>
              <a:gd name="connsiteY2" fmla="*/ 0 h 2650009"/>
              <a:gd name="connsiteX3" fmla="*/ 5995632 w 6027886"/>
              <a:gd name="connsiteY3" fmla="*/ 3569 h 2650009"/>
              <a:gd name="connsiteX4" fmla="*/ 26608 w 6027886"/>
              <a:gd name="connsiteY4" fmla="*/ 1372990 h 2650009"/>
              <a:gd name="connsiteX5" fmla="*/ 0 w 6027886"/>
              <a:gd name="connsiteY5" fmla="*/ 2650009 h 2650009"/>
              <a:gd name="connsiteX0" fmla="*/ 0 w 6027886"/>
              <a:gd name="connsiteY0" fmla="*/ 2650009 h 2659849"/>
              <a:gd name="connsiteX1" fmla="*/ 2794582 w 6027886"/>
              <a:gd name="connsiteY1" fmla="*/ 2659849 h 2659849"/>
              <a:gd name="connsiteX2" fmla="*/ 6027886 w 6027886"/>
              <a:gd name="connsiteY2" fmla="*/ 0 h 2659849"/>
              <a:gd name="connsiteX3" fmla="*/ 5995632 w 6027886"/>
              <a:gd name="connsiteY3" fmla="*/ 3569 h 2659849"/>
              <a:gd name="connsiteX4" fmla="*/ 26608 w 6027886"/>
              <a:gd name="connsiteY4" fmla="*/ 1372990 h 2659849"/>
              <a:gd name="connsiteX5" fmla="*/ 0 w 6027886"/>
              <a:gd name="connsiteY5" fmla="*/ 2650009 h 2659849"/>
              <a:gd name="connsiteX0" fmla="*/ 0 w 6184975"/>
              <a:gd name="connsiteY0" fmla="*/ 2650009 h 2659849"/>
              <a:gd name="connsiteX1" fmla="*/ 2794582 w 6184975"/>
              <a:gd name="connsiteY1" fmla="*/ 2659849 h 2659849"/>
              <a:gd name="connsiteX2" fmla="*/ 6027886 w 6184975"/>
              <a:gd name="connsiteY2" fmla="*/ 0 h 2659849"/>
              <a:gd name="connsiteX3" fmla="*/ 6182182 w 6184975"/>
              <a:gd name="connsiteY3" fmla="*/ 3569 h 2659849"/>
              <a:gd name="connsiteX4" fmla="*/ 26608 w 6184975"/>
              <a:gd name="connsiteY4" fmla="*/ 1372990 h 2659849"/>
              <a:gd name="connsiteX5" fmla="*/ 0 w 6184975"/>
              <a:gd name="connsiteY5" fmla="*/ 2650009 h 2659849"/>
              <a:gd name="connsiteX0" fmla="*/ 0 w 6223763"/>
              <a:gd name="connsiteY0" fmla="*/ 2659130 h 2668970"/>
              <a:gd name="connsiteX1" fmla="*/ 2794582 w 6223763"/>
              <a:gd name="connsiteY1" fmla="*/ 2668970 h 2668970"/>
              <a:gd name="connsiteX2" fmla="*/ 6223763 w 6223763"/>
              <a:gd name="connsiteY2" fmla="*/ 0 h 2668970"/>
              <a:gd name="connsiteX3" fmla="*/ 6182182 w 6223763"/>
              <a:gd name="connsiteY3" fmla="*/ 12690 h 2668970"/>
              <a:gd name="connsiteX4" fmla="*/ 26608 w 6223763"/>
              <a:gd name="connsiteY4" fmla="*/ 1382111 h 2668970"/>
              <a:gd name="connsiteX5" fmla="*/ 0 w 6223763"/>
              <a:gd name="connsiteY5" fmla="*/ 2659130 h 266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3763" h="2668970">
                <a:moveTo>
                  <a:pt x="0" y="2659130"/>
                </a:moveTo>
                <a:lnTo>
                  <a:pt x="2794582" y="2668970"/>
                </a:lnTo>
                <a:lnTo>
                  <a:pt x="6223763" y="0"/>
                </a:lnTo>
                <a:cubicBezTo>
                  <a:pt x="6194356" y="4230"/>
                  <a:pt x="6211589" y="8460"/>
                  <a:pt x="6182182" y="12690"/>
                </a:cubicBezTo>
                <a:lnTo>
                  <a:pt x="26608" y="1382111"/>
                </a:lnTo>
                <a:lnTo>
                  <a:pt x="0" y="2659130"/>
                </a:lnTo>
                <a:close/>
              </a:path>
            </a:pathLst>
          </a:custGeom>
          <a:solidFill>
            <a:srgbClr val="9999F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EE86C6A-F896-FDC9-7B46-9207876B8BEF}"/>
              </a:ext>
            </a:extLst>
          </p:cNvPr>
          <p:cNvSpPr/>
          <p:nvPr/>
        </p:nvSpPr>
        <p:spPr>
          <a:xfrm rot="5400000">
            <a:off x="1656183" y="-321906"/>
            <a:ext cx="2939144" cy="6232850"/>
          </a:xfrm>
          <a:prstGeom prst="triangle">
            <a:avLst>
              <a:gd name="adj" fmla="val 48039"/>
            </a:avLst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0217CBE-89EB-887F-A61A-38B700E51C6F}"/>
              </a:ext>
            </a:extLst>
          </p:cNvPr>
          <p:cNvSpPr/>
          <p:nvPr/>
        </p:nvSpPr>
        <p:spPr>
          <a:xfrm>
            <a:off x="1373" y="2759383"/>
            <a:ext cx="6197886" cy="4117278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0 w 6195781"/>
              <a:gd name="connsiteY0" fmla="*/ 3996953 h 4025037"/>
              <a:gd name="connsiteX1" fmla="*/ 3018441 w 6195781"/>
              <a:gd name="connsiteY1" fmla="*/ 4025037 h 4025037"/>
              <a:gd name="connsiteX2" fmla="*/ 6195781 w 6195781"/>
              <a:gd name="connsiteY2" fmla="*/ 15193 h 4025037"/>
              <a:gd name="connsiteX3" fmla="*/ 6163524 w 6195781"/>
              <a:gd name="connsiteY3" fmla="*/ 519 h 4025037"/>
              <a:gd name="connsiteX4" fmla="*/ 7954 w 6195781"/>
              <a:gd name="connsiteY4" fmla="*/ 1497645 h 4025037"/>
              <a:gd name="connsiteX5" fmla="*/ 0 w 6195781"/>
              <a:gd name="connsiteY5" fmla="*/ 3996953 h 402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5781" h="4025037">
                <a:moveTo>
                  <a:pt x="0" y="3996953"/>
                </a:moveTo>
                <a:lnTo>
                  <a:pt x="3018441" y="4025037"/>
                </a:lnTo>
                <a:lnTo>
                  <a:pt x="6195781" y="15193"/>
                </a:lnTo>
                <a:cubicBezTo>
                  <a:pt x="6166374" y="19423"/>
                  <a:pt x="6192931" y="-3711"/>
                  <a:pt x="6163524" y="519"/>
                </a:cubicBezTo>
                <a:lnTo>
                  <a:pt x="7954" y="1497645"/>
                </a:lnTo>
                <a:cubicBezTo>
                  <a:pt x="5303" y="2330748"/>
                  <a:pt x="2651" y="3163850"/>
                  <a:pt x="0" y="3996953"/>
                </a:cubicBezTo>
                <a:close/>
              </a:path>
            </a:pathLst>
          </a:custGeom>
          <a:solidFill>
            <a:srgbClr val="7F7F7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3BA1D54C-0A5C-5660-EC25-E3A1CA4AE3FE}"/>
              </a:ext>
            </a:extLst>
          </p:cNvPr>
          <p:cNvSpPr/>
          <p:nvPr/>
        </p:nvSpPr>
        <p:spPr>
          <a:xfrm>
            <a:off x="3041780" y="2740721"/>
            <a:ext cx="6428791" cy="4117278"/>
          </a:xfrm>
          <a:prstGeom prst="triangle">
            <a:avLst>
              <a:gd name="adj" fmla="val 49336"/>
            </a:avLst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DA98B07-D212-9B3B-E00B-E8B31C49A5AC}"/>
              </a:ext>
            </a:extLst>
          </p:cNvPr>
          <p:cNvSpPr/>
          <p:nvPr/>
        </p:nvSpPr>
        <p:spPr>
          <a:xfrm flipH="1">
            <a:off x="6236817" y="2741193"/>
            <a:ext cx="5963140" cy="4107478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1374 w 6187827"/>
              <a:gd name="connsiteY0" fmla="*/ 3963517 h 4009844"/>
              <a:gd name="connsiteX1" fmla="*/ 3010487 w 6187827"/>
              <a:gd name="connsiteY1" fmla="*/ 4009844 h 4009844"/>
              <a:gd name="connsiteX2" fmla="*/ 6187827 w 6187827"/>
              <a:gd name="connsiteY2" fmla="*/ 0 h 4009844"/>
              <a:gd name="connsiteX3" fmla="*/ 5819782 w 6187827"/>
              <a:gd name="connsiteY3" fmla="*/ 21813 h 4009844"/>
              <a:gd name="connsiteX4" fmla="*/ 0 w 6187827"/>
              <a:gd name="connsiteY4" fmla="*/ 1482452 h 4009844"/>
              <a:gd name="connsiteX5" fmla="*/ 1374 w 6187827"/>
              <a:gd name="connsiteY5" fmla="*/ 3963517 h 4009844"/>
              <a:gd name="connsiteX0" fmla="*/ 1374 w 5852039"/>
              <a:gd name="connsiteY0" fmla="*/ 3945274 h 3991601"/>
              <a:gd name="connsiteX1" fmla="*/ 3010487 w 5852039"/>
              <a:gd name="connsiteY1" fmla="*/ 3991601 h 3991601"/>
              <a:gd name="connsiteX2" fmla="*/ 5852039 w 5852039"/>
              <a:gd name="connsiteY2" fmla="*/ 0 h 3991601"/>
              <a:gd name="connsiteX3" fmla="*/ 5819782 w 5852039"/>
              <a:gd name="connsiteY3" fmla="*/ 3570 h 3991601"/>
              <a:gd name="connsiteX4" fmla="*/ 0 w 5852039"/>
              <a:gd name="connsiteY4" fmla="*/ 1464209 h 3991601"/>
              <a:gd name="connsiteX5" fmla="*/ 1374 w 5852039"/>
              <a:gd name="connsiteY5" fmla="*/ 3945274 h 3991601"/>
              <a:gd name="connsiteX0" fmla="*/ 1374 w 5873531"/>
              <a:gd name="connsiteY0" fmla="*/ 3960466 h 4006793"/>
              <a:gd name="connsiteX1" fmla="*/ 3010487 w 5873531"/>
              <a:gd name="connsiteY1" fmla="*/ 4006793 h 4006793"/>
              <a:gd name="connsiteX2" fmla="*/ 5852039 w 5873531"/>
              <a:gd name="connsiteY2" fmla="*/ 15192 h 4006793"/>
              <a:gd name="connsiteX3" fmla="*/ 5866419 w 5873531"/>
              <a:gd name="connsiteY3" fmla="*/ 519 h 4006793"/>
              <a:gd name="connsiteX4" fmla="*/ 0 w 5873531"/>
              <a:gd name="connsiteY4" fmla="*/ 1479401 h 4006793"/>
              <a:gd name="connsiteX5" fmla="*/ 1374 w 5873531"/>
              <a:gd name="connsiteY5" fmla="*/ 3960466 h 4006793"/>
              <a:gd name="connsiteX0" fmla="*/ 1374 w 5882187"/>
              <a:gd name="connsiteY0" fmla="*/ 4105970 h 4152297"/>
              <a:gd name="connsiteX1" fmla="*/ 3010487 w 5882187"/>
              <a:gd name="connsiteY1" fmla="*/ 4152297 h 4152297"/>
              <a:gd name="connsiteX2" fmla="*/ 5852039 w 5882187"/>
              <a:gd name="connsiteY2" fmla="*/ 160696 h 4152297"/>
              <a:gd name="connsiteX3" fmla="*/ 5875747 w 5882187"/>
              <a:gd name="connsiteY3" fmla="*/ 78 h 4152297"/>
              <a:gd name="connsiteX4" fmla="*/ 0 w 5882187"/>
              <a:gd name="connsiteY4" fmla="*/ 1624905 h 4152297"/>
              <a:gd name="connsiteX5" fmla="*/ 1374 w 5882187"/>
              <a:gd name="connsiteY5" fmla="*/ 4105970 h 4152297"/>
              <a:gd name="connsiteX0" fmla="*/ 1374 w 5882187"/>
              <a:gd name="connsiteY0" fmla="*/ 4105970 h 4124932"/>
              <a:gd name="connsiteX1" fmla="*/ 2730664 w 5882187"/>
              <a:gd name="connsiteY1" fmla="*/ 4124932 h 4124932"/>
              <a:gd name="connsiteX2" fmla="*/ 5852039 w 5882187"/>
              <a:gd name="connsiteY2" fmla="*/ 160696 h 4124932"/>
              <a:gd name="connsiteX3" fmla="*/ 5875747 w 5882187"/>
              <a:gd name="connsiteY3" fmla="*/ 78 h 4124932"/>
              <a:gd name="connsiteX4" fmla="*/ 0 w 5882187"/>
              <a:gd name="connsiteY4" fmla="*/ 1624905 h 4124932"/>
              <a:gd name="connsiteX5" fmla="*/ 1374 w 5882187"/>
              <a:gd name="connsiteY5" fmla="*/ 4105970 h 4124932"/>
              <a:gd name="connsiteX0" fmla="*/ 1374 w 5882187"/>
              <a:gd name="connsiteY0" fmla="*/ 4105970 h 4143175"/>
              <a:gd name="connsiteX1" fmla="*/ 2721337 w 5882187"/>
              <a:gd name="connsiteY1" fmla="*/ 4143175 h 4143175"/>
              <a:gd name="connsiteX2" fmla="*/ 5852039 w 5882187"/>
              <a:gd name="connsiteY2" fmla="*/ 160696 h 4143175"/>
              <a:gd name="connsiteX3" fmla="*/ 5875747 w 5882187"/>
              <a:gd name="connsiteY3" fmla="*/ 78 h 4143175"/>
              <a:gd name="connsiteX4" fmla="*/ 0 w 5882187"/>
              <a:gd name="connsiteY4" fmla="*/ 1624905 h 4143175"/>
              <a:gd name="connsiteX5" fmla="*/ 1374 w 5882187"/>
              <a:gd name="connsiteY5" fmla="*/ 4105970 h 4143175"/>
              <a:gd name="connsiteX0" fmla="*/ 0 w 5899468"/>
              <a:gd name="connsiteY0" fmla="*/ 4142456 h 4143175"/>
              <a:gd name="connsiteX1" fmla="*/ 2738618 w 5899468"/>
              <a:gd name="connsiteY1" fmla="*/ 4143175 h 4143175"/>
              <a:gd name="connsiteX2" fmla="*/ 5869320 w 5899468"/>
              <a:gd name="connsiteY2" fmla="*/ 160696 h 4143175"/>
              <a:gd name="connsiteX3" fmla="*/ 5893028 w 5899468"/>
              <a:gd name="connsiteY3" fmla="*/ 78 h 4143175"/>
              <a:gd name="connsiteX4" fmla="*/ 17281 w 5899468"/>
              <a:gd name="connsiteY4" fmla="*/ 1624905 h 4143175"/>
              <a:gd name="connsiteX5" fmla="*/ 0 w 5899468"/>
              <a:gd name="connsiteY5" fmla="*/ 4142456 h 4143175"/>
              <a:gd name="connsiteX0" fmla="*/ 0 w 5898054"/>
              <a:gd name="connsiteY0" fmla="*/ 4142417 h 4143136"/>
              <a:gd name="connsiteX1" fmla="*/ 2738618 w 5898054"/>
              <a:gd name="connsiteY1" fmla="*/ 4143136 h 4143136"/>
              <a:gd name="connsiteX2" fmla="*/ 5841338 w 5898054"/>
              <a:gd name="connsiteY2" fmla="*/ 333968 h 4143136"/>
              <a:gd name="connsiteX3" fmla="*/ 5893028 w 5898054"/>
              <a:gd name="connsiteY3" fmla="*/ 39 h 4143136"/>
              <a:gd name="connsiteX4" fmla="*/ 17281 w 5898054"/>
              <a:gd name="connsiteY4" fmla="*/ 1624866 h 4143136"/>
              <a:gd name="connsiteX5" fmla="*/ 0 w 5898054"/>
              <a:gd name="connsiteY5" fmla="*/ 4142417 h 4143136"/>
              <a:gd name="connsiteX0" fmla="*/ 0 w 5952492"/>
              <a:gd name="connsiteY0" fmla="*/ 4032976 h 4033695"/>
              <a:gd name="connsiteX1" fmla="*/ 2738618 w 5952492"/>
              <a:gd name="connsiteY1" fmla="*/ 4033695 h 4033695"/>
              <a:gd name="connsiteX2" fmla="*/ 5841338 w 5952492"/>
              <a:gd name="connsiteY2" fmla="*/ 224527 h 4033695"/>
              <a:gd name="connsiteX3" fmla="*/ 5948994 w 5952492"/>
              <a:gd name="connsiteY3" fmla="*/ 57 h 4033695"/>
              <a:gd name="connsiteX4" fmla="*/ 17281 w 5952492"/>
              <a:gd name="connsiteY4" fmla="*/ 1515425 h 4033695"/>
              <a:gd name="connsiteX5" fmla="*/ 0 w 5952492"/>
              <a:gd name="connsiteY5" fmla="*/ 4032976 h 4033695"/>
              <a:gd name="connsiteX0" fmla="*/ 0 w 5951904"/>
              <a:gd name="connsiteY0" fmla="*/ 4032976 h 4033695"/>
              <a:gd name="connsiteX1" fmla="*/ 2738618 w 5951904"/>
              <a:gd name="connsiteY1" fmla="*/ 4033695 h 4033695"/>
              <a:gd name="connsiteX2" fmla="*/ 5804027 w 5951904"/>
              <a:gd name="connsiteY2" fmla="*/ 224527 h 4033695"/>
              <a:gd name="connsiteX3" fmla="*/ 5948994 w 5951904"/>
              <a:gd name="connsiteY3" fmla="*/ 57 h 4033695"/>
              <a:gd name="connsiteX4" fmla="*/ 17281 w 5951904"/>
              <a:gd name="connsiteY4" fmla="*/ 1515425 h 4033695"/>
              <a:gd name="connsiteX5" fmla="*/ 0 w 5951904"/>
              <a:gd name="connsiteY5" fmla="*/ 4032976 h 4033695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1497187 h 4015457"/>
              <a:gd name="connsiteX5" fmla="*/ 0 w 5961115"/>
              <a:gd name="connsiteY5" fmla="*/ 4014738 h 401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1115" h="4015457">
                <a:moveTo>
                  <a:pt x="0" y="4014738"/>
                </a:moveTo>
                <a:lnTo>
                  <a:pt x="2738618" y="4015457"/>
                </a:lnTo>
                <a:lnTo>
                  <a:pt x="5804027" y="206289"/>
                </a:lnTo>
                <a:cubicBezTo>
                  <a:pt x="5774620" y="210519"/>
                  <a:pt x="5987729" y="-4168"/>
                  <a:pt x="5958322" y="62"/>
                </a:cubicBezTo>
                <a:lnTo>
                  <a:pt x="17281" y="1497187"/>
                </a:lnTo>
                <a:lnTo>
                  <a:pt x="0" y="4014738"/>
                </a:lnTo>
                <a:close/>
              </a:path>
            </a:pathLst>
          </a:custGeom>
          <a:solidFill>
            <a:srgbClr val="7F7F7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DDF15E0-DDA3-B7C4-68F7-8A059D7F331E}"/>
              </a:ext>
            </a:extLst>
          </p:cNvPr>
          <p:cNvSpPr/>
          <p:nvPr/>
        </p:nvSpPr>
        <p:spPr>
          <a:xfrm rot="16200000" flipH="1">
            <a:off x="7689494" y="-218851"/>
            <a:ext cx="3001565" cy="6000697"/>
          </a:xfrm>
          <a:prstGeom prst="triangle">
            <a:avLst>
              <a:gd name="adj" fmla="val 47417"/>
            </a:avLst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BA221-28BB-E855-B043-3081CDBD279C}"/>
              </a:ext>
            </a:extLst>
          </p:cNvPr>
          <p:cNvSpPr/>
          <p:nvPr/>
        </p:nvSpPr>
        <p:spPr>
          <a:xfrm flipH="1" flipV="1">
            <a:off x="6194047" y="9328"/>
            <a:ext cx="6011272" cy="2674151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1374 w 6187827"/>
              <a:gd name="connsiteY0" fmla="*/ 3963517 h 4009844"/>
              <a:gd name="connsiteX1" fmla="*/ 3010487 w 6187827"/>
              <a:gd name="connsiteY1" fmla="*/ 4009844 h 4009844"/>
              <a:gd name="connsiteX2" fmla="*/ 6187827 w 6187827"/>
              <a:gd name="connsiteY2" fmla="*/ 0 h 4009844"/>
              <a:gd name="connsiteX3" fmla="*/ 5819782 w 6187827"/>
              <a:gd name="connsiteY3" fmla="*/ 21813 h 4009844"/>
              <a:gd name="connsiteX4" fmla="*/ 0 w 6187827"/>
              <a:gd name="connsiteY4" fmla="*/ 1482452 h 4009844"/>
              <a:gd name="connsiteX5" fmla="*/ 1374 w 6187827"/>
              <a:gd name="connsiteY5" fmla="*/ 3963517 h 4009844"/>
              <a:gd name="connsiteX0" fmla="*/ 1374 w 5852039"/>
              <a:gd name="connsiteY0" fmla="*/ 3945274 h 3991601"/>
              <a:gd name="connsiteX1" fmla="*/ 3010487 w 5852039"/>
              <a:gd name="connsiteY1" fmla="*/ 3991601 h 3991601"/>
              <a:gd name="connsiteX2" fmla="*/ 5852039 w 5852039"/>
              <a:gd name="connsiteY2" fmla="*/ 0 h 3991601"/>
              <a:gd name="connsiteX3" fmla="*/ 5819782 w 5852039"/>
              <a:gd name="connsiteY3" fmla="*/ 3570 h 3991601"/>
              <a:gd name="connsiteX4" fmla="*/ 0 w 5852039"/>
              <a:gd name="connsiteY4" fmla="*/ 1464209 h 3991601"/>
              <a:gd name="connsiteX5" fmla="*/ 1374 w 5852039"/>
              <a:gd name="connsiteY5" fmla="*/ 3945274 h 3991601"/>
              <a:gd name="connsiteX0" fmla="*/ 1374 w 5873531"/>
              <a:gd name="connsiteY0" fmla="*/ 3960466 h 4006793"/>
              <a:gd name="connsiteX1" fmla="*/ 3010487 w 5873531"/>
              <a:gd name="connsiteY1" fmla="*/ 4006793 h 4006793"/>
              <a:gd name="connsiteX2" fmla="*/ 5852039 w 5873531"/>
              <a:gd name="connsiteY2" fmla="*/ 15192 h 4006793"/>
              <a:gd name="connsiteX3" fmla="*/ 5866419 w 5873531"/>
              <a:gd name="connsiteY3" fmla="*/ 519 h 4006793"/>
              <a:gd name="connsiteX4" fmla="*/ 0 w 5873531"/>
              <a:gd name="connsiteY4" fmla="*/ 1479401 h 4006793"/>
              <a:gd name="connsiteX5" fmla="*/ 1374 w 5873531"/>
              <a:gd name="connsiteY5" fmla="*/ 3960466 h 4006793"/>
              <a:gd name="connsiteX0" fmla="*/ 1374 w 5882187"/>
              <a:gd name="connsiteY0" fmla="*/ 4105970 h 4152297"/>
              <a:gd name="connsiteX1" fmla="*/ 3010487 w 5882187"/>
              <a:gd name="connsiteY1" fmla="*/ 4152297 h 4152297"/>
              <a:gd name="connsiteX2" fmla="*/ 5852039 w 5882187"/>
              <a:gd name="connsiteY2" fmla="*/ 160696 h 4152297"/>
              <a:gd name="connsiteX3" fmla="*/ 5875747 w 5882187"/>
              <a:gd name="connsiteY3" fmla="*/ 78 h 4152297"/>
              <a:gd name="connsiteX4" fmla="*/ 0 w 5882187"/>
              <a:gd name="connsiteY4" fmla="*/ 1624905 h 4152297"/>
              <a:gd name="connsiteX5" fmla="*/ 1374 w 5882187"/>
              <a:gd name="connsiteY5" fmla="*/ 4105970 h 4152297"/>
              <a:gd name="connsiteX0" fmla="*/ 1374 w 5882187"/>
              <a:gd name="connsiteY0" fmla="*/ 4105970 h 4124932"/>
              <a:gd name="connsiteX1" fmla="*/ 2730664 w 5882187"/>
              <a:gd name="connsiteY1" fmla="*/ 4124932 h 4124932"/>
              <a:gd name="connsiteX2" fmla="*/ 5852039 w 5882187"/>
              <a:gd name="connsiteY2" fmla="*/ 160696 h 4124932"/>
              <a:gd name="connsiteX3" fmla="*/ 5875747 w 5882187"/>
              <a:gd name="connsiteY3" fmla="*/ 78 h 4124932"/>
              <a:gd name="connsiteX4" fmla="*/ 0 w 5882187"/>
              <a:gd name="connsiteY4" fmla="*/ 1624905 h 4124932"/>
              <a:gd name="connsiteX5" fmla="*/ 1374 w 5882187"/>
              <a:gd name="connsiteY5" fmla="*/ 4105970 h 4124932"/>
              <a:gd name="connsiteX0" fmla="*/ 1374 w 5882187"/>
              <a:gd name="connsiteY0" fmla="*/ 4105970 h 4143175"/>
              <a:gd name="connsiteX1" fmla="*/ 2721337 w 5882187"/>
              <a:gd name="connsiteY1" fmla="*/ 4143175 h 4143175"/>
              <a:gd name="connsiteX2" fmla="*/ 5852039 w 5882187"/>
              <a:gd name="connsiteY2" fmla="*/ 160696 h 4143175"/>
              <a:gd name="connsiteX3" fmla="*/ 5875747 w 5882187"/>
              <a:gd name="connsiteY3" fmla="*/ 78 h 4143175"/>
              <a:gd name="connsiteX4" fmla="*/ 0 w 5882187"/>
              <a:gd name="connsiteY4" fmla="*/ 1624905 h 4143175"/>
              <a:gd name="connsiteX5" fmla="*/ 1374 w 5882187"/>
              <a:gd name="connsiteY5" fmla="*/ 4105970 h 4143175"/>
              <a:gd name="connsiteX0" fmla="*/ 0 w 5899468"/>
              <a:gd name="connsiteY0" fmla="*/ 4142456 h 4143175"/>
              <a:gd name="connsiteX1" fmla="*/ 2738618 w 5899468"/>
              <a:gd name="connsiteY1" fmla="*/ 4143175 h 4143175"/>
              <a:gd name="connsiteX2" fmla="*/ 5869320 w 5899468"/>
              <a:gd name="connsiteY2" fmla="*/ 160696 h 4143175"/>
              <a:gd name="connsiteX3" fmla="*/ 5893028 w 5899468"/>
              <a:gd name="connsiteY3" fmla="*/ 78 h 4143175"/>
              <a:gd name="connsiteX4" fmla="*/ 17281 w 5899468"/>
              <a:gd name="connsiteY4" fmla="*/ 1624905 h 4143175"/>
              <a:gd name="connsiteX5" fmla="*/ 0 w 5899468"/>
              <a:gd name="connsiteY5" fmla="*/ 4142456 h 4143175"/>
              <a:gd name="connsiteX0" fmla="*/ 0 w 5898054"/>
              <a:gd name="connsiteY0" fmla="*/ 4142417 h 4143136"/>
              <a:gd name="connsiteX1" fmla="*/ 2738618 w 5898054"/>
              <a:gd name="connsiteY1" fmla="*/ 4143136 h 4143136"/>
              <a:gd name="connsiteX2" fmla="*/ 5841338 w 5898054"/>
              <a:gd name="connsiteY2" fmla="*/ 333968 h 4143136"/>
              <a:gd name="connsiteX3" fmla="*/ 5893028 w 5898054"/>
              <a:gd name="connsiteY3" fmla="*/ 39 h 4143136"/>
              <a:gd name="connsiteX4" fmla="*/ 17281 w 5898054"/>
              <a:gd name="connsiteY4" fmla="*/ 1624866 h 4143136"/>
              <a:gd name="connsiteX5" fmla="*/ 0 w 5898054"/>
              <a:gd name="connsiteY5" fmla="*/ 4142417 h 4143136"/>
              <a:gd name="connsiteX0" fmla="*/ 0 w 5952492"/>
              <a:gd name="connsiteY0" fmla="*/ 4032976 h 4033695"/>
              <a:gd name="connsiteX1" fmla="*/ 2738618 w 5952492"/>
              <a:gd name="connsiteY1" fmla="*/ 4033695 h 4033695"/>
              <a:gd name="connsiteX2" fmla="*/ 5841338 w 5952492"/>
              <a:gd name="connsiteY2" fmla="*/ 224527 h 4033695"/>
              <a:gd name="connsiteX3" fmla="*/ 5948994 w 5952492"/>
              <a:gd name="connsiteY3" fmla="*/ 57 h 4033695"/>
              <a:gd name="connsiteX4" fmla="*/ 17281 w 5952492"/>
              <a:gd name="connsiteY4" fmla="*/ 1515425 h 4033695"/>
              <a:gd name="connsiteX5" fmla="*/ 0 w 5952492"/>
              <a:gd name="connsiteY5" fmla="*/ 4032976 h 4033695"/>
              <a:gd name="connsiteX0" fmla="*/ 0 w 5951904"/>
              <a:gd name="connsiteY0" fmla="*/ 4032976 h 4033695"/>
              <a:gd name="connsiteX1" fmla="*/ 2738618 w 5951904"/>
              <a:gd name="connsiteY1" fmla="*/ 4033695 h 4033695"/>
              <a:gd name="connsiteX2" fmla="*/ 5804027 w 5951904"/>
              <a:gd name="connsiteY2" fmla="*/ 224527 h 4033695"/>
              <a:gd name="connsiteX3" fmla="*/ 5948994 w 5951904"/>
              <a:gd name="connsiteY3" fmla="*/ 57 h 4033695"/>
              <a:gd name="connsiteX4" fmla="*/ 17281 w 5951904"/>
              <a:gd name="connsiteY4" fmla="*/ 1515425 h 4033695"/>
              <a:gd name="connsiteX5" fmla="*/ 0 w 5951904"/>
              <a:gd name="connsiteY5" fmla="*/ 4032976 h 4033695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149718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354615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491438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637383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306609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7953 w 5961115"/>
              <a:gd name="connsiteY4" fmla="*/ 2774206 h 4015457"/>
              <a:gd name="connsiteX5" fmla="*/ 0 w 5961115"/>
              <a:gd name="connsiteY5" fmla="*/ 4014738 h 4015457"/>
              <a:gd name="connsiteX0" fmla="*/ 0 w 5979562"/>
              <a:gd name="connsiteY0" fmla="*/ 3808449 h 3809168"/>
              <a:gd name="connsiteX1" fmla="*/ 2738618 w 5979562"/>
              <a:gd name="connsiteY1" fmla="*/ 3809168 h 3809168"/>
              <a:gd name="connsiteX2" fmla="*/ 5804027 w 5979562"/>
              <a:gd name="connsiteY2" fmla="*/ 0 h 3809168"/>
              <a:gd name="connsiteX3" fmla="*/ 5976977 w 5979562"/>
              <a:gd name="connsiteY3" fmla="*/ 1198496 h 3809168"/>
              <a:gd name="connsiteX4" fmla="*/ 7953 w 5979562"/>
              <a:gd name="connsiteY4" fmla="*/ 2567917 h 3809168"/>
              <a:gd name="connsiteX5" fmla="*/ 0 w 5979562"/>
              <a:gd name="connsiteY5" fmla="*/ 3808449 h 3809168"/>
              <a:gd name="connsiteX0" fmla="*/ 0 w 6009231"/>
              <a:gd name="connsiteY0" fmla="*/ 2613522 h 2614241"/>
              <a:gd name="connsiteX1" fmla="*/ 2738618 w 6009231"/>
              <a:gd name="connsiteY1" fmla="*/ 2614241 h 2614241"/>
              <a:gd name="connsiteX2" fmla="*/ 6009231 w 6009231"/>
              <a:gd name="connsiteY2" fmla="*/ 0 h 2614241"/>
              <a:gd name="connsiteX3" fmla="*/ 5976977 w 6009231"/>
              <a:gd name="connsiteY3" fmla="*/ 3569 h 2614241"/>
              <a:gd name="connsiteX4" fmla="*/ 7953 w 6009231"/>
              <a:gd name="connsiteY4" fmla="*/ 1372990 h 2614241"/>
              <a:gd name="connsiteX5" fmla="*/ 0 w 6009231"/>
              <a:gd name="connsiteY5" fmla="*/ 2613522 h 261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9231" h="2614241">
                <a:moveTo>
                  <a:pt x="0" y="2613522"/>
                </a:moveTo>
                <a:lnTo>
                  <a:pt x="2738618" y="2614241"/>
                </a:lnTo>
                <a:lnTo>
                  <a:pt x="6009231" y="0"/>
                </a:lnTo>
                <a:cubicBezTo>
                  <a:pt x="5979824" y="4230"/>
                  <a:pt x="6006384" y="-661"/>
                  <a:pt x="5976977" y="3569"/>
                </a:cubicBezTo>
                <a:lnTo>
                  <a:pt x="7953" y="1372990"/>
                </a:lnTo>
                <a:lnTo>
                  <a:pt x="0" y="2613522"/>
                </a:lnTo>
                <a:close/>
              </a:path>
            </a:pathLst>
          </a:custGeom>
          <a:solidFill>
            <a:srgbClr val="7F7F7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07DB7F5-1098-E2D0-178B-514F71CD046D}"/>
              </a:ext>
            </a:extLst>
          </p:cNvPr>
          <p:cNvSpPr/>
          <p:nvPr/>
        </p:nvSpPr>
        <p:spPr>
          <a:xfrm flipV="1">
            <a:off x="-9331" y="626"/>
            <a:ext cx="6225876" cy="2730135"/>
          </a:xfrm>
          <a:custGeom>
            <a:avLst/>
            <a:gdLst>
              <a:gd name="connsiteX0" fmla="*/ 85320 w 5301720"/>
              <a:gd name="connsiteY0" fmla="*/ 3753720 h 3754440"/>
              <a:gd name="connsiteX1" fmla="*/ 2851920 w 5301720"/>
              <a:gd name="connsiteY1" fmla="*/ 3754440 h 3754440"/>
              <a:gd name="connsiteX2" fmla="*/ 5301720 w 5301720"/>
              <a:gd name="connsiteY2" fmla="*/ 0 h 3754440"/>
              <a:gd name="connsiteX3" fmla="*/ 0 w 5301720"/>
              <a:gd name="connsiteY3" fmla="*/ 1646640 h 3754440"/>
              <a:gd name="connsiteX0" fmla="*/ 85320 w 5301720"/>
              <a:gd name="connsiteY0" fmla="*/ 3753720 h 3781805"/>
              <a:gd name="connsiteX1" fmla="*/ 2590751 w 5301720"/>
              <a:gd name="connsiteY1" fmla="*/ 3781805 h 3781805"/>
              <a:gd name="connsiteX2" fmla="*/ 5301720 w 5301720"/>
              <a:gd name="connsiteY2" fmla="*/ 0 h 3781805"/>
              <a:gd name="connsiteX3" fmla="*/ 0 w 5301720"/>
              <a:gd name="connsiteY3" fmla="*/ 1646640 h 3781805"/>
              <a:gd name="connsiteX4" fmla="*/ 85320 w 5301720"/>
              <a:gd name="connsiteY4" fmla="*/ 3753720 h 3781805"/>
              <a:gd name="connsiteX0" fmla="*/ 85320 w 5497596"/>
              <a:gd name="connsiteY0" fmla="*/ 3534802 h 3562887"/>
              <a:gd name="connsiteX1" fmla="*/ 2590751 w 5497596"/>
              <a:gd name="connsiteY1" fmla="*/ 3562887 h 3562887"/>
              <a:gd name="connsiteX2" fmla="*/ 5497596 w 5497596"/>
              <a:gd name="connsiteY2" fmla="*/ 0 h 3562887"/>
              <a:gd name="connsiteX3" fmla="*/ 0 w 5497596"/>
              <a:gd name="connsiteY3" fmla="*/ 1427722 h 3562887"/>
              <a:gd name="connsiteX4" fmla="*/ 85320 w 5497596"/>
              <a:gd name="connsiteY4" fmla="*/ 3534802 h 3562887"/>
              <a:gd name="connsiteX0" fmla="*/ 85320 w 5497596"/>
              <a:gd name="connsiteY0" fmla="*/ 3686381 h 3714466"/>
              <a:gd name="connsiteX1" fmla="*/ 2590751 w 5497596"/>
              <a:gd name="connsiteY1" fmla="*/ 3714466 h 3714466"/>
              <a:gd name="connsiteX2" fmla="*/ 5497596 w 5497596"/>
              <a:gd name="connsiteY2" fmla="*/ 151579 h 3714466"/>
              <a:gd name="connsiteX3" fmla="*/ 5306773 w 5497596"/>
              <a:gd name="connsiteY3" fmla="*/ 82 h 3714466"/>
              <a:gd name="connsiteX4" fmla="*/ 0 w 5497596"/>
              <a:gd name="connsiteY4" fmla="*/ 1579301 h 3714466"/>
              <a:gd name="connsiteX5" fmla="*/ 85320 w 5497596"/>
              <a:gd name="connsiteY5" fmla="*/ 3686381 h 3714466"/>
              <a:gd name="connsiteX0" fmla="*/ 75993 w 5488269"/>
              <a:gd name="connsiteY0" fmla="*/ 3686381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75993 w 5488269"/>
              <a:gd name="connsiteY5" fmla="*/ 3686381 h 3714466"/>
              <a:gd name="connsiteX0" fmla="*/ 1374 w 5488269"/>
              <a:gd name="connsiteY0" fmla="*/ 3686382 h 3714466"/>
              <a:gd name="connsiteX1" fmla="*/ 2581424 w 5488269"/>
              <a:gd name="connsiteY1" fmla="*/ 3714466 h 3714466"/>
              <a:gd name="connsiteX2" fmla="*/ 5488269 w 5488269"/>
              <a:gd name="connsiteY2" fmla="*/ 151579 h 3714466"/>
              <a:gd name="connsiteX3" fmla="*/ 5297446 w 5488269"/>
              <a:gd name="connsiteY3" fmla="*/ 82 h 3714466"/>
              <a:gd name="connsiteX4" fmla="*/ 0 w 5488269"/>
              <a:gd name="connsiteY4" fmla="*/ 1205317 h 3714466"/>
              <a:gd name="connsiteX5" fmla="*/ 1374 w 5488269"/>
              <a:gd name="connsiteY5" fmla="*/ 3686382 h 3714466"/>
              <a:gd name="connsiteX0" fmla="*/ 1374 w 5488269"/>
              <a:gd name="connsiteY0" fmla="*/ 3686382 h 3732709"/>
              <a:gd name="connsiteX1" fmla="*/ 3010487 w 5488269"/>
              <a:gd name="connsiteY1" fmla="*/ 3732709 h 3732709"/>
              <a:gd name="connsiteX2" fmla="*/ 5488269 w 5488269"/>
              <a:gd name="connsiteY2" fmla="*/ 151579 h 3732709"/>
              <a:gd name="connsiteX3" fmla="*/ 5297446 w 5488269"/>
              <a:gd name="connsiteY3" fmla="*/ 82 h 3732709"/>
              <a:gd name="connsiteX4" fmla="*/ 0 w 5488269"/>
              <a:gd name="connsiteY4" fmla="*/ 1205317 h 3732709"/>
              <a:gd name="connsiteX5" fmla="*/ 1374 w 5488269"/>
              <a:gd name="connsiteY5" fmla="*/ 3686382 h 3732709"/>
              <a:gd name="connsiteX0" fmla="*/ 1374 w 6156439"/>
              <a:gd name="connsiteY0" fmla="*/ 3978220 h 4024547"/>
              <a:gd name="connsiteX1" fmla="*/ 3010487 w 6156439"/>
              <a:gd name="connsiteY1" fmla="*/ 4024547 h 4024547"/>
              <a:gd name="connsiteX2" fmla="*/ 5488269 w 6156439"/>
              <a:gd name="connsiteY2" fmla="*/ 443417 h 4024547"/>
              <a:gd name="connsiteX3" fmla="*/ 6155570 w 6156439"/>
              <a:gd name="connsiteY3" fmla="*/ 29 h 4024547"/>
              <a:gd name="connsiteX4" fmla="*/ 0 w 6156439"/>
              <a:gd name="connsiteY4" fmla="*/ 1497155 h 4024547"/>
              <a:gd name="connsiteX5" fmla="*/ 1374 w 6156439"/>
              <a:gd name="connsiteY5" fmla="*/ 3978220 h 4024547"/>
              <a:gd name="connsiteX0" fmla="*/ 1374 w 6187827"/>
              <a:gd name="connsiteY0" fmla="*/ 3978710 h 4025037"/>
              <a:gd name="connsiteX1" fmla="*/ 3010487 w 6187827"/>
              <a:gd name="connsiteY1" fmla="*/ 4025037 h 4025037"/>
              <a:gd name="connsiteX2" fmla="*/ 6187827 w 6187827"/>
              <a:gd name="connsiteY2" fmla="*/ 15193 h 4025037"/>
              <a:gd name="connsiteX3" fmla="*/ 6155570 w 6187827"/>
              <a:gd name="connsiteY3" fmla="*/ 519 h 4025037"/>
              <a:gd name="connsiteX4" fmla="*/ 0 w 6187827"/>
              <a:gd name="connsiteY4" fmla="*/ 1497645 h 4025037"/>
              <a:gd name="connsiteX5" fmla="*/ 1374 w 6187827"/>
              <a:gd name="connsiteY5" fmla="*/ 3978710 h 4025037"/>
              <a:gd name="connsiteX0" fmla="*/ 1374 w 6187827"/>
              <a:gd name="connsiteY0" fmla="*/ 3963517 h 4009844"/>
              <a:gd name="connsiteX1" fmla="*/ 3010487 w 6187827"/>
              <a:gd name="connsiteY1" fmla="*/ 4009844 h 4009844"/>
              <a:gd name="connsiteX2" fmla="*/ 6187827 w 6187827"/>
              <a:gd name="connsiteY2" fmla="*/ 0 h 4009844"/>
              <a:gd name="connsiteX3" fmla="*/ 5819782 w 6187827"/>
              <a:gd name="connsiteY3" fmla="*/ 21813 h 4009844"/>
              <a:gd name="connsiteX4" fmla="*/ 0 w 6187827"/>
              <a:gd name="connsiteY4" fmla="*/ 1482452 h 4009844"/>
              <a:gd name="connsiteX5" fmla="*/ 1374 w 6187827"/>
              <a:gd name="connsiteY5" fmla="*/ 3963517 h 4009844"/>
              <a:gd name="connsiteX0" fmla="*/ 1374 w 5852039"/>
              <a:gd name="connsiteY0" fmla="*/ 3945274 h 3991601"/>
              <a:gd name="connsiteX1" fmla="*/ 3010487 w 5852039"/>
              <a:gd name="connsiteY1" fmla="*/ 3991601 h 3991601"/>
              <a:gd name="connsiteX2" fmla="*/ 5852039 w 5852039"/>
              <a:gd name="connsiteY2" fmla="*/ 0 h 3991601"/>
              <a:gd name="connsiteX3" fmla="*/ 5819782 w 5852039"/>
              <a:gd name="connsiteY3" fmla="*/ 3570 h 3991601"/>
              <a:gd name="connsiteX4" fmla="*/ 0 w 5852039"/>
              <a:gd name="connsiteY4" fmla="*/ 1464209 h 3991601"/>
              <a:gd name="connsiteX5" fmla="*/ 1374 w 5852039"/>
              <a:gd name="connsiteY5" fmla="*/ 3945274 h 3991601"/>
              <a:gd name="connsiteX0" fmla="*/ 1374 w 5873531"/>
              <a:gd name="connsiteY0" fmla="*/ 3960466 h 4006793"/>
              <a:gd name="connsiteX1" fmla="*/ 3010487 w 5873531"/>
              <a:gd name="connsiteY1" fmla="*/ 4006793 h 4006793"/>
              <a:gd name="connsiteX2" fmla="*/ 5852039 w 5873531"/>
              <a:gd name="connsiteY2" fmla="*/ 15192 h 4006793"/>
              <a:gd name="connsiteX3" fmla="*/ 5866419 w 5873531"/>
              <a:gd name="connsiteY3" fmla="*/ 519 h 4006793"/>
              <a:gd name="connsiteX4" fmla="*/ 0 w 5873531"/>
              <a:gd name="connsiteY4" fmla="*/ 1479401 h 4006793"/>
              <a:gd name="connsiteX5" fmla="*/ 1374 w 5873531"/>
              <a:gd name="connsiteY5" fmla="*/ 3960466 h 4006793"/>
              <a:gd name="connsiteX0" fmla="*/ 1374 w 5882187"/>
              <a:gd name="connsiteY0" fmla="*/ 4105970 h 4152297"/>
              <a:gd name="connsiteX1" fmla="*/ 3010487 w 5882187"/>
              <a:gd name="connsiteY1" fmla="*/ 4152297 h 4152297"/>
              <a:gd name="connsiteX2" fmla="*/ 5852039 w 5882187"/>
              <a:gd name="connsiteY2" fmla="*/ 160696 h 4152297"/>
              <a:gd name="connsiteX3" fmla="*/ 5875747 w 5882187"/>
              <a:gd name="connsiteY3" fmla="*/ 78 h 4152297"/>
              <a:gd name="connsiteX4" fmla="*/ 0 w 5882187"/>
              <a:gd name="connsiteY4" fmla="*/ 1624905 h 4152297"/>
              <a:gd name="connsiteX5" fmla="*/ 1374 w 5882187"/>
              <a:gd name="connsiteY5" fmla="*/ 4105970 h 4152297"/>
              <a:gd name="connsiteX0" fmla="*/ 1374 w 5882187"/>
              <a:gd name="connsiteY0" fmla="*/ 4105970 h 4124932"/>
              <a:gd name="connsiteX1" fmla="*/ 2730664 w 5882187"/>
              <a:gd name="connsiteY1" fmla="*/ 4124932 h 4124932"/>
              <a:gd name="connsiteX2" fmla="*/ 5852039 w 5882187"/>
              <a:gd name="connsiteY2" fmla="*/ 160696 h 4124932"/>
              <a:gd name="connsiteX3" fmla="*/ 5875747 w 5882187"/>
              <a:gd name="connsiteY3" fmla="*/ 78 h 4124932"/>
              <a:gd name="connsiteX4" fmla="*/ 0 w 5882187"/>
              <a:gd name="connsiteY4" fmla="*/ 1624905 h 4124932"/>
              <a:gd name="connsiteX5" fmla="*/ 1374 w 5882187"/>
              <a:gd name="connsiteY5" fmla="*/ 4105970 h 4124932"/>
              <a:gd name="connsiteX0" fmla="*/ 1374 w 5882187"/>
              <a:gd name="connsiteY0" fmla="*/ 4105970 h 4143175"/>
              <a:gd name="connsiteX1" fmla="*/ 2721337 w 5882187"/>
              <a:gd name="connsiteY1" fmla="*/ 4143175 h 4143175"/>
              <a:gd name="connsiteX2" fmla="*/ 5852039 w 5882187"/>
              <a:gd name="connsiteY2" fmla="*/ 160696 h 4143175"/>
              <a:gd name="connsiteX3" fmla="*/ 5875747 w 5882187"/>
              <a:gd name="connsiteY3" fmla="*/ 78 h 4143175"/>
              <a:gd name="connsiteX4" fmla="*/ 0 w 5882187"/>
              <a:gd name="connsiteY4" fmla="*/ 1624905 h 4143175"/>
              <a:gd name="connsiteX5" fmla="*/ 1374 w 5882187"/>
              <a:gd name="connsiteY5" fmla="*/ 4105970 h 4143175"/>
              <a:gd name="connsiteX0" fmla="*/ 0 w 5899468"/>
              <a:gd name="connsiteY0" fmla="*/ 4142456 h 4143175"/>
              <a:gd name="connsiteX1" fmla="*/ 2738618 w 5899468"/>
              <a:gd name="connsiteY1" fmla="*/ 4143175 h 4143175"/>
              <a:gd name="connsiteX2" fmla="*/ 5869320 w 5899468"/>
              <a:gd name="connsiteY2" fmla="*/ 160696 h 4143175"/>
              <a:gd name="connsiteX3" fmla="*/ 5893028 w 5899468"/>
              <a:gd name="connsiteY3" fmla="*/ 78 h 4143175"/>
              <a:gd name="connsiteX4" fmla="*/ 17281 w 5899468"/>
              <a:gd name="connsiteY4" fmla="*/ 1624905 h 4143175"/>
              <a:gd name="connsiteX5" fmla="*/ 0 w 5899468"/>
              <a:gd name="connsiteY5" fmla="*/ 4142456 h 4143175"/>
              <a:gd name="connsiteX0" fmla="*/ 0 w 5898054"/>
              <a:gd name="connsiteY0" fmla="*/ 4142417 h 4143136"/>
              <a:gd name="connsiteX1" fmla="*/ 2738618 w 5898054"/>
              <a:gd name="connsiteY1" fmla="*/ 4143136 h 4143136"/>
              <a:gd name="connsiteX2" fmla="*/ 5841338 w 5898054"/>
              <a:gd name="connsiteY2" fmla="*/ 333968 h 4143136"/>
              <a:gd name="connsiteX3" fmla="*/ 5893028 w 5898054"/>
              <a:gd name="connsiteY3" fmla="*/ 39 h 4143136"/>
              <a:gd name="connsiteX4" fmla="*/ 17281 w 5898054"/>
              <a:gd name="connsiteY4" fmla="*/ 1624866 h 4143136"/>
              <a:gd name="connsiteX5" fmla="*/ 0 w 5898054"/>
              <a:gd name="connsiteY5" fmla="*/ 4142417 h 4143136"/>
              <a:gd name="connsiteX0" fmla="*/ 0 w 5952492"/>
              <a:gd name="connsiteY0" fmla="*/ 4032976 h 4033695"/>
              <a:gd name="connsiteX1" fmla="*/ 2738618 w 5952492"/>
              <a:gd name="connsiteY1" fmla="*/ 4033695 h 4033695"/>
              <a:gd name="connsiteX2" fmla="*/ 5841338 w 5952492"/>
              <a:gd name="connsiteY2" fmla="*/ 224527 h 4033695"/>
              <a:gd name="connsiteX3" fmla="*/ 5948994 w 5952492"/>
              <a:gd name="connsiteY3" fmla="*/ 57 h 4033695"/>
              <a:gd name="connsiteX4" fmla="*/ 17281 w 5952492"/>
              <a:gd name="connsiteY4" fmla="*/ 1515425 h 4033695"/>
              <a:gd name="connsiteX5" fmla="*/ 0 w 5952492"/>
              <a:gd name="connsiteY5" fmla="*/ 4032976 h 4033695"/>
              <a:gd name="connsiteX0" fmla="*/ 0 w 5951904"/>
              <a:gd name="connsiteY0" fmla="*/ 4032976 h 4033695"/>
              <a:gd name="connsiteX1" fmla="*/ 2738618 w 5951904"/>
              <a:gd name="connsiteY1" fmla="*/ 4033695 h 4033695"/>
              <a:gd name="connsiteX2" fmla="*/ 5804027 w 5951904"/>
              <a:gd name="connsiteY2" fmla="*/ 224527 h 4033695"/>
              <a:gd name="connsiteX3" fmla="*/ 5948994 w 5951904"/>
              <a:gd name="connsiteY3" fmla="*/ 57 h 4033695"/>
              <a:gd name="connsiteX4" fmla="*/ 17281 w 5951904"/>
              <a:gd name="connsiteY4" fmla="*/ 1515425 h 4033695"/>
              <a:gd name="connsiteX5" fmla="*/ 0 w 5951904"/>
              <a:gd name="connsiteY5" fmla="*/ 4032976 h 4033695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149718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354615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491438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2637383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17281 w 5961115"/>
              <a:gd name="connsiteY4" fmla="*/ 3066097 h 4015457"/>
              <a:gd name="connsiteX5" fmla="*/ 0 w 5961115"/>
              <a:gd name="connsiteY5" fmla="*/ 4014738 h 4015457"/>
              <a:gd name="connsiteX0" fmla="*/ 0 w 5961115"/>
              <a:gd name="connsiteY0" fmla="*/ 4014738 h 4015457"/>
              <a:gd name="connsiteX1" fmla="*/ 2738618 w 5961115"/>
              <a:gd name="connsiteY1" fmla="*/ 4015457 h 4015457"/>
              <a:gd name="connsiteX2" fmla="*/ 5804027 w 5961115"/>
              <a:gd name="connsiteY2" fmla="*/ 206289 h 4015457"/>
              <a:gd name="connsiteX3" fmla="*/ 5958322 w 5961115"/>
              <a:gd name="connsiteY3" fmla="*/ 62 h 4015457"/>
              <a:gd name="connsiteX4" fmla="*/ 7953 w 5961115"/>
              <a:gd name="connsiteY4" fmla="*/ 2774206 h 4015457"/>
              <a:gd name="connsiteX5" fmla="*/ 0 w 5961115"/>
              <a:gd name="connsiteY5" fmla="*/ 4014738 h 4015457"/>
              <a:gd name="connsiteX0" fmla="*/ 0 w 5979562"/>
              <a:gd name="connsiteY0" fmla="*/ 3808449 h 3809168"/>
              <a:gd name="connsiteX1" fmla="*/ 2738618 w 5979562"/>
              <a:gd name="connsiteY1" fmla="*/ 3809168 h 3809168"/>
              <a:gd name="connsiteX2" fmla="*/ 5804027 w 5979562"/>
              <a:gd name="connsiteY2" fmla="*/ 0 h 3809168"/>
              <a:gd name="connsiteX3" fmla="*/ 5976977 w 5979562"/>
              <a:gd name="connsiteY3" fmla="*/ 1198496 h 3809168"/>
              <a:gd name="connsiteX4" fmla="*/ 7953 w 5979562"/>
              <a:gd name="connsiteY4" fmla="*/ 2567917 h 3809168"/>
              <a:gd name="connsiteX5" fmla="*/ 0 w 5979562"/>
              <a:gd name="connsiteY5" fmla="*/ 3808449 h 3809168"/>
              <a:gd name="connsiteX0" fmla="*/ 0 w 6009231"/>
              <a:gd name="connsiteY0" fmla="*/ 2613522 h 2614241"/>
              <a:gd name="connsiteX1" fmla="*/ 2738618 w 6009231"/>
              <a:gd name="connsiteY1" fmla="*/ 2614241 h 2614241"/>
              <a:gd name="connsiteX2" fmla="*/ 6009231 w 6009231"/>
              <a:gd name="connsiteY2" fmla="*/ 0 h 2614241"/>
              <a:gd name="connsiteX3" fmla="*/ 5976977 w 6009231"/>
              <a:gd name="connsiteY3" fmla="*/ 3569 h 2614241"/>
              <a:gd name="connsiteX4" fmla="*/ 7953 w 6009231"/>
              <a:gd name="connsiteY4" fmla="*/ 1372990 h 2614241"/>
              <a:gd name="connsiteX5" fmla="*/ 0 w 6009231"/>
              <a:gd name="connsiteY5" fmla="*/ 2613522 h 2614241"/>
              <a:gd name="connsiteX0" fmla="*/ 0 w 6027886"/>
              <a:gd name="connsiteY0" fmla="*/ 2650009 h 2650009"/>
              <a:gd name="connsiteX1" fmla="*/ 2757273 w 6027886"/>
              <a:gd name="connsiteY1" fmla="*/ 2614241 h 2650009"/>
              <a:gd name="connsiteX2" fmla="*/ 6027886 w 6027886"/>
              <a:gd name="connsiteY2" fmla="*/ 0 h 2650009"/>
              <a:gd name="connsiteX3" fmla="*/ 5995632 w 6027886"/>
              <a:gd name="connsiteY3" fmla="*/ 3569 h 2650009"/>
              <a:gd name="connsiteX4" fmla="*/ 26608 w 6027886"/>
              <a:gd name="connsiteY4" fmla="*/ 1372990 h 2650009"/>
              <a:gd name="connsiteX5" fmla="*/ 0 w 6027886"/>
              <a:gd name="connsiteY5" fmla="*/ 2650009 h 2650009"/>
              <a:gd name="connsiteX0" fmla="*/ 0 w 6027886"/>
              <a:gd name="connsiteY0" fmla="*/ 2650009 h 2659849"/>
              <a:gd name="connsiteX1" fmla="*/ 2794582 w 6027886"/>
              <a:gd name="connsiteY1" fmla="*/ 2659849 h 2659849"/>
              <a:gd name="connsiteX2" fmla="*/ 6027886 w 6027886"/>
              <a:gd name="connsiteY2" fmla="*/ 0 h 2659849"/>
              <a:gd name="connsiteX3" fmla="*/ 5995632 w 6027886"/>
              <a:gd name="connsiteY3" fmla="*/ 3569 h 2659849"/>
              <a:gd name="connsiteX4" fmla="*/ 26608 w 6027886"/>
              <a:gd name="connsiteY4" fmla="*/ 1372990 h 2659849"/>
              <a:gd name="connsiteX5" fmla="*/ 0 w 6027886"/>
              <a:gd name="connsiteY5" fmla="*/ 2650009 h 2659849"/>
              <a:gd name="connsiteX0" fmla="*/ 0 w 6184975"/>
              <a:gd name="connsiteY0" fmla="*/ 2650009 h 2659849"/>
              <a:gd name="connsiteX1" fmla="*/ 2794582 w 6184975"/>
              <a:gd name="connsiteY1" fmla="*/ 2659849 h 2659849"/>
              <a:gd name="connsiteX2" fmla="*/ 6027886 w 6184975"/>
              <a:gd name="connsiteY2" fmla="*/ 0 h 2659849"/>
              <a:gd name="connsiteX3" fmla="*/ 6182182 w 6184975"/>
              <a:gd name="connsiteY3" fmla="*/ 3569 h 2659849"/>
              <a:gd name="connsiteX4" fmla="*/ 26608 w 6184975"/>
              <a:gd name="connsiteY4" fmla="*/ 1372990 h 2659849"/>
              <a:gd name="connsiteX5" fmla="*/ 0 w 6184975"/>
              <a:gd name="connsiteY5" fmla="*/ 2650009 h 2659849"/>
              <a:gd name="connsiteX0" fmla="*/ 0 w 6223763"/>
              <a:gd name="connsiteY0" fmla="*/ 2659130 h 2668970"/>
              <a:gd name="connsiteX1" fmla="*/ 2794582 w 6223763"/>
              <a:gd name="connsiteY1" fmla="*/ 2668970 h 2668970"/>
              <a:gd name="connsiteX2" fmla="*/ 6223763 w 6223763"/>
              <a:gd name="connsiteY2" fmla="*/ 0 h 2668970"/>
              <a:gd name="connsiteX3" fmla="*/ 6182182 w 6223763"/>
              <a:gd name="connsiteY3" fmla="*/ 12690 h 2668970"/>
              <a:gd name="connsiteX4" fmla="*/ 26608 w 6223763"/>
              <a:gd name="connsiteY4" fmla="*/ 1382111 h 2668970"/>
              <a:gd name="connsiteX5" fmla="*/ 0 w 6223763"/>
              <a:gd name="connsiteY5" fmla="*/ 2659130 h 266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3763" h="2668970">
                <a:moveTo>
                  <a:pt x="0" y="2659130"/>
                </a:moveTo>
                <a:lnTo>
                  <a:pt x="2794582" y="2668970"/>
                </a:lnTo>
                <a:lnTo>
                  <a:pt x="6223763" y="0"/>
                </a:lnTo>
                <a:cubicBezTo>
                  <a:pt x="6194356" y="4230"/>
                  <a:pt x="6211589" y="8460"/>
                  <a:pt x="6182182" y="12690"/>
                </a:cubicBezTo>
                <a:lnTo>
                  <a:pt x="26608" y="1382111"/>
                </a:lnTo>
                <a:lnTo>
                  <a:pt x="0" y="2659130"/>
                </a:lnTo>
                <a:close/>
              </a:path>
            </a:pathLst>
          </a:custGeom>
          <a:solidFill>
            <a:srgbClr val="7F7F7F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F7CAFC-FFFF-C471-DBC0-ED23CD885FFE}"/>
              </a:ext>
            </a:extLst>
          </p:cNvPr>
          <p:cNvSpPr/>
          <p:nvPr/>
        </p:nvSpPr>
        <p:spPr>
          <a:xfrm>
            <a:off x="5994843" y="2508448"/>
            <a:ext cx="398106" cy="398106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8B075F-CE93-1E38-EA20-C06F5B7AC2BA}"/>
              </a:ext>
            </a:extLst>
          </p:cNvPr>
          <p:cNvSpPr txBox="1"/>
          <p:nvPr/>
        </p:nvSpPr>
        <p:spPr>
          <a:xfrm rot="943621">
            <a:off x="335424" y="609103"/>
            <a:ext cx="3815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Batang" panose="02030600000101010101" pitchFamily="18" charset="-127"/>
                <a:ea typeface="Batang" panose="02030600000101010101" pitchFamily="18" charset="-127"/>
              </a:rPr>
              <a:t>Hormazd (</a:t>
            </a:r>
            <a:r>
              <a:rPr lang="en-US" sz="2000" b="1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Spenta</a:t>
            </a:r>
            <a:r>
              <a:rPr lang="en-US" sz="20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2000" b="1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Mainyu</a:t>
            </a:r>
            <a:r>
              <a:rPr lang="en-US" sz="20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en-US" sz="20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000" i="1" dirty="0">
                <a:latin typeface="Batang" panose="02030600000101010101" pitchFamily="18" charset="-127"/>
                <a:ea typeface="Batang" panose="02030600000101010101" pitchFamily="18" charset="-127"/>
              </a:rPr>
              <a:t>Dae pa Adar, Dae pa Mehr, and Dae pa Din</a:t>
            </a:r>
            <a:endParaRPr lang="en-US" sz="20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5E9DEB-AF2E-BE14-3A5D-EF7FAAA4FCC5}"/>
              </a:ext>
            </a:extLst>
          </p:cNvPr>
          <p:cNvSpPr txBox="1"/>
          <p:nvPr/>
        </p:nvSpPr>
        <p:spPr>
          <a:xfrm rot="21448102">
            <a:off x="195197" y="2198100"/>
            <a:ext cx="3500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Bahman (</a:t>
            </a:r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Vohu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Manah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Mohor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Gosh, and Ram</a:t>
            </a:r>
            <a:endParaRPr lang="en-US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A661CC-DDE2-CF47-8F19-A12C199EFE40}"/>
              </a:ext>
            </a:extLst>
          </p:cNvPr>
          <p:cNvSpPr txBox="1"/>
          <p:nvPr/>
        </p:nvSpPr>
        <p:spPr>
          <a:xfrm rot="20046879">
            <a:off x="716186" y="4124938"/>
            <a:ext cx="3810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Asfandarmad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(</a:t>
            </a:r>
            <a:r>
              <a:rPr lang="en-US" sz="2400" b="1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Spenta</a:t>
            </a:r>
            <a:r>
              <a:rPr lang="en-US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2400" b="1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Armaiti</a:t>
            </a:r>
            <a:r>
              <a:rPr lang="en-US" sz="2400" b="1" i="1" dirty="0">
                <a:latin typeface="Batang" panose="02030600000101010101" pitchFamily="18" charset="-127"/>
                <a:ea typeface="Batang" panose="02030600000101010101" pitchFamily="18" charset="-127"/>
              </a:rPr>
              <a:t>) 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is linked to 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Ava, Din,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Ashishvangh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and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Mahrespand</a:t>
            </a:r>
            <a:endParaRPr lang="en-US" sz="24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E82D89-CB4F-378F-C480-6B779703E191}"/>
              </a:ext>
            </a:extLst>
          </p:cNvPr>
          <p:cNvSpPr txBox="1"/>
          <p:nvPr/>
        </p:nvSpPr>
        <p:spPr>
          <a:xfrm rot="161014">
            <a:off x="8448534" y="2179227"/>
            <a:ext cx="3684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Khordad (Haurvatat)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Tir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Fravardin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and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Govad</a:t>
            </a:r>
            <a:endParaRPr lang="en-US" sz="24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5D987E-4E65-5C25-BA0D-95E4170424F1}"/>
              </a:ext>
            </a:extLst>
          </p:cNvPr>
          <p:cNvSpPr txBox="1"/>
          <p:nvPr/>
        </p:nvSpPr>
        <p:spPr>
          <a:xfrm rot="20570155">
            <a:off x="8046397" y="486737"/>
            <a:ext cx="3731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Amardad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(Ameretat)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Rashne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Ashtad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and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Zamyad</a:t>
            </a:r>
            <a:endParaRPr lang="en-US" sz="24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0C4B24-23E9-5209-53D6-D10A3436866A}"/>
              </a:ext>
            </a:extLst>
          </p:cNvPr>
          <p:cNvSpPr txBox="1"/>
          <p:nvPr/>
        </p:nvSpPr>
        <p:spPr>
          <a:xfrm>
            <a:off x="4094585" y="6382"/>
            <a:ext cx="4058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Ameshaspands</a:t>
            </a:r>
            <a:r>
              <a:rPr lang="en-US" sz="4000" b="1" i="1" dirty="0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(</a:t>
            </a:r>
            <a:r>
              <a:rPr lang="en-US" sz="4000" b="1" i="1" dirty="0" err="1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Amesha</a:t>
            </a:r>
            <a:r>
              <a:rPr lang="en-US" sz="4000" b="1" i="1" dirty="0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Spentas</a:t>
            </a:r>
            <a:r>
              <a:rPr lang="en-US" sz="4000" b="1" i="1" dirty="0">
                <a:solidFill>
                  <a:srgbClr val="00206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) and their Yazatas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5CEF4B-25ED-B0CC-8CEC-863CB41FEA9D}"/>
              </a:ext>
            </a:extLst>
          </p:cNvPr>
          <p:cNvSpPr txBox="1"/>
          <p:nvPr/>
        </p:nvSpPr>
        <p:spPr>
          <a:xfrm>
            <a:off x="4598011" y="4463508"/>
            <a:ext cx="3146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Sherevar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(</a:t>
            </a:r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Khshathra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Vairya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Khorshed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Mehr, Asman, and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Aneran</a:t>
            </a:r>
            <a:endParaRPr lang="en-US" sz="2400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F10014-BA5E-8A20-5DA0-1D902535243A}"/>
              </a:ext>
            </a:extLst>
          </p:cNvPr>
          <p:cNvSpPr txBox="1"/>
          <p:nvPr/>
        </p:nvSpPr>
        <p:spPr>
          <a:xfrm rot="1702748">
            <a:off x="7773074" y="4177108"/>
            <a:ext cx="3785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Ardibehesht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 (Asha </a:t>
            </a:r>
            <a:r>
              <a:rPr lang="en-US" sz="2400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Vahishta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r>
              <a:rPr lang="en-US" sz="2400" dirty="0">
                <a:latin typeface="Batang" panose="02030600000101010101" pitchFamily="18" charset="-127"/>
                <a:ea typeface="Batang" panose="02030600000101010101" pitchFamily="18" charset="-127"/>
              </a:rPr>
              <a:t> is linked to 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Adar,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Sarosh</a:t>
            </a:r>
            <a:r>
              <a:rPr lang="en-US" sz="2400" i="1" dirty="0">
                <a:latin typeface="Batang" panose="02030600000101010101" pitchFamily="18" charset="-127"/>
                <a:ea typeface="Batang" panose="02030600000101010101" pitchFamily="18" charset="-127"/>
              </a:rPr>
              <a:t>, and </a:t>
            </a:r>
            <a:r>
              <a:rPr lang="en-US" sz="2400" i="1" dirty="0" err="1">
                <a:latin typeface="Batang" panose="02030600000101010101" pitchFamily="18" charset="-127"/>
                <a:ea typeface="Batang" panose="02030600000101010101" pitchFamily="18" charset="-127"/>
              </a:rPr>
              <a:t>Behram</a:t>
            </a:r>
            <a:endParaRPr lang="en-US" sz="2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377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SketchyVTI">
  <a:themeElements>
    <a:clrScheme name="AnalogousFromLightSeed_2SEEDS">
      <a:dk1>
        <a:srgbClr val="000000"/>
      </a:dk1>
      <a:lt1>
        <a:srgbClr val="FFFFFF"/>
      </a:lt1>
      <a:dk2>
        <a:srgbClr val="412524"/>
      </a:dk2>
      <a:lt2>
        <a:srgbClr val="E8E4E2"/>
      </a:lt2>
      <a:accent1>
        <a:srgbClr val="78A7C1"/>
      </a:accent1>
      <a:accent2>
        <a:srgbClr val="79ABA8"/>
      </a:accent2>
      <a:accent3>
        <a:srgbClr val="909ECC"/>
      </a:accent3>
      <a:accent4>
        <a:srgbClr val="C1787B"/>
      </a:accent4>
      <a:accent5>
        <a:srgbClr val="C4997F"/>
      </a:accent5>
      <a:accent6>
        <a:srgbClr val="AFA16D"/>
      </a:accent6>
      <a:hlink>
        <a:srgbClr val="A7765D"/>
      </a:hlink>
      <a:folHlink>
        <a:srgbClr val="7F7F7F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Kushti Prayer activity and Quiz</Template>
  <TotalTime>967</TotalTime>
  <Words>1041</Words>
  <Application>Microsoft Office PowerPoint</Application>
  <PresentationFormat>Widescreen</PresentationFormat>
  <Paragraphs>74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Batang</vt:lpstr>
      <vt:lpstr>Aldhabi</vt:lpstr>
      <vt:lpstr>Arial</vt:lpstr>
      <vt:lpstr>Centaur</vt:lpstr>
      <vt:lpstr>Modern Love</vt:lpstr>
      <vt:lpstr>Modern No. 20</vt:lpstr>
      <vt:lpstr>The Hand</vt:lpstr>
      <vt:lpstr>SketchyVTI</vt:lpstr>
      <vt:lpstr>Ameshaspands (Amesha Spentas) and their Yazata helpers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Kusti Prayers and Quiz</dc:title>
  <dc:creator>Mahtab Dastur</dc:creator>
  <cp:lastModifiedBy>Artemis Javanshir</cp:lastModifiedBy>
  <cp:revision>17</cp:revision>
  <dcterms:created xsi:type="dcterms:W3CDTF">2023-06-04T15:17:33Z</dcterms:created>
  <dcterms:modified xsi:type="dcterms:W3CDTF">2023-12-11T01:42:10Z</dcterms:modified>
</cp:coreProperties>
</file>