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Lst>
  <p:notesMasterIdLst>
    <p:notesMasterId r:id="rId19"/>
  </p:notesMasterIdLst>
  <p:sldIdLst>
    <p:sldId id="256" r:id="rId3"/>
    <p:sldId id="306" r:id="rId4"/>
    <p:sldId id="258" r:id="rId5"/>
    <p:sldId id="305" r:id="rId6"/>
    <p:sldId id="308" r:id="rId7"/>
    <p:sldId id="307" r:id="rId8"/>
    <p:sldId id="279" r:id="rId9"/>
    <p:sldId id="280" r:id="rId10"/>
    <p:sldId id="309" r:id="rId11"/>
    <p:sldId id="310" r:id="rId12"/>
    <p:sldId id="311" r:id="rId13"/>
    <p:sldId id="292" r:id="rId14"/>
    <p:sldId id="313" r:id="rId15"/>
    <p:sldId id="296" r:id="rId16"/>
    <p:sldId id="302"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is Javanshir" userId="59835868965f2672" providerId="LiveId" clId="{DB0C0D65-6F6B-40AF-ABB9-7F3B0A226CD2}"/>
    <pc:docChg chg="custSel modSld">
      <pc:chgData name="Artemis Javanshir" userId="59835868965f2672" providerId="LiveId" clId="{DB0C0D65-6F6B-40AF-ABB9-7F3B0A226CD2}" dt="2023-12-26T01:56:38.773" v="384" actId="33524"/>
      <pc:docMkLst>
        <pc:docMk/>
      </pc:docMkLst>
      <pc:sldChg chg="modSp mod">
        <pc:chgData name="Artemis Javanshir" userId="59835868965f2672" providerId="LiveId" clId="{DB0C0D65-6F6B-40AF-ABB9-7F3B0A226CD2}" dt="2023-12-26T01:54:23.888" v="318" actId="20577"/>
        <pc:sldMkLst>
          <pc:docMk/>
          <pc:sldMk cId="1192838530" sldId="280"/>
        </pc:sldMkLst>
        <pc:spChg chg="mod">
          <ac:chgData name="Artemis Javanshir" userId="59835868965f2672" providerId="LiveId" clId="{DB0C0D65-6F6B-40AF-ABB9-7F3B0A226CD2}" dt="2023-12-26T01:54:23.888" v="318" actId="20577"/>
          <ac:spMkLst>
            <pc:docMk/>
            <pc:sldMk cId="1192838530" sldId="280"/>
            <ac:spMk id="1443" creationId="{00000000-0000-0000-0000-000000000000}"/>
          </ac:spMkLst>
        </pc:spChg>
      </pc:sldChg>
      <pc:sldChg chg="modSp mod">
        <pc:chgData name="Artemis Javanshir" userId="59835868965f2672" providerId="LiveId" clId="{DB0C0D65-6F6B-40AF-ABB9-7F3B0A226CD2}" dt="2023-12-26T01:53:36.824" v="284" actId="33524"/>
        <pc:sldMkLst>
          <pc:docMk/>
          <pc:sldMk cId="4126725174" sldId="307"/>
        </pc:sldMkLst>
        <pc:spChg chg="mod">
          <ac:chgData name="Artemis Javanshir" userId="59835868965f2672" providerId="LiveId" clId="{DB0C0D65-6F6B-40AF-ABB9-7F3B0A226CD2}" dt="2023-12-26T01:53:36.824" v="284" actId="33524"/>
          <ac:spMkLst>
            <pc:docMk/>
            <pc:sldMk cId="4126725174" sldId="307"/>
            <ac:spMk id="1443" creationId="{00000000-0000-0000-0000-000000000000}"/>
          </ac:spMkLst>
        </pc:spChg>
      </pc:sldChg>
      <pc:sldChg chg="modSp mod">
        <pc:chgData name="Artemis Javanshir" userId="59835868965f2672" providerId="LiveId" clId="{DB0C0D65-6F6B-40AF-ABB9-7F3B0A226CD2}" dt="2023-12-26T01:52:42.759" v="283" actId="20577"/>
        <pc:sldMkLst>
          <pc:docMk/>
          <pc:sldMk cId="2865123913" sldId="308"/>
        </pc:sldMkLst>
        <pc:spChg chg="mod">
          <ac:chgData name="Artemis Javanshir" userId="59835868965f2672" providerId="LiveId" clId="{DB0C0D65-6F6B-40AF-ABB9-7F3B0A226CD2}" dt="2023-12-26T01:52:42.759" v="283" actId="20577"/>
          <ac:spMkLst>
            <pc:docMk/>
            <pc:sldMk cId="2865123913" sldId="308"/>
            <ac:spMk id="1443" creationId="{00000000-0000-0000-0000-000000000000}"/>
          </ac:spMkLst>
        </pc:spChg>
      </pc:sldChg>
      <pc:sldChg chg="modSp mod">
        <pc:chgData name="Artemis Javanshir" userId="59835868965f2672" providerId="LiveId" clId="{DB0C0D65-6F6B-40AF-ABB9-7F3B0A226CD2}" dt="2023-12-26T01:55:54.100" v="383" actId="33524"/>
        <pc:sldMkLst>
          <pc:docMk/>
          <pc:sldMk cId="847550872" sldId="309"/>
        </pc:sldMkLst>
        <pc:spChg chg="mod">
          <ac:chgData name="Artemis Javanshir" userId="59835868965f2672" providerId="LiveId" clId="{DB0C0D65-6F6B-40AF-ABB9-7F3B0A226CD2}" dt="2023-12-26T01:55:54.100" v="383" actId="33524"/>
          <ac:spMkLst>
            <pc:docMk/>
            <pc:sldMk cId="847550872" sldId="309"/>
            <ac:spMk id="1443" creationId="{00000000-0000-0000-0000-000000000000}"/>
          </ac:spMkLst>
        </pc:spChg>
      </pc:sldChg>
      <pc:sldChg chg="modSp mod">
        <pc:chgData name="Artemis Javanshir" userId="59835868965f2672" providerId="LiveId" clId="{DB0C0D65-6F6B-40AF-ABB9-7F3B0A226CD2}" dt="2023-12-26T01:56:38.773" v="384" actId="33524"/>
        <pc:sldMkLst>
          <pc:docMk/>
          <pc:sldMk cId="2671633454" sldId="310"/>
        </pc:sldMkLst>
        <pc:spChg chg="mod">
          <ac:chgData name="Artemis Javanshir" userId="59835868965f2672" providerId="LiveId" clId="{DB0C0D65-6F6B-40AF-ABB9-7F3B0A226CD2}" dt="2023-12-26T01:56:38.773" v="384" actId="33524"/>
          <ac:spMkLst>
            <pc:docMk/>
            <pc:sldMk cId="2671633454" sldId="310"/>
            <ac:spMk id="14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364FF-E9E5-4C2D-9182-B5990FEC6C4B}" type="datetimeFigureOut">
              <a:rPr lang="en-US" smtClean="0"/>
              <a:t>12/25/2023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88F46-9F6B-4FD9-8C45-A03C1A728989}" type="slidenum">
              <a:rPr lang="en-US" smtClean="0"/>
              <a:t>‹#›</a:t>
            </a:fld>
            <a:endParaRPr lang="en-US"/>
          </a:p>
        </p:txBody>
      </p:sp>
    </p:spTree>
    <p:extLst>
      <p:ext uri="{BB962C8B-B14F-4D97-AF65-F5344CB8AC3E}">
        <p14:creationId xmlns:p14="http://schemas.microsoft.com/office/powerpoint/2010/main" val="352668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673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121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5320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24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005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256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48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13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94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72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7575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77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899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6624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993d3df6ab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993d3df6ab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227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December 25,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00762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December 25,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0178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December 25,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1921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2810" y="1905000"/>
            <a:ext cx="9146383" cy="2667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4100"/>
              <a:buFont typeface="Consolas"/>
              <a:buNone/>
              <a:defRPr sz="5467"/>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58" name="Google Shape;58;p14" descr="Line graphic"/>
          <p:cNvGrpSpPr/>
          <p:nvPr/>
        </p:nvGrpSpPr>
        <p:grpSpPr>
          <a:xfrm>
            <a:off x="1585309" y="4724400"/>
            <a:ext cx="8634184" cy="64008"/>
            <a:chOff x="-4110038" y="2703513"/>
            <a:chExt cx="17394239" cy="160336"/>
          </a:xfrm>
        </p:grpSpPr>
        <p:sp>
          <p:nvSpPr>
            <p:cNvPr id="59" name="Google Shape;59;p14"/>
            <p:cNvSpPr/>
            <p:nvPr/>
          </p:nvSpPr>
          <p:spPr>
            <a:xfrm>
              <a:off x="12815888" y="2768600"/>
              <a:ext cx="468313" cy="19050"/>
            </a:xfrm>
            <a:custGeom>
              <a:avLst/>
              <a:gdLst/>
              <a:ahLst/>
              <a:cxnLst/>
              <a:rect l="l" t="t" r="r" b="b"/>
              <a:pathLst>
                <a:path w="244" h="8" extrusionOk="0">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0" name="Google Shape;60;p14"/>
            <p:cNvSpPr/>
            <p:nvPr/>
          </p:nvSpPr>
          <p:spPr>
            <a:xfrm>
              <a:off x="12380913" y="2755900"/>
              <a:ext cx="461963" cy="26987"/>
            </a:xfrm>
            <a:custGeom>
              <a:avLst/>
              <a:gdLst/>
              <a:ahLst/>
              <a:cxnLst/>
              <a:rect l="l" t="t" r="r" b="b"/>
              <a:pathLst>
                <a:path w="241" h="12" extrusionOk="0">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1" name="Google Shape;61;p14"/>
            <p:cNvSpPr/>
            <p:nvPr/>
          </p:nvSpPr>
          <p:spPr>
            <a:xfrm>
              <a:off x="12814300" y="2779713"/>
              <a:ext cx="1588" cy="0"/>
            </a:xfrm>
            <a:custGeom>
              <a:avLst/>
              <a:gdLst/>
              <a:ahLst/>
              <a:cxnLst/>
              <a:rect l="l" t="t" r="r" b="b"/>
              <a:pathLst>
                <a:path w="1" h="120000" extrusionOk="0">
                  <a:moveTo>
                    <a:pt x="0" y="0"/>
                  </a:moveTo>
                  <a:lnTo>
                    <a:pt x="0" y="0"/>
                  </a:lnTo>
                  <a:lnTo>
                    <a:pt x="1"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2" name="Google Shape;62;p14"/>
            <p:cNvSpPr/>
            <p:nvPr/>
          </p:nvSpPr>
          <p:spPr>
            <a:xfrm>
              <a:off x="2738437" y="2795588"/>
              <a:ext cx="425450" cy="15875"/>
            </a:xfrm>
            <a:custGeom>
              <a:avLst/>
              <a:gdLst/>
              <a:ahLst/>
              <a:cxnLst/>
              <a:rect l="l" t="t" r="r" b="b"/>
              <a:pathLst>
                <a:path w="222" h="7" extrusionOk="0">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3" name="Google Shape;63;p14"/>
            <p:cNvSpPr/>
            <p:nvPr/>
          </p:nvSpPr>
          <p:spPr>
            <a:xfrm>
              <a:off x="-3646488" y="2800350"/>
              <a:ext cx="46038" cy="3175"/>
            </a:xfrm>
            <a:custGeom>
              <a:avLst/>
              <a:gdLst/>
              <a:ahLst/>
              <a:cxnLst/>
              <a:rect l="l" t="t" r="r" b="b"/>
              <a:pathLst>
                <a:path w="24" h="1" extrusionOk="0">
                  <a:moveTo>
                    <a:pt x="0" y="1"/>
                  </a:moveTo>
                  <a:lnTo>
                    <a:pt x="0" y="1"/>
                  </a:lnTo>
                  <a:cubicBezTo>
                    <a:pt x="21" y="0"/>
                    <a:pt x="24" y="0"/>
                    <a:pt x="21" y="0"/>
                  </a:cubicBezTo>
                  <a:lnTo>
                    <a:pt x="0"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4" name="Google Shape;64;p14"/>
            <p:cNvSpPr/>
            <p:nvPr/>
          </p:nvSpPr>
          <p:spPr>
            <a:xfrm>
              <a:off x="2627312" y="2816225"/>
              <a:ext cx="63500" cy="4762"/>
            </a:xfrm>
            <a:custGeom>
              <a:avLst/>
              <a:gdLst/>
              <a:ahLst/>
              <a:cxnLst/>
              <a:rect l="l" t="t" r="r" b="b"/>
              <a:pathLst>
                <a:path w="33" h="2" extrusionOk="0">
                  <a:moveTo>
                    <a:pt x="33" y="0"/>
                  </a:moveTo>
                  <a:lnTo>
                    <a:pt x="33" y="0"/>
                  </a:lnTo>
                  <a:lnTo>
                    <a:pt x="0" y="2"/>
                  </a:lnTo>
                  <a:cubicBezTo>
                    <a:pt x="14" y="1"/>
                    <a:pt x="25" y="1"/>
                    <a:pt x="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5" name="Google Shape;65;p14"/>
            <p:cNvSpPr/>
            <p:nvPr/>
          </p:nvSpPr>
          <p:spPr>
            <a:xfrm>
              <a:off x="3103562" y="2741613"/>
              <a:ext cx="28575" cy="3175"/>
            </a:xfrm>
            <a:custGeom>
              <a:avLst/>
              <a:gdLst/>
              <a:ahLst/>
              <a:cxnLst/>
              <a:rect l="l" t="t" r="r" b="b"/>
              <a:pathLst>
                <a:path w="15" h="1" extrusionOk="0">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6" name="Google Shape;66;p14"/>
            <p:cNvSpPr/>
            <p:nvPr/>
          </p:nvSpPr>
          <p:spPr>
            <a:xfrm>
              <a:off x="1227137" y="2836863"/>
              <a:ext cx="20638" cy="0"/>
            </a:xfrm>
            <a:custGeom>
              <a:avLst/>
              <a:gdLst/>
              <a:ahLst/>
              <a:cxnLst/>
              <a:rect l="l" t="t" r="r" b="b"/>
              <a:pathLst>
                <a:path w="11" h="120000" extrusionOk="0">
                  <a:moveTo>
                    <a:pt x="11" y="0"/>
                  </a:moveTo>
                  <a:lnTo>
                    <a:pt x="11" y="0"/>
                  </a:lnTo>
                  <a:lnTo>
                    <a:pt x="0" y="0"/>
                  </a:lnTo>
                  <a:lnTo>
                    <a:pt x="11"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7" name="Google Shape;67;p14"/>
            <p:cNvSpPr/>
            <p:nvPr/>
          </p:nvSpPr>
          <p:spPr>
            <a:xfrm>
              <a:off x="3660775" y="2713038"/>
              <a:ext cx="331788" cy="20637"/>
            </a:xfrm>
            <a:custGeom>
              <a:avLst/>
              <a:gdLst/>
              <a:ahLst/>
              <a:cxnLst/>
              <a:rect l="l" t="t" r="r" b="b"/>
              <a:pathLst>
                <a:path w="173" h="9" extrusionOk="0">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8" name="Google Shape;68;p14"/>
            <p:cNvSpPr/>
            <p:nvPr/>
          </p:nvSpPr>
          <p:spPr>
            <a:xfrm>
              <a:off x="-1674813" y="2768600"/>
              <a:ext cx="1588" cy="0"/>
            </a:xfrm>
            <a:custGeom>
              <a:avLst/>
              <a:gdLst/>
              <a:ahLst/>
              <a:cxnLst/>
              <a:rect l="l" t="t" r="r" b="b"/>
              <a:pathLst>
                <a:path w="1" h="120000" extrusionOk="0">
                  <a:moveTo>
                    <a:pt x="0" y="0"/>
                  </a:moveTo>
                  <a:lnTo>
                    <a:pt x="0" y="0"/>
                  </a:lnTo>
                  <a:lnTo>
                    <a:pt x="1" y="0"/>
                  </a:ln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9" name="Google Shape;69;p14"/>
            <p:cNvSpPr/>
            <p:nvPr/>
          </p:nvSpPr>
          <p:spPr>
            <a:xfrm>
              <a:off x="-1673225" y="2767013"/>
              <a:ext cx="36513" cy="1587"/>
            </a:xfrm>
            <a:custGeom>
              <a:avLst/>
              <a:gdLst/>
              <a:ahLst/>
              <a:cxnLst/>
              <a:rect l="l" t="t" r="r" b="b"/>
              <a:pathLst>
                <a:path w="19" h="1" extrusionOk="0">
                  <a:moveTo>
                    <a:pt x="3" y="0"/>
                  </a:moveTo>
                  <a:lnTo>
                    <a:pt x="3" y="0"/>
                  </a:lnTo>
                  <a:lnTo>
                    <a:pt x="0" y="1"/>
                  </a:lnTo>
                  <a:cubicBezTo>
                    <a:pt x="4" y="0"/>
                    <a:pt x="19"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0" name="Google Shape;70;p14"/>
            <p:cNvSpPr/>
            <p:nvPr/>
          </p:nvSpPr>
          <p:spPr>
            <a:xfrm>
              <a:off x="2690812" y="2811463"/>
              <a:ext cx="47625" cy="4762"/>
            </a:xfrm>
            <a:custGeom>
              <a:avLst/>
              <a:gdLst/>
              <a:ahLst/>
              <a:cxnLst/>
              <a:rect l="l" t="t" r="r" b="b"/>
              <a:pathLst>
                <a:path w="25" h="2" extrusionOk="0">
                  <a:moveTo>
                    <a:pt x="13" y="0"/>
                  </a:moveTo>
                  <a:lnTo>
                    <a:pt x="13" y="0"/>
                  </a:lnTo>
                  <a:cubicBezTo>
                    <a:pt x="12" y="0"/>
                    <a:pt x="7" y="1"/>
                    <a:pt x="0" y="2"/>
                  </a:cubicBezTo>
                  <a:lnTo>
                    <a:pt x="25" y="0"/>
                  </a:lnTo>
                  <a:lnTo>
                    <a:pt x="1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1" name="Google Shape;71;p14"/>
            <p:cNvSpPr/>
            <p:nvPr/>
          </p:nvSpPr>
          <p:spPr>
            <a:xfrm>
              <a:off x="2822575" y="2794000"/>
              <a:ext cx="163513" cy="4762"/>
            </a:xfrm>
            <a:custGeom>
              <a:avLst/>
              <a:gdLst/>
              <a:ahLst/>
              <a:cxnLst/>
              <a:rect l="l" t="t" r="r" b="b"/>
              <a:pathLst>
                <a:path w="85" h="2" extrusionOk="0">
                  <a:moveTo>
                    <a:pt x="0" y="2"/>
                  </a:moveTo>
                  <a:lnTo>
                    <a:pt x="0" y="2"/>
                  </a:lnTo>
                  <a:lnTo>
                    <a:pt x="62" y="1"/>
                  </a:lnTo>
                  <a:lnTo>
                    <a:pt x="8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2" name="Google Shape;72;p14"/>
            <p:cNvSpPr/>
            <p:nvPr/>
          </p:nvSpPr>
          <p:spPr>
            <a:xfrm>
              <a:off x="715962" y="2809875"/>
              <a:ext cx="1911350" cy="50800"/>
            </a:xfrm>
            <a:custGeom>
              <a:avLst/>
              <a:gdLst/>
              <a:ahLst/>
              <a:cxnLst/>
              <a:rect l="l" t="t" r="r" b="b"/>
              <a:pathLst>
                <a:path w="996" h="23" extrusionOk="0">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3" name="Google Shape;73;p14"/>
            <p:cNvSpPr/>
            <p:nvPr/>
          </p:nvSpPr>
          <p:spPr>
            <a:xfrm>
              <a:off x="1995487" y="2822575"/>
              <a:ext cx="20638" cy="0"/>
            </a:xfrm>
            <a:custGeom>
              <a:avLst/>
              <a:gdLst/>
              <a:ahLst/>
              <a:cxnLst/>
              <a:rect l="l" t="t" r="r" b="b"/>
              <a:pathLst>
                <a:path w="10" h="120000" extrusionOk="0">
                  <a:moveTo>
                    <a:pt x="10" y="0"/>
                  </a:moveTo>
                  <a:lnTo>
                    <a:pt x="10" y="0"/>
                  </a:lnTo>
                  <a:lnTo>
                    <a:pt x="0" y="0"/>
                  </a:lnTo>
                  <a:cubicBezTo>
                    <a:pt x="1" y="0"/>
                    <a:pt x="4" y="0"/>
                    <a:pt x="1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4" name="Google Shape;74;p14"/>
            <p:cNvSpPr/>
            <p:nvPr/>
          </p:nvSpPr>
          <p:spPr>
            <a:xfrm>
              <a:off x="1630362" y="2830513"/>
              <a:ext cx="22225" cy="0"/>
            </a:xfrm>
            <a:custGeom>
              <a:avLst/>
              <a:gdLst/>
              <a:ahLst/>
              <a:cxnLst/>
              <a:rect l="l" t="t" r="r" b="b"/>
              <a:pathLst>
                <a:path w="12" h="120000" extrusionOk="0">
                  <a:moveTo>
                    <a:pt x="11" y="0"/>
                  </a:moveTo>
                  <a:lnTo>
                    <a:pt x="11" y="0"/>
                  </a:lnTo>
                  <a:cubicBezTo>
                    <a:pt x="12" y="0"/>
                    <a:pt x="11" y="0"/>
                    <a:pt x="12" y="0"/>
                  </a:cubicBezTo>
                  <a:lnTo>
                    <a:pt x="0" y="0"/>
                  </a:lnTo>
                  <a:lnTo>
                    <a:pt x="11"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5" name="Google Shape;75;p14"/>
            <p:cNvSpPr/>
            <p:nvPr/>
          </p:nvSpPr>
          <p:spPr>
            <a:xfrm>
              <a:off x="2651125" y="2798763"/>
              <a:ext cx="46038" cy="1587"/>
            </a:xfrm>
            <a:custGeom>
              <a:avLst/>
              <a:gdLst/>
              <a:ahLst/>
              <a:cxnLst/>
              <a:rect l="l" t="t" r="r" b="b"/>
              <a:pathLst>
                <a:path w="24" h="1" extrusionOk="0">
                  <a:moveTo>
                    <a:pt x="3" y="1"/>
                  </a:moveTo>
                  <a:lnTo>
                    <a:pt x="3" y="1"/>
                  </a:lnTo>
                  <a:lnTo>
                    <a:pt x="24" y="0"/>
                  </a:lnTo>
                  <a:lnTo>
                    <a:pt x="8" y="1"/>
                  </a:lnTo>
                  <a:cubicBezTo>
                    <a:pt x="2" y="1"/>
                    <a:pt x="0" y="1"/>
                    <a:pt x="3"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6" name="Google Shape;76;p14"/>
            <p:cNvSpPr/>
            <p:nvPr/>
          </p:nvSpPr>
          <p:spPr>
            <a:xfrm>
              <a:off x="2698750" y="2809875"/>
              <a:ext cx="19050" cy="1587"/>
            </a:xfrm>
            <a:custGeom>
              <a:avLst/>
              <a:gdLst/>
              <a:ahLst/>
              <a:cxnLst/>
              <a:rect l="l" t="t" r="r" b="b"/>
              <a:pathLst>
                <a:path w="10" h="1" extrusionOk="0">
                  <a:moveTo>
                    <a:pt x="4" y="0"/>
                  </a:moveTo>
                  <a:lnTo>
                    <a:pt x="4" y="0"/>
                  </a:lnTo>
                  <a:lnTo>
                    <a:pt x="0" y="1"/>
                  </a:lnTo>
                  <a:lnTo>
                    <a:pt x="9" y="1"/>
                  </a:lnTo>
                  <a:cubicBezTo>
                    <a:pt x="10" y="0"/>
                    <a:pt x="9" y="0"/>
                    <a:pt x="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7" name="Google Shape;77;p14"/>
            <p:cNvSpPr/>
            <p:nvPr/>
          </p:nvSpPr>
          <p:spPr>
            <a:xfrm>
              <a:off x="469900" y="2800350"/>
              <a:ext cx="23813" cy="3175"/>
            </a:xfrm>
            <a:custGeom>
              <a:avLst/>
              <a:gdLst/>
              <a:ahLst/>
              <a:cxnLst/>
              <a:rect l="l" t="t" r="r" b="b"/>
              <a:pathLst>
                <a:path w="13" h="1" extrusionOk="0">
                  <a:moveTo>
                    <a:pt x="13" y="0"/>
                  </a:moveTo>
                  <a:lnTo>
                    <a:pt x="13" y="0"/>
                  </a:lnTo>
                  <a:lnTo>
                    <a:pt x="0" y="1"/>
                  </a:lnTo>
                  <a:cubicBezTo>
                    <a:pt x="8" y="1"/>
                    <a:pt x="11" y="1"/>
                    <a:pt x="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8" name="Google Shape;78;p14"/>
            <p:cNvSpPr/>
            <p:nvPr/>
          </p:nvSpPr>
          <p:spPr>
            <a:xfrm>
              <a:off x="998537" y="2811463"/>
              <a:ext cx="1076325" cy="20637"/>
            </a:xfrm>
            <a:custGeom>
              <a:avLst/>
              <a:gdLst/>
              <a:ahLst/>
              <a:cxnLst/>
              <a:rect l="l" t="t" r="r" b="b"/>
              <a:pathLst>
                <a:path w="561" h="9" extrusionOk="0">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9" name="Google Shape;79;p14"/>
            <p:cNvSpPr/>
            <p:nvPr/>
          </p:nvSpPr>
          <p:spPr>
            <a:xfrm>
              <a:off x="2495550" y="2803525"/>
              <a:ext cx="17463" cy="0"/>
            </a:xfrm>
            <a:custGeom>
              <a:avLst/>
              <a:gdLst/>
              <a:ahLst/>
              <a:cxnLst/>
              <a:rect l="l" t="t" r="r" b="b"/>
              <a:pathLst>
                <a:path w="9" h="120000" extrusionOk="0">
                  <a:moveTo>
                    <a:pt x="9" y="0"/>
                  </a:moveTo>
                  <a:lnTo>
                    <a:pt x="9" y="0"/>
                  </a:lnTo>
                  <a:lnTo>
                    <a:pt x="0" y="0"/>
                  </a:lnTo>
                  <a:lnTo>
                    <a:pt x="9"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0" name="Google Shape;80;p14"/>
            <p:cNvSpPr/>
            <p:nvPr/>
          </p:nvSpPr>
          <p:spPr>
            <a:xfrm>
              <a:off x="2538412" y="2816225"/>
              <a:ext cx="1057275" cy="31750"/>
            </a:xfrm>
            <a:custGeom>
              <a:avLst/>
              <a:gdLst/>
              <a:ahLst/>
              <a:cxnLst/>
              <a:rect l="l" t="t" r="r" b="b"/>
              <a:pathLst>
                <a:path w="551" h="14" extrusionOk="0">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1" name="Google Shape;81;p14"/>
            <p:cNvSpPr/>
            <p:nvPr/>
          </p:nvSpPr>
          <p:spPr>
            <a:xfrm>
              <a:off x="11777663" y="2757488"/>
              <a:ext cx="19050" cy="3175"/>
            </a:xfrm>
            <a:custGeom>
              <a:avLst/>
              <a:gdLst/>
              <a:ahLst/>
              <a:cxnLst/>
              <a:rect l="l" t="t" r="r" b="b"/>
              <a:pathLst>
                <a:path w="10" h="1" extrusionOk="0">
                  <a:moveTo>
                    <a:pt x="0" y="0"/>
                  </a:moveTo>
                  <a:lnTo>
                    <a:pt x="0" y="0"/>
                  </a:lnTo>
                  <a:lnTo>
                    <a:pt x="10" y="1"/>
                  </a:lnTo>
                  <a:cubicBezTo>
                    <a:pt x="8" y="1"/>
                    <a:pt x="4" y="1"/>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2" name="Google Shape;82;p14"/>
            <p:cNvSpPr/>
            <p:nvPr/>
          </p:nvSpPr>
          <p:spPr>
            <a:xfrm>
              <a:off x="5983288" y="2741613"/>
              <a:ext cx="38100" cy="0"/>
            </a:xfrm>
            <a:custGeom>
              <a:avLst/>
              <a:gdLst/>
              <a:ahLst/>
              <a:cxnLst/>
              <a:rect l="l" t="t" r="r" b="b"/>
              <a:pathLst>
                <a:path w="20" h="120000" extrusionOk="0">
                  <a:moveTo>
                    <a:pt x="0" y="0"/>
                  </a:moveTo>
                  <a:lnTo>
                    <a:pt x="0" y="0"/>
                  </a:lnTo>
                  <a:lnTo>
                    <a:pt x="2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3" name="Google Shape;83;p14"/>
            <p:cNvSpPr/>
            <p:nvPr/>
          </p:nvSpPr>
          <p:spPr>
            <a:xfrm>
              <a:off x="6832600" y="2713038"/>
              <a:ext cx="53975" cy="1587"/>
            </a:xfrm>
            <a:custGeom>
              <a:avLst/>
              <a:gdLst/>
              <a:ahLst/>
              <a:cxnLst/>
              <a:rect l="l" t="t" r="r" b="b"/>
              <a:pathLst>
                <a:path w="28" h="1" extrusionOk="0">
                  <a:moveTo>
                    <a:pt x="0" y="1"/>
                  </a:moveTo>
                  <a:lnTo>
                    <a:pt x="0" y="1"/>
                  </a:lnTo>
                  <a:lnTo>
                    <a:pt x="28" y="0"/>
                  </a:lnTo>
                  <a:cubicBezTo>
                    <a:pt x="17" y="0"/>
                    <a:pt x="8" y="1"/>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4" name="Google Shape;84;p14"/>
            <p:cNvSpPr/>
            <p:nvPr/>
          </p:nvSpPr>
          <p:spPr>
            <a:xfrm>
              <a:off x="11317288" y="2755900"/>
              <a:ext cx="9525" cy="0"/>
            </a:xfrm>
            <a:custGeom>
              <a:avLst/>
              <a:gdLst/>
              <a:ahLst/>
              <a:cxnLst/>
              <a:rect l="l" t="t" r="r" b="b"/>
              <a:pathLst>
                <a:path w="5" h="120000" extrusionOk="0">
                  <a:moveTo>
                    <a:pt x="5" y="0"/>
                  </a:moveTo>
                  <a:lnTo>
                    <a:pt x="5" y="0"/>
                  </a:lnTo>
                  <a:lnTo>
                    <a:pt x="4" y="0"/>
                  </a:lnTo>
                  <a:lnTo>
                    <a:pt x="0" y="0"/>
                  </a:lnTo>
                  <a:lnTo>
                    <a:pt x="5"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5" name="Google Shape;85;p14"/>
            <p:cNvSpPr/>
            <p:nvPr/>
          </p:nvSpPr>
          <p:spPr>
            <a:xfrm>
              <a:off x="8534400" y="2735263"/>
              <a:ext cx="30163" cy="0"/>
            </a:xfrm>
            <a:custGeom>
              <a:avLst/>
              <a:gdLst/>
              <a:ahLst/>
              <a:cxnLst/>
              <a:rect l="l" t="t" r="r" b="b"/>
              <a:pathLst>
                <a:path w="16" h="120000" extrusionOk="0">
                  <a:moveTo>
                    <a:pt x="0" y="0"/>
                  </a:moveTo>
                  <a:lnTo>
                    <a:pt x="0" y="0"/>
                  </a:lnTo>
                  <a:cubicBezTo>
                    <a:pt x="4" y="0"/>
                    <a:pt x="9" y="0"/>
                    <a:pt x="16" y="0"/>
                  </a:cubicBezTo>
                  <a:cubicBezTo>
                    <a:pt x="15" y="0"/>
                    <a:pt x="9"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6" name="Google Shape;86;p14"/>
            <p:cNvSpPr/>
            <p:nvPr/>
          </p:nvSpPr>
          <p:spPr>
            <a:xfrm>
              <a:off x="6821488" y="2714625"/>
              <a:ext cx="9525" cy="0"/>
            </a:xfrm>
            <a:custGeom>
              <a:avLst/>
              <a:gdLst/>
              <a:ahLst/>
              <a:cxnLst/>
              <a:rect l="l" t="t" r="r" b="b"/>
              <a:pathLst>
                <a:path w="5" h="120000" extrusionOk="0">
                  <a:moveTo>
                    <a:pt x="0" y="0"/>
                  </a:moveTo>
                  <a:lnTo>
                    <a:pt x="0" y="0"/>
                  </a:lnTo>
                  <a:lnTo>
                    <a:pt x="2" y="0"/>
                  </a:lnTo>
                  <a:lnTo>
                    <a:pt x="5"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7" name="Google Shape;87;p14"/>
            <p:cNvSpPr/>
            <p:nvPr/>
          </p:nvSpPr>
          <p:spPr>
            <a:xfrm>
              <a:off x="5583238" y="2719388"/>
              <a:ext cx="25400" cy="0"/>
            </a:xfrm>
            <a:custGeom>
              <a:avLst/>
              <a:gdLst/>
              <a:ahLst/>
              <a:cxnLst/>
              <a:rect l="l" t="t" r="r" b="b"/>
              <a:pathLst>
                <a:path w="13" h="120000" extrusionOk="0">
                  <a:moveTo>
                    <a:pt x="13" y="0"/>
                  </a:moveTo>
                  <a:lnTo>
                    <a:pt x="13" y="0"/>
                  </a:lnTo>
                  <a:lnTo>
                    <a:pt x="0" y="0"/>
                  </a:lnTo>
                  <a:lnTo>
                    <a:pt x="1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8" name="Google Shape;88;p14"/>
            <p:cNvSpPr/>
            <p:nvPr/>
          </p:nvSpPr>
          <p:spPr>
            <a:xfrm>
              <a:off x="5638800" y="2740025"/>
              <a:ext cx="23813" cy="1587"/>
            </a:xfrm>
            <a:custGeom>
              <a:avLst/>
              <a:gdLst/>
              <a:ahLst/>
              <a:cxnLst/>
              <a:rect l="l" t="t" r="r" b="b"/>
              <a:pathLst>
                <a:path w="12" h="1" extrusionOk="0">
                  <a:moveTo>
                    <a:pt x="12" y="0"/>
                  </a:moveTo>
                  <a:lnTo>
                    <a:pt x="12" y="0"/>
                  </a:lnTo>
                  <a:lnTo>
                    <a:pt x="0" y="1"/>
                  </a:lnTo>
                  <a:lnTo>
                    <a:pt x="12"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9" name="Google Shape;89;p14"/>
            <p:cNvSpPr/>
            <p:nvPr/>
          </p:nvSpPr>
          <p:spPr>
            <a:xfrm>
              <a:off x="4303712" y="2728913"/>
              <a:ext cx="50800" cy="0"/>
            </a:xfrm>
            <a:custGeom>
              <a:avLst/>
              <a:gdLst/>
              <a:ahLst/>
              <a:cxnLst/>
              <a:rect l="l" t="t" r="r" b="b"/>
              <a:pathLst>
                <a:path w="26" h="120000" extrusionOk="0">
                  <a:moveTo>
                    <a:pt x="26" y="0"/>
                  </a:moveTo>
                  <a:lnTo>
                    <a:pt x="26" y="0"/>
                  </a:lnTo>
                  <a:lnTo>
                    <a:pt x="0" y="0"/>
                  </a:lnTo>
                  <a:cubicBezTo>
                    <a:pt x="13" y="0"/>
                    <a:pt x="20" y="0"/>
                    <a:pt x="26"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0" name="Google Shape;90;p14"/>
            <p:cNvSpPr/>
            <p:nvPr/>
          </p:nvSpPr>
          <p:spPr>
            <a:xfrm>
              <a:off x="5519738" y="2735263"/>
              <a:ext cx="9525" cy="3175"/>
            </a:xfrm>
            <a:custGeom>
              <a:avLst/>
              <a:gdLst/>
              <a:ahLst/>
              <a:cxnLst/>
              <a:rect l="l" t="t" r="r" b="b"/>
              <a:pathLst>
                <a:path w="5" h="1" extrusionOk="0">
                  <a:moveTo>
                    <a:pt x="4" y="0"/>
                  </a:moveTo>
                  <a:lnTo>
                    <a:pt x="4" y="0"/>
                  </a:lnTo>
                  <a:lnTo>
                    <a:pt x="0" y="1"/>
                  </a:lnTo>
                  <a:cubicBezTo>
                    <a:pt x="3" y="1"/>
                    <a:pt x="5" y="1"/>
                    <a:pt x="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1" name="Google Shape;91;p14"/>
            <p:cNvSpPr/>
            <p:nvPr/>
          </p:nvSpPr>
          <p:spPr>
            <a:xfrm>
              <a:off x="12096750" y="2784475"/>
              <a:ext cx="6350" cy="0"/>
            </a:xfrm>
            <a:custGeom>
              <a:avLst/>
              <a:gdLst/>
              <a:ahLst/>
              <a:cxnLst/>
              <a:rect l="l" t="t" r="r" b="b"/>
              <a:pathLst>
                <a:path w="3" h="120000" extrusionOk="0">
                  <a:moveTo>
                    <a:pt x="3" y="0"/>
                  </a:moveTo>
                  <a:lnTo>
                    <a:pt x="3" y="0"/>
                  </a:lnTo>
                  <a:lnTo>
                    <a:pt x="1" y="0"/>
                  </a:lnTo>
                  <a:lnTo>
                    <a:pt x="0" y="0"/>
                  </a:lnTo>
                  <a:lnTo>
                    <a:pt x="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2" name="Google Shape;92;p14"/>
            <p:cNvSpPr/>
            <p:nvPr/>
          </p:nvSpPr>
          <p:spPr>
            <a:xfrm>
              <a:off x="12225338" y="2773363"/>
              <a:ext cx="46038" cy="0"/>
            </a:xfrm>
            <a:custGeom>
              <a:avLst/>
              <a:gdLst/>
              <a:ahLst/>
              <a:cxnLst/>
              <a:rect l="l" t="t" r="r" b="b"/>
              <a:pathLst>
                <a:path w="24" h="120000" extrusionOk="0">
                  <a:moveTo>
                    <a:pt x="0" y="0"/>
                  </a:moveTo>
                  <a:lnTo>
                    <a:pt x="0" y="0"/>
                  </a:lnTo>
                  <a:lnTo>
                    <a:pt x="24" y="0"/>
                  </a:lnTo>
                  <a:cubicBezTo>
                    <a:pt x="15" y="0"/>
                    <a:pt x="6"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3" name="Google Shape;93;p14"/>
            <p:cNvSpPr/>
            <p:nvPr/>
          </p:nvSpPr>
          <p:spPr>
            <a:xfrm>
              <a:off x="9274175" y="2746375"/>
              <a:ext cx="55563" cy="4762"/>
            </a:xfrm>
            <a:custGeom>
              <a:avLst/>
              <a:gdLst/>
              <a:ahLst/>
              <a:cxnLst/>
              <a:rect l="l" t="t" r="r" b="b"/>
              <a:pathLst>
                <a:path w="29" h="2" extrusionOk="0">
                  <a:moveTo>
                    <a:pt x="0" y="1"/>
                  </a:moveTo>
                  <a:lnTo>
                    <a:pt x="0" y="1"/>
                  </a:lnTo>
                  <a:cubicBezTo>
                    <a:pt x="7" y="1"/>
                    <a:pt x="23" y="2"/>
                    <a:pt x="15" y="2"/>
                  </a:cubicBezTo>
                  <a:cubicBezTo>
                    <a:pt x="29" y="2"/>
                    <a:pt x="2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4" name="Google Shape;94;p14"/>
            <p:cNvSpPr/>
            <p:nvPr/>
          </p:nvSpPr>
          <p:spPr>
            <a:xfrm>
              <a:off x="11847513" y="2827338"/>
              <a:ext cx="34925" cy="3175"/>
            </a:xfrm>
            <a:custGeom>
              <a:avLst/>
              <a:gdLst/>
              <a:ahLst/>
              <a:cxnLst/>
              <a:rect l="l" t="t" r="r" b="b"/>
              <a:pathLst>
                <a:path w="18" h="1" extrusionOk="0">
                  <a:moveTo>
                    <a:pt x="3" y="1"/>
                  </a:moveTo>
                  <a:lnTo>
                    <a:pt x="3" y="1"/>
                  </a:lnTo>
                  <a:cubicBezTo>
                    <a:pt x="7" y="1"/>
                    <a:pt x="13" y="0"/>
                    <a:pt x="18" y="0"/>
                  </a:cubicBezTo>
                  <a:cubicBezTo>
                    <a:pt x="8" y="0"/>
                    <a:pt x="0" y="1"/>
                    <a:pt x="3"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5" name="Google Shape;95;p14"/>
            <p:cNvSpPr/>
            <p:nvPr/>
          </p:nvSpPr>
          <p:spPr>
            <a:xfrm>
              <a:off x="11882438" y="2825750"/>
              <a:ext cx="25400" cy="1587"/>
            </a:xfrm>
            <a:custGeom>
              <a:avLst/>
              <a:gdLst/>
              <a:ahLst/>
              <a:cxnLst/>
              <a:rect l="l" t="t" r="r" b="b"/>
              <a:pathLst>
                <a:path w="14" h="1" extrusionOk="0">
                  <a:moveTo>
                    <a:pt x="0" y="1"/>
                  </a:moveTo>
                  <a:lnTo>
                    <a:pt x="0" y="1"/>
                  </a:lnTo>
                  <a:lnTo>
                    <a:pt x="14" y="0"/>
                  </a:lnTo>
                  <a:lnTo>
                    <a:pt x="0"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6" name="Google Shape;96;p14"/>
            <p:cNvSpPr/>
            <p:nvPr/>
          </p:nvSpPr>
          <p:spPr>
            <a:xfrm>
              <a:off x="8915400" y="2809875"/>
              <a:ext cx="15875" cy="1587"/>
            </a:xfrm>
            <a:custGeom>
              <a:avLst/>
              <a:gdLst/>
              <a:ahLst/>
              <a:cxnLst/>
              <a:rect l="l" t="t" r="r" b="b"/>
              <a:pathLst>
                <a:path w="8" h="1" extrusionOk="0">
                  <a:moveTo>
                    <a:pt x="8" y="1"/>
                  </a:moveTo>
                  <a:lnTo>
                    <a:pt x="8" y="1"/>
                  </a:lnTo>
                  <a:cubicBezTo>
                    <a:pt x="6" y="0"/>
                    <a:pt x="3" y="0"/>
                    <a:pt x="0" y="0"/>
                  </a:cubicBezTo>
                  <a:cubicBezTo>
                    <a:pt x="1" y="0"/>
                    <a:pt x="4"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7" name="Google Shape;97;p14"/>
            <p:cNvSpPr/>
            <p:nvPr/>
          </p:nvSpPr>
          <p:spPr>
            <a:xfrm>
              <a:off x="12109450" y="2752725"/>
              <a:ext cx="454025" cy="23812"/>
            </a:xfrm>
            <a:custGeom>
              <a:avLst/>
              <a:gdLst/>
              <a:ahLst/>
              <a:cxnLst/>
              <a:rect l="l" t="t" r="r" b="b"/>
              <a:pathLst>
                <a:path w="236" h="10" extrusionOk="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8" name="Google Shape;98;p14"/>
            <p:cNvSpPr/>
            <p:nvPr/>
          </p:nvSpPr>
          <p:spPr>
            <a:xfrm>
              <a:off x="12182475" y="2816225"/>
              <a:ext cx="9525" cy="0"/>
            </a:xfrm>
            <a:custGeom>
              <a:avLst/>
              <a:gdLst/>
              <a:ahLst/>
              <a:cxnLst/>
              <a:rect l="l" t="t" r="r" b="b"/>
              <a:pathLst>
                <a:path w="5" h="120000" extrusionOk="0">
                  <a:moveTo>
                    <a:pt x="0" y="0"/>
                  </a:moveTo>
                  <a:lnTo>
                    <a:pt x="0" y="0"/>
                  </a:lnTo>
                  <a:lnTo>
                    <a:pt x="1" y="0"/>
                  </a:lnTo>
                  <a:lnTo>
                    <a:pt x="5"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9" name="Google Shape;99;p14"/>
            <p:cNvSpPr/>
            <p:nvPr/>
          </p:nvSpPr>
          <p:spPr>
            <a:xfrm>
              <a:off x="4348162" y="2827338"/>
              <a:ext cx="17463" cy="3175"/>
            </a:xfrm>
            <a:custGeom>
              <a:avLst/>
              <a:gdLst/>
              <a:ahLst/>
              <a:cxnLst/>
              <a:rect l="l" t="t" r="r" b="b"/>
              <a:pathLst>
                <a:path w="9" h="1" extrusionOk="0">
                  <a:moveTo>
                    <a:pt x="8" y="0"/>
                  </a:moveTo>
                  <a:lnTo>
                    <a:pt x="8" y="0"/>
                  </a:lnTo>
                  <a:lnTo>
                    <a:pt x="0" y="1"/>
                  </a:lnTo>
                  <a:cubicBezTo>
                    <a:pt x="7" y="0"/>
                    <a:pt x="9" y="0"/>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0" name="Google Shape;100;p14"/>
            <p:cNvSpPr/>
            <p:nvPr/>
          </p:nvSpPr>
          <p:spPr>
            <a:xfrm>
              <a:off x="12071350" y="2790825"/>
              <a:ext cx="0" cy="0"/>
            </a:xfrm>
            <a:custGeom>
              <a:avLst/>
              <a:gdLst/>
              <a:ahLst/>
              <a:cxnLst/>
              <a:rect l="l" t="t" r="r" b="b"/>
              <a:pathLst>
                <a:path w="120000" h="120000" extrusionOk="0">
                  <a:moveTo>
                    <a:pt x="0" y="0"/>
                  </a:moveTo>
                  <a:lnTo>
                    <a:pt x="0" y="0"/>
                  </a:lnTo>
                  <a:lnTo>
                    <a:pt x="0" y="0"/>
                  </a:ln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1" name="Google Shape;101;p14"/>
            <p:cNvSpPr/>
            <p:nvPr/>
          </p:nvSpPr>
          <p:spPr>
            <a:xfrm>
              <a:off x="4754563" y="2827338"/>
              <a:ext cx="4763" cy="0"/>
            </a:xfrm>
            <a:custGeom>
              <a:avLst/>
              <a:gdLst/>
              <a:ahLst/>
              <a:cxnLst/>
              <a:rect l="l" t="t" r="r" b="b"/>
              <a:pathLst>
                <a:path w="2" h="120000" extrusionOk="0">
                  <a:moveTo>
                    <a:pt x="2" y="0"/>
                  </a:moveTo>
                  <a:lnTo>
                    <a:pt x="2" y="0"/>
                  </a:lnTo>
                  <a:lnTo>
                    <a:pt x="0" y="0"/>
                  </a:lnTo>
                  <a:cubicBezTo>
                    <a:pt x="1" y="0"/>
                    <a:pt x="1" y="0"/>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2" name="Google Shape;102;p14"/>
            <p:cNvSpPr/>
            <p:nvPr/>
          </p:nvSpPr>
          <p:spPr>
            <a:xfrm>
              <a:off x="4852988" y="2719388"/>
              <a:ext cx="9525" cy="3175"/>
            </a:xfrm>
            <a:custGeom>
              <a:avLst/>
              <a:gdLst/>
              <a:ahLst/>
              <a:cxnLst/>
              <a:rect l="l" t="t" r="r" b="b"/>
              <a:pathLst>
                <a:path w="5" h="1" extrusionOk="0">
                  <a:moveTo>
                    <a:pt x="5" y="1"/>
                  </a:moveTo>
                  <a:lnTo>
                    <a:pt x="5" y="1"/>
                  </a:lnTo>
                  <a:cubicBezTo>
                    <a:pt x="5" y="1"/>
                    <a:pt x="5" y="1"/>
                    <a:pt x="4" y="0"/>
                  </a:cubicBezTo>
                  <a:cubicBezTo>
                    <a:pt x="0" y="1"/>
                    <a:pt x="2" y="1"/>
                    <a:pt x="5"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3" name="Google Shape;103;p14"/>
            <p:cNvSpPr/>
            <p:nvPr/>
          </p:nvSpPr>
          <p:spPr>
            <a:xfrm>
              <a:off x="4759325" y="2827338"/>
              <a:ext cx="0" cy="0"/>
            </a:xfrm>
            <a:custGeom>
              <a:avLst/>
              <a:gdLst/>
              <a:ahLst/>
              <a:cxnLst/>
              <a:rect l="l" t="t" r="r" b="b"/>
              <a:pathLst>
                <a:path w="120000" h="120000" extrusionOk="0">
                  <a:moveTo>
                    <a:pt x="0" y="0"/>
                  </a:moveTo>
                  <a:lnTo>
                    <a:pt x="0" y="0"/>
                  </a:lnTo>
                  <a:cubicBezTo>
                    <a:pt x="0" y="0"/>
                    <a:pt x="0" y="0"/>
                    <a:pt x="0" y="0"/>
                  </a:cubicBez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4" name="Google Shape;104;p14"/>
            <p:cNvSpPr/>
            <p:nvPr/>
          </p:nvSpPr>
          <p:spPr>
            <a:xfrm>
              <a:off x="6654800" y="2805113"/>
              <a:ext cx="19050" cy="1587"/>
            </a:xfrm>
            <a:custGeom>
              <a:avLst/>
              <a:gdLst/>
              <a:ahLst/>
              <a:cxnLst/>
              <a:rect l="l" t="t" r="r" b="b"/>
              <a:pathLst>
                <a:path w="10" h="1" extrusionOk="0">
                  <a:moveTo>
                    <a:pt x="10" y="1"/>
                  </a:moveTo>
                  <a:lnTo>
                    <a:pt x="10" y="1"/>
                  </a:lnTo>
                  <a:lnTo>
                    <a:pt x="2" y="0"/>
                  </a:lnTo>
                  <a:cubicBezTo>
                    <a:pt x="0" y="0"/>
                    <a:pt x="2" y="0"/>
                    <a:pt x="1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5" name="Google Shape;105;p14"/>
            <p:cNvSpPr/>
            <p:nvPr/>
          </p:nvSpPr>
          <p:spPr>
            <a:xfrm>
              <a:off x="6289675" y="2798763"/>
              <a:ext cx="6350" cy="0"/>
            </a:xfrm>
            <a:custGeom>
              <a:avLst/>
              <a:gdLst/>
              <a:ahLst/>
              <a:cxnLst/>
              <a:rect l="l" t="t" r="r" b="b"/>
              <a:pathLst>
                <a:path w="3" h="120000" extrusionOk="0">
                  <a:moveTo>
                    <a:pt x="3" y="0"/>
                  </a:moveTo>
                  <a:lnTo>
                    <a:pt x="3" y="0"/>
                  </a:lnTo>
                  <a:lnTo>
                    <a:pt x="0" y="0"/>
                  </a:lnTo>
                  <a:lnTo>
                    <a:pt x="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6" name="Google Shape;106;p14"/>
            <p:cNvSpPr/>
            <p:nvPr/>
          </p:nvSpPr>
          <p:spPr>
            <a:xfrm>
              <a:off x="9140825" y="2725738"/>
              <a:ext cx="44450" cy="0"/>
            </a:xfrm>
            <a:custGeom>
              <a:avLst/>
              <a:gdLst/>
              <a:ahLst/>
              <a:cxnLst/>
              <a:rect l="l" t="t" r="r" b="b"/>
              <a:pathLst>
                <a:path w="23" h="120000" extrusionOk="0">
                  <a:moveTo>
                    <a:pt x="23" y="0"/>
                  </a:moveTo>
                  <a:lnTo>
                    <a:pt x="23" y="0"/>
                  </a:lnTo>
                  <a:lnTo>
                    <a:pt x="0" y="0"/>
                  </a:lnTo>
                  <a:lnTo>
                    <a:pt x="2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7" name="Google Shape;107;p14"/>
            <p:cNvSpPr/>
            <p:nvPr/>
          </p:nvSpPr>
          <p:spPr>
            <a:xfrm>
              <a:off x="4737100" y="2827338"/>
              <a:ext cx="17463" cy="3175"/>
            </a:xfrm>
            <a:custGeom>
              <a:avLst/>
              <a:gdLst/>
              <a:ahLst/>
              <a:cxnLst/>
              <a:rect l="l" t="t" r="r" b="b"/>
              <a:pathLst>
                <a:path w="9" h="1" extrusionOk="0">
                  <a:moveTo>
                    <a:pt x="9" y="0"/>
                  </a:moveTo>
                  <a:lnTo>
                    <a:pt x="9" y="0"/>
                  </a:lnTo>
                  <a:lnTo>
                    <a:pt x="0" y="1"/>
                  </a:lnTo>
                  <a:cubicBezTo>
                    <a:pt x="5" y="0"/>
                    <a:pt x="8" y="0"/>
                    <a:pt x="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8" name="Google Shape;108;p14"/>
            <p:cNvSpPr/>
            <p:nvPr/>
          </p:nvSpPr>
          <p:spPr>
            <a:xfrm>
              <a:off x="7239000" y="2779713"/>
              <a:ext cx="11113" cy="3175"/>
            </a:xfrm>
            <a:custGeom>
              <a:avLst/>
              <a:gdLst/>
              <a:ahLst/>
              <a:cxnLst/>
              <a:rect l="l" t="t" r="r" b="b"/>
              <a:pathLst>
                <a:path w="6" h="1" extrusionOk="0">
                  <a:moveTo>
                    <a:pt x="6" y="0"/>
                  </a:moveTo>
                  <a:lnTo>
                    <a:pt x="6" y="0"/>
                  </a:lnTo>
                  <a:lnTo>
                    <a:pt x="0" y="1"/>
                  </a:lnTo>
                  <a:lnTo>
                    <a:pt x="4" y="1"/>
                  </a:lnTo>
                  <a:lnTo>
                    <a:pt x="6"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9" name="Google Shape;109;p14"/>
            <p:cNvSpPr/>
            <p:nvPr/>
          </p:nvSpPr>
          <p:spPr>
            <a:xfrm>
              <a:off x="7181850" y="2773363"/>
              <a:ext cx="468313" cy="15875"/>
            </a:xfrm>
            <a:custGeom>
              <a:avLst/>
              <a:gdLst/>
              <a:ahLst/>
              <a:cxnLst/>
              <a:rect l="l" t="t" r="r" b="b"/>
              <a:pathLst>
                <a:path w="244" h="7" extrusionOk="0">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0" name="Google Shape;110;p14"/>
            <p:cNvSpPr/>
            <p:nvPr/>
          </p:nvSpPr>
          <p:spPr>
            <a:xfrm>
              <a:off x="7407275" y="2787650"/>
              <a:ext cx="26988" cy="0"/>
            </a:xfrm>
            <a:custGeom>
              <a:avLst/>
              <a:gdLst/>
              <a:ahLst/>
              <a:cxnLst/>
              <a:rect l="l" t="t" r="r" b="b"/>
              <a:pathLst>
                <a:path w="14" h="120000" extrusionOk="0">
                  <a:moveTo>
                    <a:pt x="14" y="0"/>
                  </a:moveTo>
                  <a:lnTo>
                    <a:pt x="14" y="0"/>
                  </a:lnTo>
                  <a:lnTo>
                    <a:pt x="0" y="0"/>
                  </a:lnTo>
                  <a:cubicBezTo>
                    <a:pt x="8" y="0"/>
                    <a:pt x="11" y="0"/>
                    <a:pt x="1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1" name="Google Shape;111;p14"/>
            <p:cNvSpPr/>
            <p:nvPr/>
          </p:nvSpPr>
          <p:spPr>
            <a:xfrm>
              <a:off x="8123238" y="2794000"/>
              <a:ext cx="31750" cy="1587"/>
            </a:xfrm>
            <a:custGeom>
              <a:avLst/>
              <a:gdLst/>
              <a:ahLst/>
              <a:cxnLst/>
              <a:rect l="l" t="t" r="r" b="b"/>
              <a:pathLst>
                <a:path w="16" h="1" extrusionOk="0">
                  <a:moveTo>
                    <a:pt x="0" y="1"/>
                  </a:moveTo>
                  <a:lnTo>
                    <a:pt x="0" y="1"/>
                  </a:lnTo>
                  <a:lnTo>
                    <a:pt x="16" y="0"/>
                  </a:lnTo>
                  <a:lnTo>
                    <a:pt x="0"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2" name="Google Shape;112;p14"/>
            <p:cNvSpPr/>
            <p:nvPr/>
          </p:nvSpPr>
          <p:spPr>
            <a:xfrm>
              <a:off x="3070225" y="2794000"/>
              <a:ext cx="101600" cy="4762"/>
            </a:xfrm>
            <a:custGeom>
              <a:avLst/>
              <a:gdLst/>
              <a:ahLst/>
              <a:cxnLst/>
              <a:rect l="l" t="t" r="r" b="b"/>
              <a:pathLst>
                <a:path w="53" h="2" extrusionOk="0">
                  <a:moveTo>
                    <a:pt x="0" y="0"/>
                  </a:moveTo>
                  <a:lnTo>
                    <a:pt x="0" y="0"/>
                  </a:lnTo>
                  <a:cubicBezTo>
                    <a:pt x="2" y="1"/>
                    <a:pt x="53" y="2"/>
                    <a:pt x="52" y="0"/>
                  </a:cubicBezTo>
                  <a:lnTo>
                    <a:pt x="6"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3" name="Google Shape;113;p14"/>
            <p:cNvSpPr/>
            <p:nvPr/>
          </p:nvSpPr>
          <p:spPr>
            <a:xfrm>
              <a:off x="9963150" y="2778125"/>
              <a:ext cx="41275" cy="0"/>
            </a:xfrm>
            <a:custGeom>
              <a:avLst/>
              <a:gdLst/>
              <a:ahLst/>
              <a:cxnLst/>
              <a:rect l="l" t="t" r="r" b="b"/>
              <a:pathLst>
                <a:path w="21" h="120000" extrusionOk="0">
                  <a:moveTo>
                    <a:pt x="21" y="0"/>
                  </a:moveTo>
                  <a:lnTo>
                    <a:pt x="21" y="0"/>
                  </a:lnTo>
                  <a:lnTo>
                    <a:pt x="3" y="0"/>
                  </a:lnTo>
                  <a:lnTo>
                    <a:pt x="0" y="0"/>
                  </a:lnTo>
                  <a:cubicBezTo>
                    <a:pt x="4" y="0"/>
                    <a:pt x="15"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4" name="Google Shape;114;p14"/>
            <p:cNvSpPr/>
            <p:nvPr/>
          </p:nvSpPr>
          <p:spPr>
            <a:xfrm>
              <a:off x="7523163" y="2773363"/>
              <a:ext cx="30163" cy="3175"/>
            </a:xfrm>
            <a:custGeom>
              <a:avLst/>
              <a:gdLst/>
              <a:ahLst/>
              <a:cxnLst/>
              <a:rect l="l" t="t" r="r" b="b"/>
              <a:pathLst>
                <a:path w="16" h="1" extrusionOk="0">
                  <a:moveTo>
                    <a:pt x="16" y="0"/>
                  </a:moveTo>
                  <a:lnTo>
                    <a:pt x="16" y="0"/>
                  </a:lnTo>
                  <a:cubicBezTo>
                    <a:pt x="6" y="0"/>
                    <a:pt x="2" y="1"/>
                    <a:pt x="0" y="1"/>
                  </a:cubicBezTo>
                  <a:cubicBezTo>
                    <a:pt x="6" y="1"/>
                    <a:pt x="12" y="1"/>
                    <a:pt x="16"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5" name="Google Shape;115;p14"/>
            <p:cNvSpPr/>
            <p:nvPr/>
          </p:nvSpPr>
          <p:spPr>
            <a:xfrm>
              <a:off x="10009188" y="2787650"/>
              <a:ext cx="115888" cy="3175"/>
            </a:xfrm>
            <a:custGeom>
              <a:avLst/>
              <a:gdLst/>
              <a:ahLst/>
              <a:cxnLst/>
              <a:rect l="l" t="t" r="r" b="b"/>
              <a:pathLst>
                <a:path w="60" h="2" extrusionOk="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6" name="Google Shape;116;p14"/>
            <p:cNvSpPr/>
            <p:nvPr/>
          </p:nvSpPr>
          <p:spPr>
            <a:xfrm>
              <a:off x="10125075" y="2789238"/>
              <a:ext cx="1588" cy="0"/>
            </a:xfrm>
            <a:custGeom>
              <a:avLst/>
              <a:gdLst/>
              <a:ahLst/>
              <a:cxnLst/>
              <a:rect l="l" t="t" r="r" b="b"/>
              <a:pathLst>
                <a:path w="1" h="120000" extrusionOk="0">
                  <a:moveTo>
                    <a:pt x="1" y="0"/>
                  </a:moveTo>
                  <a:lnTo>
                    <a:pt x="1" y="0"/>
                  </a:lnTo>
                  <a:lnTo>
                    <a:pt x="0" y="0"/>
                  </a:lnTo>
                  <a:lnTo>
                    <a:pt x="1"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7" name="Google Shape;117;p14"/>
            <p:cNvSpPr/>
            <p:nvPr/>
          </p:nvSpPr>
          <p:spPr>
            <a:xfrm>
              <a:off x="-4110038" y="2703513"/>
              <a:ext cx="16486189" cy="134937"/>
            </a:xfrm>
            <a:custGeom>
              <a:avLst/>
              <a:gdLst/>
              <a:ahLst/>
              <a:cxnLst/>
              <a:rect l="l" t="t" r="r" b="b"/>
              <a:pathLst>
                <a:path w="8594" h="60" extrusionOk="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8" name="Google Shape;118;p14"/>
            <p:cNvSpPr/>
            <p:nvPr/>
          </p:nvSpPr>
          <p:spPr>
            <a:xfrm>
              <a:off x="12117388" y="2779713"/>
              <a:ext cx="127000" cy="4762"/>
            </a:xfrm>
            <a:custGeom>
              <a:avLst/>
              <a:gdLst/>
              <a:ahLst/>
              <a:cxnLst/>
              <a:rect l="l" t="t" r="r" b="b"/>
              <a:pathLst>
                <a:path w="66" h="2" extrusionOk="0">
                  <a:moveTo>
                    <a:pt x="19" y="2"/>
                  </a:moveTo>
                  <a:lnTo>
                    <a:pt x="19" y="2"/>
                  </a:lnTo>
                  <a:cubicBezTo>
                    <a:pt x="33" y="2"/>
                    <a:pt x="66" y="2"/>
                    <a:pt x="60" y="0"/>
                  </a:cubicBezTo>
                  <a:cubicBezTo>
                    <a:pt x="60" y="2"/>
                    <a:pt x="0" y="0"/>
                    <a:pt x="19"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9" name="Google Shape;119;p14"/>
            <p:cNvSpPr/>
            <p:nvPr/>
          </p:nvSpPr>
          <p:spPr>
            <a:xfrm>
              <a:off x="12182475" y="2787650"/>
              <a:ext cx="79375" cy="1587"/>
            </a:xfrm>
            <a:custGeom>
              <a:avLst/>
              <a:gdLst/>
              <a:ahLst/>
              <a:cxnLst/>
              <a:rect l="l" t="t" r="r" b="b"/>
              <a:pathLst>
                <a:path w="41" h="1" extrusionOk="0">
                  <a:moveTo>
                    <a:pt x="25" y="1"/>
                  </a:moveTo>
                  <a:lnTo>
                    <a:pt x="25" y="1"/>
                  </a:lnTo>
                  <a:cubicBezTo>
                    <a:pt x="27" y="1"/>
                    <a:pt x="26" y="0"/>
                    <a:pt x="41" y="0"/>
                  </a:cubicBezTo>
                  <a:lnTo>
                    <a:pt x="0" y="0"/>
                  </a:lnTo>
                  <a:lnTo>
                    <a:pt x="2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0" name="Google Shape;120;p14"/>
            <p:cNvSpPr/>
            <p:nvPr/>
          </p:nvSpPr>
          <p:spPr>
            <a:xfrm>
              <a:off x="12307888" y="2809875"/>
              <a:ext cx="249238" cy="15875"/>
            </a:xfrm>
            <a:custGeom>
              <a:avLst/>
              <a:gdLst/>
              <a:ahLst/>
              <a:cxnLst/>
              <a:rect l="l" t="t" r="r" b="b"/>
              <a:pathLst>
                <a:path w="130" h="7" extrusionOk="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1" name="Google Shape;121;p14"/>
            <p:cNvSpPr/>
            <p:nvPr/>
          </p:nvSpPr>
          <p:spPr>
            <a:xfrm>
              <a:off x="12252325" y="2825750"/>
              <a:ext cx="73025" cy="1587"/>
            </a:xfrm>
            <a:custGeom>
              <a:avLst/>
              <a:gdLst/>
              <a:ahLst/>
              <a:cxnLst/>
              <a:rect l="l" t="t" r="r" b="b"/>
              <a:pathLst>
                <a:path w="38" h="1" extrusionOk="0">
                  <a:moveTo>
                    <a:pt x="4" y="1"/>
                  </a:moveTo>
                  <a:lnTo>
                    <a:pt x="4" y="1"/>
                  </a:lnTo>
                  <a:lnTo>
                    <a:pt x="38" y="0"/>
                  </a:lnTo>
                  <a:lnTo>
                    <a:pt x="34" y="0"/>
                  </a:lnTo>
                  <a:lnTo>
                    <a:pt x="0" y="1"/>
                  </a:lnTo>
                  <a:lnTo>
                    <a:pt x="4"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2" name="Google Shape;122;p14"/>
            <p:cNvSpPr/>
            <p:nvPr/>
          </p:nvSpPr>
          <p:spPr>
            <a:xfrm>
              <a:off x="10779125" y="2733675"/>
              <a:ext cx="66675" cy="4762"/>
            </a:xfrm>
            <a:custGeom>
              <a:avLst/>
              <a:gdLst/>
              <a:ahLst/>
              <a:cxnLst/>
              <a:rect l="l" t="t" r="r" b="b"/>
              <a:pathLst>
                <a:path w="35" h="2" extrusionOk="0">
                  <a:moveTo>
                    <a:pt x="35" y="2"/>
                  </a:moveTo>
                  <a:lnTo>
                    <a:pt x="35" y="2"/>
                  </a:lnTo>
                  <a:cubicBezTo>
                    <a:pt x="32" y="0"/>
                    <a:pt x="11" y="1"/>
                    <a:pt x="0" y="2"/>
                  </a:cubicBezTo>
                  <a:cubicBezTo>
                    <a:pt x="9" y="2"/>
                    <a:pt x="22" y="2"/>
                    <a:pt x="35"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3" name="Google Shape;123;p14"/>
            <p:cNvSpPr/>
            <p:nvPr/>
          </p:nvSpPr>
          <p:spPr>
            <a:xfrm>
              <a:off x="-2471738" y="2738438"/>
              <a:ext cx="496888" cy="1587"/>
            </a:xfrm>
            <a:custGeom>
              <a:avLst/>
              <a:gdLst/>
              <a:ahLst/>
              <a:cxnLst/>
              <a:rect l="l" t="t" r="r" b="b"/>
              <a:pathLst>
                <a:path w="259" h="1" extrusionOk="0">
                  <a:moveTo>
                    <a:pt x="259" y="0"/>
                  </a:moveTo>
                  <a:lnTo>
                    <a:pt x="259" y="0"/>
                  </a:lnTo>
                  <a:lnTo>
                    <a:pt x="0" y="1"/>
                  </a:lnTo>
                  <a:lnTo>
                    <a:pt x="259"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4" name="Google Shape;124;p14"/>
            <p:cNvSpPr/>
            <p:nvPr/>
          </p:nvSpPr>
          <p:spPr>
            <a:xfrm>
              <a:off x="9136063" y="2735263"/>
              <a:ext cx="387350" cy="14287"/>
            </a:xfrm>
            <a:custGeom>
              <a:avLst/>
              <a:gdLst/>
              <a:ahLst/>
              <a:cxnLst/>
              <a:rect l="l" t="t" r="r" b="b"/>
              <a:pathLst>
                <a:path w="202" h="6" extrusionOk="0">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5" name="Google Shape;125;p14"/>
            <p:cNvSpPr/>
            <p:nvPr/>
          </p:nvSpPr>
          <p:spPr>
            <a:xfrm>
              <a:off x="9139238" y="2725738"/>
              <a:ext cx="142875" cy="9525"/>
            </a:xfrm>
            <a:custGeom>
              <a:avLst/>
              <a:gdLst/>
              <a:ahLst/>
              <a:cxnLst/>
              <a:rect l="l" t="t" r="r" b="b"/>
              <a:pathLst>
                <a:path w="75" h="4" extrusionOk="0">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6" name="Google Shape;126;p14"/>
            <p:cNvSpPr/>
            <p:nvPr/>
          </p:nvSpPr>
          <p:spPr>
            <a:xfrm>
              <a:off x="9805988" y="2817813"/>
              <a:ext cx="39688" cy="3175"/>
            </a:xfrm>
            <a:custGeom>
              <a:avLst/>
              <a:gdLst/>
              <a:ahLst/>
              <a:cxnLst/>
              <a:rect l="l" t="t" r="r" b="b"/>
              <a:pathLst>
                <a:path w="21" h="1" extrusionOk="0">
                  <a:moveTo>
                    <a:pt x="21" y="0"/>
                  </a:moveTo>
                  <a:lnTo>
                    <a:pt x="21" y="0"/>
                  </a:lnTo>
                  <a:lnTo>
                    <a:pt x="0" y="1"/>
                  </a:lnTo>
                  <a:lnTo>
                    <a:pt x="17" y="1"/>
                  </a:lnTo>
                  <a:lnTo>
                    <a:pt x="21"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7" name="Google Shape;127;p14"/>
            <p:cNvSpPr/>
            <p:nvPr/>
          </p:nvSpPr>
          <p:spPr>
            <a:xfrm>
              <a:off x="8580438" y="2725738"/>
              <a:ext cx="66675" cy="3175"/>
            </a:xfrm>
            <a:custGeom>
              <a:avLst/>
              <a:gdLst/>
              <a:ahLst/>
              <a:cxnLst/>
              <a:rect l="l" t="t" r="r" b="b"/>
              <a:pathLst>
                <a:path w="35" h="1" extrusionOk="0">
                  <a:moveTo>
                    <a:pt x="27" y="1"/>
                  </a:moveTo>
                  <a:lnTo>
                    <a:pt x="27" y="1"/>
                  </a:lnTo>
                  <a:lnTo>
                    <a:pt x="35" y="1"/>
                  </a:lnTo>
                  <a:lnTo>
                    <a:pt x="0" y="0"/>
                  </a:lnTo>
                  <a:lnTo>
                    <a:pt x="27"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8" name="Google Shape;128;p14"/>
            <p:cNvSpPr/>
            <p:nvPr/>
          </p:nvSpPr>
          <p:spPr>
            <a:xfrm>
              <a:off x="8647113" y="2725738"/>
              <a:ext cx="15875" cy="3175"/>
            </a:xfrm>
            <a:custGeom>
              <a:avLst/>
              <a:gdLst/>
              <a:ahLst/>
              <a:cxnLst/>
              <a:rect l="l" t="t" r="r" b="b"/>
              <a:pathLst>
                <a:path w="8" h="1" extrusionOk="0">
                  <a:moveTo>
                    <a:pt x="8" y="0"/>
                  </a:moveTo>
                  <a:lnTo>
                    <a:pt x="8" y="0"/>
                  </a:lnTo>
                  <a:lnTo>
                    <a:pt x="0" y="1"/>
                  </a:lnTo>
                  <a:lnTo>
                    <a:pt x="8"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9" name="Google Shape;129;p14"/>
            <p:cNvSpPr/>
            <p:nvPr/>
          </p:nvSpPr>
          <p:spPr>
            <a:xfrm>
              <a:off x="9794875" y="2830513"/>
              <a:ext cx="90488" cy="1587"/>
            </a:xfrm>
            <a:custGeom>
              <a:avLst/>
              <a:gdLst/>
              <a:ahLst/>
              <a:cxnLst/>
              <a:rect l="l" t="t" r="r" b="b"/>
              <a:pathLst>
                <a:path w="47" h="1" extrusionOk="0">
                  <a:moveTo>
                    <a:pt x="0" y="0"/>
                  </a:moveTo>
                  <a:lnTo>
                    <a:pt x="0" y="0"/>
                  </a:lnTo>
                  <a:lnTo>
                    <a:pt x="32" y="1"/>
                  </a:lnTo>
                  <a:lnTo>
                    <a:pt x="47"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0" name="Google Shape;130;p14"/>
            <p:cNvSpPr/>
            <p:nvPr/>
          </p:nvSpPr>
          <p:spPr>
            <a:xfrm>
              <a:off x="9232900" y="2795588"/>
              <a:ext cx="84138" cy="3175"/>
            </a:xfrm>
            <a:custGeom>
              <a:avLst/>
              <a:gdLst/>
              <a:ahLst/>
              <a:cxnLst/>
              <a:rect l="l" t="t" r="r" b="b"/>
              <a:pathLst>
                <a:path w="44" h="1" extrusionOk="0">
                  <a:moveTo>
                    <a:pt x="16" y="1"/>
                  </a:moveTo>
                  <a:lnTo>
                    <a:pt x="16" y="1"/>
                  </a:lnTo>
                  <a:lnTo>
                    <a:pt x="44" y="1"/>
                  </a:lnTo>
                  <a:cubicBezTo>
                    <a:pt x="39" y="1"/>
                    <a:pt x="0" y="0"/>
                    <a:pt x="16"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1" name="Google Shape;131;p14"/>
            <p:cNvSpPr/>
            <p:nvPr/>
          </p:nvSpPr>
          <p:spPr>
            <a:xfrm>
              <a:off x="8158163" y="2725738"/>
              <a:ext cx="71438" cy="3175"/>
            </a:xfrm>
            <a:custGeom>
              <a:avLst/>
              <a:gdLst/>
              <a:ahLst/>
              <a:cxnLst/>
              <a:rect l="l" t="t" r="r" b="b"/>
              <a:pathLst>
                <a:path w="37" h="1" extrusionOk="0">
                  <a:moveTo>
                    <a:pt x="34" y="0"/>
                  </a:moveTo>
                  <a:lnTo>
                    <a:pt x="34" y="0"/>
                  </a:lnTo>
                  <a:lnTo>
                    <a:pt x="0" y="1"/>
                  </a:lnTo>
                  <a:lnTo>
                    <a:pt x="3" y="1"/>
                  </a:lnTo>
                  <a:lnTo>
                    <a:pt x="37" y="0"/>
                  </a:lnTo>
                  <a:lnTo>
                    <a:pt x="34"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2" name="Google Shape;132;p14"/>
            <p:cNvSpPr/>
            <p:nvPr/>
          </p:nvSpPr>
          <p:spPr>
            <a:xfrm>
              <a:off x="8734425" y="2814638"/>
              <a:ext cx="144463" cy="3175"/>
            </a:xfrm>
            <a:custGeom>
              <a:avLst/>
              <a:gdLst/>
              <a:ahLst/>
              <a:cxnLst/>
              <a:rect l="l" t="t" r="r" b="b"/>
              <a:pathLst>
                <a:path w="76" h="2" extrusionOk="0">
                  <a:moveTo>
                    <a:pt x="56" y="0"/>
                  </a:moveTo>
                  <a:lnTo>
                    <a:pt x="56" y="0"/>
                  </a:lnTo>
                  <a:cubicBezTo>
                    <a:pt x="76" y="2"/>
                    <a:pt x="0" y="0"/>
                    <a:pt x="40" y="2"/>
                  </a:cubicBezTo>
                  <a:cubicBezTo>
                    <a:pt x="76" y="2"/>
                    <a:pt x="61" y="1"/>
                    <a:pt x="56"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3" name="Google Shape;133;p14"/>
            <p:cNvSpPr/>
            <p:nvPr/>
          </p:nvSpPr>
          <p:spPr>
            <a:xfrm>
              <a:off x="8023225" y="2782888"/>
              <a:ext cx="26988" cy="1587"/>
            </a:xfrm>
            <a:custGeom>
              <a:avLst/>
              <a:gdLst/>
              <a:ahLst/>
              <a:cxnLst/>
              <a:rect l="l" t="t" r="r" b="b"/>
              <a:pathLst>
                <a:path w="14" h="1" extrusionOk="0">
                  <a:moveTo>
                    <a:pt x="14" y="0"/>
                  </a:moveTo>
                  <a:lnTo>
                    <a:pt x="14" y="0"/>
                  </a:lnTo>
                  <a:cubicBezTo>
                    <a:pt x="9" y="0"/>
                    <a:pt x="5" y="0"/>
                    <a:pt x="0" y="1"/>
                  </a:cubicBezTo>
                  <a:lnTo>
                    <a:pt x="14"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4" name="Google Shape;134;p14"/>
            <p:cNvSpPr/>
            <p:nvPr/>
          </p:nvSpPr>
          <p:spPr>
            <a:xfrm>
              <a:off x="8050213" y="2782888"/>
              <a:ext cx="77788" cy="1587"/>
            </a:xfrm>
            <a:custGeom>
              <a:avLst/>
              <a:gdLst/>
              <a:ahLst/>
              <a:cxnLst/>
              <a:rect l="l" t="t" r="r" b="b"/>
              <a:pathLst>
                <a:path w="40" h="1" extrusionOk="0">
                  <a:moveTo>
                    <a:pt x="0" y="0"/>
                  </a:moveTo>
                  <a:lnTo>
                    <a:pt x="0" y="0"/>
                  </a:lnTo>
                  <a:cubicBezTo>
                    <a:pt x="15" y="0"/>
                    <a:pt x="30" y="1"/>
                    <a:pt x="40" y="1"/>
                  </a:cubicBezTo>
                  <a:cubicBezTo>
                    <a:pt x="21" y="0"/>
                    <a:pt x="15"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5" name="Google Shape;135;p14"/>
            <p:cNvSpPr/>
            <p:nvPr/>
          </p:nvSpPr>
          <p:spPr>
            <a:xfrm>
              <a:off x="7715250" y="2779713"/>
              <a:ext cx="90488" cy="7937"/>
            </a:xfrm>
            <a:custGeom>
              <a:avLst/>
              <a:gdLst/>
              <a:ahLst/>
              <a:cxnLst/>
              <a:rect l="l" t="t" r="r" b="b"/>
              <a:pathLst>
                <a:path w="47" h="3" extrusionOk="0">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6" name="Google Shape;136;p14"/>
            <p:cNvSpPr/>
            <p:nvPr/>
          </p:nvSpPr>
          <p:spPr>
            <a:xfrm>
              <a:off x="6508750" y="2713038"/>
              <a:ext cx="247650" cy="6350"/>
            </a:xfrm>
            <a:custGeom>
              <a:avLst/>
              <a:gdLst/>
              <a:ahLst/>
              <a:cxnLst/>
              <a:rect l="l" t="t" r="r" b="b"/>
              <a:pathLst>
                <a:path w="129" h="3" extrusionOk="0">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7" name="Google Shape;137;p14"/>
            <p:cNvSpPr/>
            <p:nvPr/>
          </p:nvSpPr>
          <p:spPr>
            <a:xfrm>
              <a:off x="6756400" y="2713038"/>
              <a:ext cx="33338" cy="0"/>
            </a:xfrm>
            <a:custGeom>
              <a:avLst/>
              <a:gdLst/>
              <a:ahLst/>
              <a:cxnLst/>
              <a:rect l="l" t="t" r="r" b="b"/>
              <a:pathLst>
                <a:path w="18" h="120000" extrusionOk="0">
                  <a:moveTo>
                    <a:pt x="0" y="0"/>
                  </a:moveTo>
                  <a:lnTo>
                    <a:pt x="0" y="0"/>
                  </a:lnTo>
                  <a:lnTo>
                    <a:pt x="18"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8" name="Google Shape;138;p14"/>
            <p:cNvSpPr/>
            <p:nvPr/>
          </p:nvSpPr>
          <p:spPr>
            <a:xfrm>
              <a:off x="8047038" y="2820988"/>
              <a:ext cx="58738" cy="4762"/>
            </a:xfrm>
            <a:custGeom>
              <a:avLst/>
              <a:gdLst/>
              <a:ahLst/>
              <a:cxnLst/>
              <a:rect l="l" t="t" r="r" b="b"/>
              <a:pathLst>
                <a:path w="31" h="2" extrusionOk="0">
                  <a:moveTo>
                    <a:pt x="31" y="0"/>
                  </a:moveTo>
                  <a:lnTo>
                    <a:pt x="31" y="0"/>
                  </a:lnTo>
                  <a:lnTo>
                    <a:pt x="0" y="2"/>
                  </a:lnTo>
                  <a:lnTo>
                    <a:pt x="11" y="2"/>
                  </a:lnTo>
                  <a:lnTo>
                    <a:pt x="31"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9" name="Google Shape;139;p14"/>
            <p:cNvSpPr/>
            <p:nvPr/>
          </p:nvSpPr>
          <p:spPr>
            <a:xfrm>
              <a:off x="6348413" y="2711451"/>
              <a:ext cx="82550" cy="1587"/>
            </a:xfrm>
            <a:custGeom>
              <a:avLst/>
              <a:gdLst/>
              <a:ahLst/>
              <a:cxnLst/>
              <a:rect l="l" t="t" r="r" b="b"/>
              <a:pathLst>
                <a:path w="43" h="1" extrusionOk="0">
                  <a:moveTo>
                    <a:pt x="9" y="1"/>
                  </a:moveTo>
                  <a:lnTo>
                    <a:pt x="9" y="1"/>
                  </a:lnTo>
                  <a:cubicBezTo>
                    <a:pt x="18" y="1"/>
                    <a:pt x="33" y="1"/>
                    <a:pt x="41" y="1"/>
                  </a:cubicBezTo>
                  <a:cubicBezTo>
                    <a:pt x="43" y="0"/>
                    <a:pt x="0" y="1"/>
                    <a:pt x="9"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0" name="Google Shape;140;p14"/>
            <p:cNvSpPr/>
            <p:nvPr/>
          </p:nvSpPr>
          <p:spPr>
            <a:xfrm>
              <a:off x="6734175" y="2771775"/>
              <a:ext cx="96838" cy="6350"/>
            </a:xfrm>
            <a:custGeom>
              <a:avLst/>
              <a:gdLst/>
              <a:ahLst/>
              <a:cxnLst/>
              <a:rect l="l" t="t" r="r" b="b"/>
              <a:pathLst>
                <a:path w="50" h="3" extrusionOk="0">
                  <a:moveTo>
                    <a:pt x="0" y="2"/>
                  </a:moveTo>
                  <a:lnTo>
                    <a:pt x="0" y="2"/>
                  </a:lnTo>
                  <a:cubicBezTo>
                    <a:pt x="6" y="3"/>
                    <a:pt x="37" y="2"/>
                    <a:pt x="50" y="3"/>
                  </a:cubicBezTo>
                  <a:cubicBezTo>
                    <a:pt x="32" y="2"/>
                    <a:pt x="17"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1" name="Google Shape;141;p14"/>
            <p:cNvSpPr/>
            <p:nvPr/>
          </p:nvSpPr>
          <p:spPr>
            <a:xfrm>
              <a:off x="6091238" y="2722563"/>
              <a:ext cx="95250" cy="7937"/>
            </a:xfrm>
            <a:custGeom>
              <a:avLst/>
              <a:gdLst/>
              <a:ahLst/>
              <a:cxnLst/>
              <a:rect l="l" t="t" r="r" b="b"/>
              <a:pathLst>
                <a:path w="49" h="4" extrusionOk="0">
                  <a:moveTo>
                    <a:pt x="0" y="1"/>
                  </a:moveTo>
                  <a:lnTo>
                    <a:pt x="0" y="1"/>
                  </a:lnTo>
                  <a:cubicBezTo>
                    <a:pt x="10" y="2"/>
                    <a:pt x="24" y="2"/>
                    <a:pt x="18" y="4"/>
                  </a:cubicBezTo>
                  <a:cubicBezTo>
                    <a:pt x="31" y="3"/>
                    <a:pt x="4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2" name="Google Shape;142;p14"/>
            <p:cNvSpPr/>
            <p:nvPr/>
          </p:nvSpPr>
          <p:spPr>
            <a:xfrm>
              <a:off x="6559550" y="2773363"/>
              <a:ext cx="80963" cy="3175"/>
            </a:xfrm>
            <a:custGeom>
              <a:avLst/>
              <a:gdLst/>
              <a:ahLst/>
              <a:cxnLst/>
              <a:rect l="l" t="t" r="r" b="b"/>
              <a:pathLst>
                <a:path w="42" h="1" extrusionOk="0">
                  <a:moveTo>
                    <a:pt x="0" y="1"/>
                  </a:moveTo>
                  <a:lnTo>
                    <a:pt x="0" y="1"/>
                  </a:lnTo>
                  <a:lnTo>
                    <a:pt x="8" y="1"/>
                  </a:lnTo>
                  <a:lnTo>
                    <a:pt x="42" y="0"/>
                  </a:lnTo>
                  <a:lnTo>
                    <a:pt x="0"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3" name="Google Shape;143;p14"/>
            <p:cNvSpPr/>
            <p:nvPr/>
          </p:nvSpPr>
          <p:spPr>
            <a:xfrm>
              <a:off x="6640513" y="2806700"/>
              <a:ext cx="227013" cy="15875"/>
            </a:xfrm>
            <a:custGeom>
              <a:avLst/>
              <a:gdLst/>
              <a:ahLst/>
              <a:cxnLst/>
              <a:rect l="l" t="t" r="r" b="b"/>
              <a:pathLst>
                <a:path w="118" h="7" extrusionOk="0">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4" name="Google Shape;144;p14"/>
            <p:cNvSpPr/>
            <p:nvPr/>
          </p:nvSpPr>
          <p:spPr>
            <a:xfrm>
              <a:off x="6661150" y="2814638"/>
              <a:ext cx="34925" cy="1587"/>
            </a:xfrm>
            <a:custGeom>
              <a:avLst/>
              <a:gdLst/>
              <a:ahLst/>
              <a:cxnLst/>
              <a:rect l="l" t="t" r="r" b="b"/>
              <a:pathLst>
                <a:path w="18" h="1" extrusionOk="0">
                  <a:moveTo>
                    <a:pt x="18" y="1"/>
                  </a:moveTo>
                  <a:lnTo>
                    <a:pt x="18" y="1"/>
                  </a:lnTo>
                  <a:lnTo>
                    <a:pt x="0" y="0"/>
                  </a:lnTo>
                  <a:lnTo>
                    <a:pt x="18"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5" name="Google Shape;145;p14"/>
            <p:cNvSpPr/>
            <p:nvPr/>
          </p:nvSpPr>
          <p:spPr>
            <a:xfrm>
              <a:off x="5661025" y="2789238"/>
              <a:ext cx="23813" cy="1587"/>
            </a:xfrm>
            <a:custGeom>
              <a:avLst/>
              <a:gdLst/>
              <a:ahLst/>
              <a:cxnLst/>
              <a:rect l="l" t="t" r="r" b="b"/>
              <a:pathLst>
                <a:path w="13" h="1" extrusionOk="0">
                  <a:moveTo>
                    <a:pt x="0" y="1"/>
                  </a:moveTo>
                  <a:lnTo>
                    <a:pt x="0" y="1"/>
                  </a:lnTo>
                  <a:lnTo>
                    <a:pt x="13" y="0"/>
                  </a:lnTo>
                  <a:lnTo>
                    <a:pt x="0"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6" name="Google Shape;146;p14"/>
            <p:cNvSpPr/>
            <p:nvPr/>
          </p:nvSpPr>
          <p:spPr>
            <a:xfrm>
              <a:off x="6162675" y="2814638"/>
              <a:ext cx="258763" cy="7937"/>
            </a:xfrm>
            <a:custGeom>
              <a:avLst/>
              <a:gdLst/>
              <a:ahLst/>
              <a:cxnLst/>
              <a:rect l="l" t="t" r="r" b="b"/>
              <a:pathLst>
                <a:path w="135" h="4" extrusionOk="0">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7" name="Google Shape;147;p14"/>
            <p:cNvSpPr/>
            <p:nvPr/>
          </p:nvSpPr>
          <p:spPr>
            <a:xfrm>
              <a:off x="5019675" y="2713038"/>
              <a:ext cx="73025" cy="4762"/>
            </a:xfrm>
            <a:custGeom>
              <a:avLst/>
              <a:gdLst/>
              <a:ahLst/>
              <a:cxnLst/>
              <a:rect l="l" t="t" r="r" b="b"/>
              <a:pathLst>
                <a:path w="38" h="2" extrusionOk="0">
                  <a:moveTo>
                    <a:pt x="13" y="1"/>
                  </a:moveTo>
                  <a:lnTo>
                    <a:pt x="13" y="1"/>
                  </a:lnTo>
                  <a:lnTo>
                    <a:pt x="38" y="0"/>
                  </a:lnTo>
                  <a:lnTo>
                    <a:pt x="7" y="0"/>
                  </a:lnTo>
                  <a:cubicBezTo>
                    <a:pt x="16" y="0"/>
                    <a:pt x="0" y="2"/>
                    <a:pt x="13"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8" name="Google Shape;148;p14"/>
            <p:cNvSpPr/>
            <p:nvPr/>
          </p:nvSpPr>
          <p:spPr>
            <a:xfrm>
              <a:off x="5021263" y="2713038"/>
              <a:ext cx="11113" cy="0"/>
            </a:xfrm>
            <a:custGeom>
              <a:avLst/>
              <a:gdLst/>
              <a:ahLst/>
              <a:cxnLst/>
              <a:rect l="l" t="t" r="r" b="b"/>
              <a:pathLst>
                <a:path w="6" h="120000" extrusionOk="0">
                  <a:moveTo>
                    <a:pt x="0" y="0"/>
                  </a:moveTo>
                  <a:lnTo>
                    <a:pt x="0" y="0"/>
                  </a:lnTo>
                  <a:lnTo>
                    <a:pt x="6"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9" name="Google Shape;149;p14"/>
            <p:cNvSpPr/>
            <p:nvPr/>
          </p:nvSpPr>
          <p:spPr>
            <a:xfrm>
              <a:off x="5864225" y="2784475"/>
              <a:ext cx="101600" cy="4762"/>
            </a:xfrm>
            <a:custGeom>
              <a:avLst/>
              <a:gdLst/>
              <a:ahLst/>
              <a:cxnLst/>
              <a:rect l="l" t="t" r="r" b="b"/>
              <a:pathLst>
                <a:path w="53" h="2" extrusionOk="0">
                  <a:moveTo>
                    <a:pt x="3" y="2"/>
                  </a:moveTo>
                  <a:lnTo>
                    <a:pt x="3" y="2"/>
                  </a:lnTo>
                  <a:cubicBezTo>
                    <a:pt x="21" y="2"/>
                    <a:pt x="36" y="2"/>
                    <a:pt x="53" y="1"/>
                  </a:cubicBezTo>
                  <a:cubicBezTo>
                    <a:pt x="46" y="1"/>
                    <a:pt x="0" y="0"/>
                    <a:pt x="3"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50" name="Google Shape;150;p14"/>
            <p:cNvSpPr/>
            <p:nvPr/>
          </p:nvSpPr>
          <p:spPr>
            <a:xfrm>
              <a:off x="4703763" y="2722563"/>
              <a:ext cx="84138" cy="1587"/>
            </a:xfrm>
            <a:custGeom>
              <a:avLst/>
              <a:gdLst/>
              <a:ahLst/>
              <a:cxnLst/>
              <a:rect l="l" t="t" r="r" b="b"/>
              <a:pathLst>
                <a:path w="44" h="1" extrusionOk="0">
                  <a:moveTo>
                    <a:pt x="3" y="1"/>
                  </a:moveTo>
                  <a:lnTo>
                    <a:pt x="3" y="1"/>
                  </a:lnTo>
                  <a:lnTo>
                    <a:pt x="44" y="0"/>
                  </a:lnTo>
                  <a:lnTo>
                    <a:pt x="0" y="0"/>
                  </a:lnTo>
                  <a:lnTo>
                    <a:pt x="3"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51" name="Google Shape;151;p14"/>
            <p:cNvSpPr/>
            <p:nvPr/>
          </p:nvSpPr>
          <p:spPr>
            <a:xfrm>
              <a:off x="4264025" y="2713038"/>
              <a:ext cx="77788" cy="4762"/>
            </a:xfrm>
            <a:custGeom>
              <a:avLst/>
              <a:gdLst/>
              <a:ahLst/>
              <a:cxnLst/>
              <a:rect l="l" t="t" r="r" b="b"/>
              <a:pathLst>
                <a:path w="41" h="2" extrusionOk="0">
                  <a:moveTo>
                    <a:pt x="41" y="1"/>
                  </a:moveTo>
                  <a:lnTo>
                    <a:pt x="41" y="1"/>
                  </a:lnTo>
                  <a:lnTo>
                    <a:pt x="34" y="0"/>
                  </a:lnTo>
                  <a:lnTo>
                    <a:pt x="0" y="1"/>
                  </a:lnTo>
                  <a:lnTo>
                    <a:pt x="7" y="2"/>
                  </a:lnTo>
                  <a:lnTo>
                    <a:pt x="4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52" name="Google Shape;152;p14"/>
            <p:cNvSpPr/>
            <p:nvPr/>
          </p:nvSpPr>
          <p:spPr>
            <a:xfrm>
              <a:off x="4800600" y="2822575"/>
              <a:ext cx="117475" cy="7937"/>
            </a:xfrm>
            <a:custGeom>
              <a:avLst/>
              <a:gdLst/>
              <a:ahLst/>
              <a:cxnLst/>
              <a:rect l="l" t="t" r="r" b="b"/>
              <a:pathLst>
                <a:path w="61" h="3" extrusionOk="0">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53" name="Google Shape;153;p14"/>
            <p:cNvSpPr/>
            <p:nvPr/>
          </p:nvSpPr>
          <p:spPr>
            <a:xfrm>
              <a:off x="187325" y="2714625"/>
              <a:ext cx="1925638" cy="31750"/>
            </a:xfrm>
            <a:custGeom>
              <a:avLst/>
              <a:gdLst/>
              <a:ahLst/>
              <a:cxnLst/>
              <a:rect l="l" t="t" r="r" b="b"/>
              <a:pathLst>
                <a:path w="1004" h="14" extrusionOk="0">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54" name="Google Shape;154;p14"/>
            <p:cNvSpPr/>
            <p:nvPr/>
          </p:nvSpPr>
          <p:spPr>
            <a:xfrm>
              <a:off x="1947862" y="2735263"/>
              <a:ext cx="47625" cy="0"/>
            </a:xfrm>
            <a:custGeom>
              <a:avLst/>
              <a:gdLst/>
              <a:ahLst/>
              <a:cxnLst/>
              <a:rect l="l" t="t" r="r" b="b"/>
              <a:pathLst>
                <a:path w="25" h="120000" extrusionOk="0">
                  <a:moveTo>
                    <a:pt x="0" y="0"/>
                  </a:moveTo>
                  <a:lnTo>
                    <a:pt x="0" y="0"/>
                  </a:lnTo>
                  <a:lnTo>
                    <a:pt x="25"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55" name="Google Shape;155;p14"/>
            <p:cNvSpPr/>
            <p:nvPr/>
          </p:nvSpPr>
          <p:spPr>
            <a:xfrm>
              <a:off x="112712" y="2724150"/>
              <a:ext cx="74613" cy="0"/>
            </a:xfrm>
            <a:custGeom>
              <a:avLst/>
              <a:gdLst/>
              <a:ahLst/>
              <a:cxnLst/>
              <a:rect l="l" t="t" r="r" b="b"/>
              <a:pathLst>
                <a:path w="39" h="120000" extrusionOk="0">
                  <a:moveTo>
                    <a:pt x="0" y="0"/>
                  </a:moveTo>
                  <a:lnTo>
                    <a:pt x="0" y="0"/>
                  </a:lnTo>
                  <a:lnTo>
                    <a:pt x="39" y="0"/>
                  </a:lnTo>
                  <a:cubicBezTo>
                    <a:pt x="27" y="0"/>
                    <a:pt x="14"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56" name="Google Shape;156;p14"/>
            <p:cNvSpPr/>
            <p:nvPr/>
          </p:nvSpPr>
          <p:spPr>
            <a:xfrm>
              <a:off x="2187575" y="2717800"/>
              <a:ext cx="176213" cy="6350"/>
            </a:xfrm>
            <a:custGeom>
              <a:avLst/>
              <a:gdLst/>
              <a:ahLst/>
              <a:cxnLst/>
              <a:rect l="l" t="t" r="r" b="b"/>
              <a:pathLst>
                <a:path w="92" h="3" extrusionOk="0">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57" name="Google Shape;157;p14"/>
            <p:cNvSpPr/>
            <p:nvPr/>
          </p:nvSpPr>
          <p:spPr>
            <a:xfrm>
              <a:off x="2112962" y="2714625"/>
              <a:ext cx="90488" cy="4762"/>
            </a:xfrm>
            <a:custGeom>
              <a:avLst/>
              <a:gdLst/>
              <a:ahLst/>
              <a:cxnLst/>
              <a:rect l="l" t="t" r="r" b="b"/>
              <a:pathLst>
                <a:path w="47" h="2" extrusionOk="0">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58" name="Google Shape;158;p14"/>
            <p:cNvSpPr/>
            <p:nvPr/>
          </p:nvSpPr>
          <p:spPr>
            <a:xfrm>
              <a:off x="2101850" y="2811463"/>
              <a:ext cx="71438" cy="3175"/>
            </a:xfrm>
            <a:custGeom>
              <a:avLst/>
              <a:gdLst/>
              <a:ahLst/>
              <a:cxnLst/>
              <a:rect l="l" t="t" r="r" b="b"/>
              <a:pathLst>
                <a:path w="37" h="1" extrusionOk="0">
                  <a:moveTo>
                    <a:pt x="37" y="0"/>
                  </a:moveTo>
                  <a:lnTo>
                    <a:pt x="37" y="0"/>
                  </a:lnTo>
                  <a:lnTo>
                    <a:pt x="22" y="1"/>
                  </a:lnTo>
                  <a:lnTo>
                    <a:pt x="0" y="1"/>
                  </a:lnTo>
                  <a:lnTo>
                    <a:pt x="3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59" name="Google Shape;159;p14"/>
            <p:cNvSpPr/>
            <p:nvPr/>
          </p:nvSpPr>
          <p:spPr>
            <a:xfrm>
              <a:off x="1724025" y="2805113"/>
              <a:ext cx="120650" cy="4762"/>
            </a:xfrm>
            <a:custGeom>
              <a:avLst/>
              <a:gdLst/>
              <a:ahLst/>
              <a:cxnLst/>
              <a:rect l="l" t="t" r="r" b="b"/>
              <a:pathLst>
                <a:path w="63" h="2" extrusionOk="0">
                  <a:moveTo>
                    <a:pt x="0" y="0"/>
                  </a:moveTo>
                  <a:lnTo>
                    <a:pt x="0" y="0"/>
                  </a:lnTo>
                  <a:cubicBezTo>
                    <a:pt x="18" y="2"/>
                    <a:pt x="52" y="1"/>
                    <a:pt x="63" y="0"/>
                  </a:cubicBezTo>
                  <a:cubicBezTo>
                    <a:pt x="24" y="0"/>
                    <a:pt x="41"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60" name="Google Shape;160;p14"/>
            <p:cNvSpPr/>
            <p:nvPr/>
          </p:nvSpPr>
          <p:spPr>
            <a:xfrm>
              <a:off x="1744662" y="2833688"/>
              <a:ext cx="73025" cy="3175"/>
            </a:xfrm>
            <a:custGeom>
              <a:avLst/>
              <a:gdLst/>
              <a:ahLst/>
              <a:cxnLst/>
              <a:rect l="l" t="t" r="r" b="b"/>
              <a:pathLst>
                <a:path w="38" h="1" extrusionOk="0">
                  <a:moveTo>
                    <a:pt x="38" y="0"/>
                  </a:moveTo>
                  <a:lnTo>
                    <a:pt x="38" y="0"/>
                  </a:lnTo>
                  <a:lnTo>
                    <a:pt x="0" y="1"/>
                  </a:lnTo>
                  <a:lnTo>
                    <a:pt x="3" y="1"/>
                  </a:lnTo>
                  <a:lnTo>
                    <a:pt x="38"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61" name="Google Shape;161;p14"/>
            <p:cNvSpPr/>
            <p:nvPr/>
          </p:nvSpPr>
          <p:spPr>
            <a:xfrm>
              <a:off x="-474663" y="2741613"/>
              <a:ext cx="34925" cy="0"/>
            </a:xfrm>
            <a:custGeom>
              <a:avLst/>
              <a:gdLst/>
              <a:ahLst/>
              <a:cxnLst/>
              <a:rect l="l" t="t" r="r" b="b"/>
              <a:pathLst>
                <a:path w="18" h="120000" extrusionOk="0">
                  <a:moveTo>
                    <a:pt x="18" y="0"/>
                  </a:moveTo>
                  <a:lnTo>
                    <a:pt x="18" y="0"/>
                  </a:lnTo>
                  <a:lnTo>
                    <a:pt x="0" y="0"/>
                  </a:lnTo>
                  <a:lnTo>
                    <a:pt x="18"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62" name="Google Shape;162;p14"/>
            <p:cNvSpPr/>
            <p:nvPr/>
          </p:nvSpPr>
          <p:spPr>
            <a:xfrm>
              <a:off x="-947738" y="2725738"/>
              <a:ext cx="1239838" cy="19050"/>
            </a:xfrm>
            <a:custGeom>
              <a:avLst/>
              <a:gdLst/>
              <a:ahLst/>
              <a:cxnLst/>
              <a:rect l="l" t="t" r="r" b="b"/>
              <a:pathLst>
                <a:path w="647" h="8" extrusionOk="0">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63" name="Google Shape;163;p14"/>
            <p:cNvSpPr/>
            <p:nvPr/>
          </p:nvSpPr>
          <p:spPr>
            <a:xfrm>
              <a:off x="-1944688" y="2741613"/>
              <a:ext cx="4763" cy="0"/>
            </a:xfrm>
            <a:custGeom>
              <a:avLst/>
              <a:gdLst/>
              <a:ahLst/>
              <a:cxnLst/>
              <a:rect l="l" t="t" r="r" b="b"/>
              <a:pathLst>
                <a:path w="2" h="120000" extrusionOk="0">
                  <a:moveTo>
                    <a:pt x="1" y="0"/>
                  </a:moveTo>
                  <a:lnTo>
                    <a:pt x="1" y="0"/>
                  </a:lnTo>
                  <a:lnTo>
                    <a:pt x="2" y="0"/>
                  </a:lnTo>
                  <a:cubicBezTo>
                    <a:pt x="0" y="0"/>
                    <a:pt x="0"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64" name="Google Shape;164;p14"/>
            <p:cNvSpPr/>
            <p:nvPr/>
          </p:nvSpPr>
          <p:spPr>
            <a:xfrm>
              <a:off x="-1939925" y="2735263"/>
              <a:ext cx="173038" cy="6350"/>
            </a:xfrm>
            <a:custGeom>
              <a:avLst/>
              <a:gdLst/>
              <a:ahLst/>
              <a:cxnLst/>
              <a:rect l="l" t="t" r="r" b="b"/>
              <a:pathLst>
                <a:path w="90" h="3" extrusionOk="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65" name="Google Shape;165;p14"/>
            <p:cNvSpPr/>
            <p:nvPr/>
          </p:nvSpPr>
          <p:spPr>
            <a:xfrm>
              <a:off x="-1773238" y="2733675"/>
              <a:ext cx="123825" cy="12700"/>
            </a:xfrm>
            <a:custGeom>
              <a:avLst/>
              <a:gdLst/>
              <a:ahLst/>
              <a:cxnLst/>
              <a:rect l="l" t="t" r="r" b="b"/>
              <a:pathLst>
                <a:path w="65" h="6" extrusionOk="0">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66" name="Google Shape;166;p14"/>
            <p:cNvSpPr/>
            <p:nvPr/>
          </p:nvSpPr>
          <p:spPr>
            <a:xfrm>
              <a:off x="-1057275" y="2735263"/>
              <a:ext cx="57150" cy="3175"/>
            </a:xfrm>
            <a:custGeom>
              <a:avLst/>
              <a:gdLst/>
              <a:ahLst/>
              <a:cxnLst/>
              <a:rect l="l" t="t" r="r" b="b"/>
              <a:pathLst>
                <a:path w="30" h="1" extrusionOk="0">
                  <a:moveTo>
                    <a:pt x="12" y="0"/>
                  </a:moveTo>
                  <a:lnTo>
                    <a:pt x="12" y="0"/>
                  </a:lnTo>
                  <a:lnTo>
                    <a:pt x="0" y="1"/>
                  </a:lnTo>
                  <a:lnTo>
                    <a:pt x="30" y="1"/>
                  </a:lnTo>
                  <a:lnTo>
                    <a:pt x="12"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67" name="Google Shape;167;p14"/>
            <p:cNvSpPr/>
            <p:nvPr/>
          </p:nvSpPr>
          <p:spPr>
            <a:xfrm>
              <a:off x="-1116013" y="2738438"/>
              <a:ext cx="58738" cy="3175"/>
            </a:xfrm>
            <a:custGeom>
              <a:avLst/>
              <a:gdLst/>
              <a:ahLst/>
              <a:cxnLst/>
              <a:rect l="l" t="t" r="r" b="b"/>
              <a:pathLst>
                <a:path w="30" h="2" extrusionOk="0">
                  <a:moveTo>
                    <a:pt x="30" y="0"/>
                  </a:moveTo>
                  <a:lnTo>
                    <a:pt x="30" y="0"/>
                  </a:lnTo>
                  <a:lnTo>
                    <a:pt x="0" y="0"/>
                  </a:lnTo>
                  <a:cubicBezTo>
                    <a:pt x="2" y="0"/>
                    <a:pt x="4" y="1"/>
                    <a:pt x="9" y="2"/>
                  </a:cubicBezTo>
                  <a:lnTo>
                    <a:pt x="3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68" name="Google Shape;168;p14"/>
            <p:cNvSpPr/>
            <p:nvPr/>
          </p:nvSpPr>
          <p:spPr>
            <a:xfrm>
              <a:off x="-1349375" y="2735263"/>
              <a:ext cx="84138" cy="0"/>
            </a:xfrm>
            <a:custGeom>
              <a:avLst/>
              <a:gdLst/>
              <a:ahLst/>
              <a:cxnLst/>
              <a:rect l="l" t="t" r="r" b="b"/>
              <a:pathLst>
                <a:path w="44" h="120000" extrusionOk="0">
                  <a:moveTo>
                    <a:pt x="44" y="0"/>
                  </a:moveTo>
                  <a:lnTo>
                    <a:pt x="44" y="0"/>
                  </a:lnTo>
                  <a:lnTo>
                    <a:pt x="0" y="0"/>
                  </a:lnTo>
                  <a:lnTo>
                    <a:pt x="44"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69" name="Google Shape;169;p14"/>
            <p:cNvSpPr/>
            <p:nvPr/>
          </p:nvSpPr>
          <p:spPr>
            <a:xfrm>
              <a:off x="-1265238" y="2735263"/>
              <a:ext cx="65088" cy="3175"/>
            </a:xfrm>
            <a:custGeom>
              <a:avLst/>
              <a:gdLst/>
              <a:ahLst/>
              <a:cxnLst/>
              <a:rect l="l" t="t" r="r" b="b"/>
              <a:pathLst>
                <a:path w="34" h="1" extrusionOk="0">
                  <a:moveTo>
                    <a:pt x="34" y="1"/>
                  </a:moveTo>
                  <a:lnTo>
                    <a:pt x="34" y="1"/>
                  </a:lnTo>
                  <a:lnTo>
                    <a:pt x="33" y="0"/>
                  </a:lnTo>
                  <a:lnTo>
                    <a:pt x="0" y="0"/>
                  </a:lnTo>
                  <a:lnTo>
                    <a:pt x="34"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70" name="Google Shape;170;p14"/>
            <p:cNvSpPr/>
            <p:nvPr/>
          </p:nvSpPr>
          <p:spPr>
            <a:xfrm>
              <a:off x="-1219200" y="2728913"/>
              <a:ext cx="103188" cy="9525"/>
            </a:xfrm>
            <a:custGeom>
              <a:avLst/>
              <a:gdLst/>
              <a:ahLst/>
              <a:cxnLst/>
              <a:rect l="l" t="t" r="r" b="b"/>
              <a:pathLst>
                <a:path w="54" h="4" extrusionOk="0">
                  <a:moveTo>
                    <a:pt x="54" y="4"/>
                  </a:moveTo>
                  <a:lnTo>
                    <a:pt x="54" y="4"/>
                  </a:lnTo>
                  <a:cubicBezTo>
                    <a:pt x="49" y="2"/>
                    <a:pt x="43" y="0"/>
                    <a:pt x="0" y="1"/>
                  </a:cubicBezTo>
                  <a:lnTo>
                    <a:pt x="9" y="3"/>
                  </a:lnTo>
                  <a:lnTo>
                    <a:pt x="54"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71" name="Google Shape;171;p14"/>
            <p:cNvSpPr/>
            <p:nvPr/>
          </p:nvSpPr>
          <p:spPr>
            <a:xfrm>
              <a:off x="1225550" y="2830513"/>
              <a:ext cx="73025" cy="3175"/>
            </a:xfrm>
            <a:custGeom>
              <a:avLst/>
              <a:gdLst/>
              <a:ahLst/>
              <a:cxnLst/>
              <a:rect l="l" t="t" r="r" b="b"/>
              <a:pathLst>
                <a:path w="38" h="2" extrusionOk="0">
                  <a:moveTo>
                    <a:pt x="34" y="0"/>
                  </a:moveTo>
                  <a:lnTo>
                    <a:pt x="34" y="0"/>
                  </a:lnTo>
                  <a:lnTo>
                    <a:pt x="0" y="1"/>
                  </a:lnTo>
                  <a:lnTo>
                    <a:pt x="4" y="2"/>
                  </a:lnTo>
                  <a:lnTo>
                    <a:pt x="38" y="1"/>
                  </a:lnTo>
                  <a:lnTo>
                    <a:pt x="34"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72" name="Google Shape;172;p14"/>
            <p:cNvSpPr/>
            <p:nvPr/>
          </p:nvSpPr>
          <p:spPr>
            <a:xfrm>
              <a:off x="874712" y="2827338"/>
              <a:ext cx="39688" cy="3175"/>
            </a:xfrm>
            <a:custGeom>
              <a:avLst/>
              <a:gdLst/>
              <a:ahLst/>
              <a:cxnLst/>
              <a:rect l="l" t="t" r="r" b="b"/>
              <a:pathLst>
                <a:path w="21" h="1" extrusionOk="0">
                  <a:moveTo>
                    <a:pt x="21" y="0"/>
                  </a:moveTo>
                  <a:lnTo>
                    <a:pt x="21" y="0"/>
                  </a:lnTo>
                  <a:lnTo>
                    <a:pt x="0" y="1"/>
                  </a:lnTo>
                  <a:cubicBezTo>
                    <a:pt x="9" y="1"/>
                    <a:pt x="16" y="1"/>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73" name="Google Shape;173;p14"/>
            <p:cNvSpPr/>
            <p:nvPr/>
          </p:nvSpPr>
          <p:spPr>
            <a:xfrm>
              <a:off x="417512" y="2827338"/>
              <a:ext cx="457200" cy="31750"/>
            </a:xfrm>
            <a:custGeom>
              <a:avLst/>
              <a:gdLst/>
              <a:ahLst/>
              <a:cxnLst/>
              <a:rect l="l" t="t" r="r" b="b"/>
              <a:pathLst>
                <a:path w="238" h="14" extrusionOk="0">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74" name="Google Shape;174;p14"/>
            <p:cNvSpPr/>
            <p:nvPr/>
          </p:nvSpPr>
          <p:spPr>
            <a:xfrm>
              <a:off x="755650" y="2859087"/>
              <a:ext cx="68263" cy="4762"/>
            </a:xfrm>
            <a:custGeom>
              <a:avLst/>
              <a:gdLst/>
              <a:ahLst/>
              <a:cxnLst/>
              <a:rect l="l" t="t" r="r" b="b"/>
              <a:pathLst>
                <a:path w="36" h="2" extrusionOk="0">
                  <a:moveTo>
                    <a:pt x="0" y="1"/>
                  </a:moveTo>
                  <a:lnTo>
                    <a:pt x="0" y="1"/>
                  </a:lnTo>
                  <a:cubicBezTo>
                    <a:pt x="19" y="2"/>
                    <a:pt x="24" y="1"/>
                    <a:pt x="36" y="1"/>
                  </a:cubicBezTo>
                  <a:cubicBezTo>
                    <a:pt x="33" y="0"/>
                    <a:pt x="15" y="1"/>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75" name="Google Shape;175;p14"/>
            <p:cNvSpPr/>
            <p:nvPr/>
          </p:nvSpPr>
          <p:spPr>
            <a:xfrm>
              <a:off x="-133350" y="2798763"/>
              <a:ext cx="111125" cy="4762"/>
            </a:xfrm>
            <a:custGeom>
              <a:avLst/>
              <a:gdLst/>
              <a:ahLst/>
              <a:cxnLst/>
              <a:rect l="l" t="t" r="r" b="b"/>
              <a:pathLst>
                <a:path w="58" h="2" extrusionOk="0">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76" name="Google Shape;176;p14"/>
            <p:cNvSpPr/>
            <p:nvPr/>
          </p:nvSpPr>
          <p:spPr>
            <a:xfrm>
              <a:off x="-22225" y="2800350"/>
              <a:ext cx="44450" cy="3175"/>
            </a:xfrm>
            <a:custGeom>
              <a:avLst/>
              <a:gdLst/>
              <a:ahLst/>
              <a:cxnLst/>
              <a:rect l="l" t="t" r="r" b="b"/>
              <a:pathLst>
                <a:path w="23" h="1" extrusionOk="0">
                  <a:moveTo>
                    <a:pt x="23" y="0"/>
                  </a:moveTo>
                  <a:lnTo>
                    <a:pt x="23" y="0"/>
                  </a:lnTo>
                  <a:lnTo>
                    <a:pt x="0" y="1"/>
                  </a:lnTo>
                  <a:cubicBezTo>
                    <a:pt x="6" y="1"/>
                    <a:pt x="13"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77" name="Google Shape;177;p14"/>
            <p:cNvSpPr/>
            <p:nvPr/>
          </p:nvSpPr>
          <p:spPr>
            <a:xfrm>
              <a:off x="-66675" y="2798763"/>
              <a:ext cx="6350" cy="0"/>
            </a:xfrm>
            <a:custGeom>
              <a:avLst/>
              <a:gdLst/>
              <a:ahLst/>
              <a:cxnLst/>
              <a:rect l="l" t="t" r="r" b="b"/>
              <a:pathLst>
                <a:path w="3" h="120000" extrusionOk="0">
                  <a:moveTo>
                    <a:pt x="0" y="0"/>
                  </a:moveTo>
                  <a:lnTo>
                    <a:pt x="0" y="0"/>
                  </a:lnTo>
                  <a:lnTo>
                    <a:pt x="2" y="0"/>
                  </a:lnTo>
                  <a:cubicBezTo>
                    <a:pt x="3" y="0"/>
                    <a:pt x="3"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78" name="Google Shape;178;p14"/>
            <p:cNvSpPr/>
            <p:nvPr/>
          </p:nvSpPr>
          <p:spPr>
            <a:xfrm>
              <a:off x="-1566863" y="2730500"/>
              <a:ext cx="65088" cy="3175"/>
            </a:xfrm>
            <a:custGeom>
              <a:avLst/>
              <a:gdLst/>
              <a:ahLst/>
              <a:cxnLst/>
              <a:rect l="l" t="t" r="r" b="b"/>
              <a:pathLst>
                <a:path w="34" h="1" extrusionOk="0">
                  <a:moveTo>
                    <a:pt x="33" y="1"/>
                  </a:moveTo>
                  <a:lnTo>
                    <a:pt x="33" y="1"/>
                  </a:lnTo>
                  <a:cubicBezTo>
                    <a:pt x="34" y="0"/>
                    <a:pt x="12" y="1"/>
                    <a:pt x="0" y="1"/>
                  </a:cubicBezTo>
                  <a:cubicBezTo>
                    <a:pt x="9" y="1"/>
                    <a:pt x="22" y="1"/>
                    <a:pt x="33"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79" name="Google Shape;179;p14"/>
            <p:cNvSpPr/>
            <p:nvPr/>
          </p:nvSpPr>
          <p:spPr>
            <a:xfrm>
              <a:off x="-3175000" y="2740025"/>
              <a:ext cx="38100" cy="0"/>
            </a:xfrm>
            <a:custGeom>
              <a:avLst/>
              <a:gdLst/>
              <a:ahLst/>
              <a:cxnLst/>
              <a:rect l="l" t="t" r="r" b="b"/>
              <a:pathLst>
                <a:path w="20" h="120000" extrusionOk="0">
                  <a:moveTo>
                    <a:pt x="20" y="0"/>
                  </a:moveTo>
                  <a:lnTo>
                    <a:pt x="20" y="0"/>
                  </a:lnTo>
                  <a:lnTo>
                    <a:pt x="0" y="0"/>
                  </a:lnTo>
                  <a:cubicBezTo>
                    <a:pt x="7" y="0"/>
                    <a:pt x="11" y="0"/>
                    <a:pt x="2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80" name="Google Shape;180;p14"/>
            <p:cNvSpPr/>
            <p:nvPr/>
          </p:nvSpPr>
          <p:spPr>
            <a:xfrm>
              <a:off x="-3735388" y="2803525"/>
              <a:ext cx="6350" cy="1587"/>
            </a:xfrm>
            <a:custGeom>
              <a:avLst/>
              <a:gdLst/>
              <a:ahLst/>
              <a:cxnLst/>
              <a:rect l="l" t="t" r="r" b="b"/>
              <a:pathLst>
                <a:path w="4" h="1" extrusionOk="0">
                  <a:moveTo>
                    <a:pt x="4" y="0"/>
                  </a:moveTo>
                  <a:lnTo>
                    <a:pt x="4" y="0"/>
                  </a:lnTo>
                  <a:cubicBezTo>
                    <a:pt x="3" y="0"/>
                    <a:pt x="2" y="1"/>
                    <a:pt x="0" y="1"/>
                  </a:cubicBezTo>
                  <a:cubicBezTo>
                    <a:pt x="2" y="1"/>
                    <a:pt x="3" y="1"/>
                    <a:pt x="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81" name="Google Shape;181;p14"/>
            <p:cNvSpPr/>
            <p:nvPr/>
          </p:nvSpPr>
          <p:spPr>
            <a:xfrm>
              <a:off x="-3924300" y="2803525"/>
              <a:ext cx="188913" cy="3175"/>
            </a:xfrm>
            <a:custGeom>
              <a:avLst/>
              <a:gdLst/>
              <a:ahLst/>
              <a:cxnLst/>
              <a:rect l="l" t="t" r="r" b="b"/>
              <a:pathLst>
                <a:path w="98" h="2" extrusionOk="0">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sp>
        <p:nvSpPr>
          <p:cNvPr id="182" name="Google Shape;182;p14"/>
          <p:cNvSpPr txBox="1">
            <a:spLocks noGrp="1"/>
          </p:cNvSpPr>
          <p:nvPr>
            <p:ph type="subTitle" idx="1"/>
          </p:nvPr>
        </p:nvSpPr>
        <p:spPr>
          <a:xfrm>
            <a:off x="1522810" y="5105400"/>
            <a:ext cx="9146381" cy="10668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1800"/>
              <a:buNone/>
              <a:defRPr>
                <a:solidFill>
                  <a:schemeClr val="lt1"/>
                </a:solidFill>
              </a:defRPr>
            </a:lvl1pPr>
            <a:lvl2pPr lvl="1" algn="ctr">
              <a:lnSpc>
                <a:spcPct val="90000"/>
              </a:lnSpc>
              <a:spcBef>
                <a:spcPts val="667"/>
              </a:spcBef>
              <a:spcAft>
                <a:spcPts val="0"/>
              </a:spcAft>
              <a:buClr>
                <a:schemeClr val="lt1"/>
              </a:buClr>
              <a:buSzPts val="1500"/>
              <a:buNone/>
              <a:defRPr>
                <a:solidFill>
                  <a:schemeClr val="lt1"/>
                </a:solidFill>
              </a:defRPr>
            </a:lvl2pPr>
            <a:lvl3pPr lvl="2" algn="ctr">
              <a:lnSpc>
                <a:spcPct val="90000"/>
              </a:lnSpc>
              <a:spcBef>
                <a:spcPts val="667"/>
              </a:spcBef>
              <a:spcAft>
                <a:spcPts val="0"/>
              </a:spcAft>
              <a:buClr>
                <a:schemeClr val="lt1"/>
              </a:buClr>
              <a:buSzPts val="1400"/>
              <a:buNone/>
              <a:defRPr>
                <a:solidFill>
                  <a:schemeClr val="lt1"/>
                </a:solidFill>
              </a:defRPr>
            </a:lvl3pPr>
            <a:lvl4pPr lvl="3" algn="ctr">
              <a:lnSpc>
                <a:spcPct val="90000"/>
              </a:lnSpc>
              <a:spcBef>
                <a:spcPts val="667"/>
              </a:spcBef>
              <a:spcAft>
                <a:spcPts val="0"/>
              </a:spcAft>
              <a:buClr>
                <a:schemeClr val="lt1"/>
              </a:buClr>
              <a:buSzPts val="1200"/>
              <a:buNone/>
              <a:defRPr>
                <a:solidFill>
                  <a:schemeClr val="lt1"/>
                </a:solidFill>
              </a:defRPr>
            </a:lvl4pPr>
            <a:lvl5pPr lvl="4" algn="ctr">
              <a:lnSpc>
                <a:spcPct val="90000"/>
              </a:lnSpc>
              <a:spcBef>
                <a:spcPts val="667"/>
              </a:spcBef>
              <a:spcAft>
                <a:spcPts val="0"/>
              </a:spcAft>
              <a:buClr>
                <a:schemeClr val="lt1"/>
              </a:buClr>
              <a:buSzPts val="1200"/>
              <a:buNone/>
              <a:defRPr>
                <a:solidFill>
                  <a:schemeClr val="lt1"/>
                </a:solidFill>
              </a:defRPr>
            </a:lvl5pPr>
            <a:lvl6pPr lvl="5" algn="ctr">
              <a:lnSpc>
                <a:spcPct val="90000"/>
              </a:lnSpc>
              <a:spcBef>
                <a:spcPts val="667"/>
              </a:spcBef>
              <a:spcAft>
                <a:spcPts val="0"/>
              </a:spcAft>
              <a:buClr>
                <a:schemeClr val="lt1"/>
              </a:buClr>
              <a:buSzPts val="1200"/>
              <a:buNone/>
              <a:defRPr>
                <a:solidFill>
                  <a:schemeClr val="lt1"/>
                </a:solidFill>
              </a:defRPr>
            </a:lvl6pPr>
            <a:lvl7pPr lvl="6" algn="ctr">
              <a:lnSpc>
                <a:spcPct val="90000"/>
              </a:lnSpc>
              <a:spcBef>
                <a:spcPts val="667"/>
              </a:spcBef>
              <a:spcAft>
                <a:spcPts val="0"/>
              </a:spcAft>
              <a:buClr>
                <a:schemeClr val="lt1"/>
              </a:buClr>
              <a:buSzPts val="1200"/>
              <a:buNone/>
              <a:defRPr>
                <a:solidFill>
                  <a:schemeClr val="lt1"/>
                </a:solidFill>
              </a:defRPr>
            </a:lvl7pPr>
            <a:lvl8pPr lvl="7" algn="ctr">
              <a:lnSpc>
                <a:spcPct val="90000"/>
              </a:lnSpc>
              <a:spcBef>
                <a:spcPts val="667"/>
              </a:spcBef>
              <a:spcAft>
                <a:spcPts val="0"/>
              </a:spcAft>
              <a:buClr>
                <a:schemeClr val="lt1"/>
              </a:buClr>
              <a:buSzPts val="1200"/>
              <a:buNone/>
              <a:defRPr>
                <a:solidFill>
                  <a:schemeClr val="lt1"/>
                </a:solidFill>
              </a:defRPr>
            </a:lvl8pPr>
            <a:lvl9pPr lvl="8" algn="ctr">
              <a:lnSpc>
                <a:spcPct val="90000"/>
              </a:lnSpc>
              <a:spcBef>
                <a:spcPts val="667"/>
              </a:spcBef>
              <a:spcAft>
                <a:spcPts val="0"/>
              </a:spcAft>
              <a:buClr>
                <a:schemeClr val="lt1"/>
              </a:buClr>
              <a:buSzPts val="1200"/>
              <a:buNone/>
              <a:defRPr>
                <a:solidFill>
                  <a:schemeClr val="lt1"/>
                </a:solidFill>
              </a:defRPr>
            </a:lvl9pPr>
          </a:lstStyle>
          <a:p>
            <a:endParaRPr/>
          </a:p>
        </p:txBody>
      </p:sp>
    </p:spTree>
    <p:extLst>
      <p:ext uri="{BB962C8B-B14F-4D97-AF65-F5344CB8AC3E}">
        <p14:creationId xmlns:p14="http://schemas.microsoft.com/office/powerpoint/2010/main" val="4610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3"/>
        <p:cNvGrpSpPr/>
        <p:nvPr/>
      </p:nvGrpSpPr>
      <p:grpSpPr>
        <a:xfrm>
          <a:off x="0" y="0"/>
          <a:ext cx="0" cy="0"/>
          <a:chOff x="0" y="0"/>
          <a:chExt cx="0" cy="0"/>
        </a:xfrm>
      </p:grpSpPr>
      <p:sp>
        <p:nvSpPr>
          <p:cNvPr id="184" name="Google Shape;184;p15"/>
          <p:cNvSpPr txBox="1">
            <a:spLocks noGrp="1"/>
          </p:cNvSpPr>
          <p:nvPr>
            <p:ph type="title"/>
          </p:nvPr>
        </p:nvSpPr>
        <p:spPr>
          <a:xfrm>
            <a:off x="1522811" y="274637"/>
            <a:ext cx="9146380" cy="102076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185" name="Google Shape;185;p15" descr="Line graphic"/>
          <p:cNvGrpSpPr/>
          <p:nvPr/>
        </p:nvGrpSpPr>
        <p:grpSpPr>
          <a:xfrm>
            <a:off x="1522809" y="1514475"/>
            <a:ext cx="10572328" cy="64008"/>
            <a:chOff x="1522413" y="1514475"/>
            <a:chExt cx="10569575" cy="64008"/>
          </a:xfrm>
        </p:grpSpPr>
        <p:sp>
          <p:nvSpPr>
            <p:cNvPr id="186" name="Google Shape;186;p15"/>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87" name="Google Shape;187;p15"/>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88" name="Google Shape;188;p15"/>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89" name="Google Shape;189;p15"/>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90" name="Google Shape;190;p15"/>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91" name="Google Shape;191;p15"/>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92" name="Google Shape;192;p15"/>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93" name="Google Shape;193;p15"/>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94" name="Google Shape;194;p15"/>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95" name="Google Shape;195;p15"/>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96" name="Google Shape;196;p15"/>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97" name="Google Shape;197;p15"/>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98" name="Google Shape;198;p15"/>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99" name="Google Shape;199;p15"/>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00" name="Google Shape;200;p15"/>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01" name="Google Shape;201;p15"/>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02" name="Google Shape;202;p15"/>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03" name="Google Shape;203;p15"/>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04" name="Google Shape;204;p15"/>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05" name="Google Shape;205;p15"/>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06" name="Google Shape;206;p15"/>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07" name="Google Shape;207;p15"/>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08" name="Google Shape;208;p15"/>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09" name="Google Shape;209;p15"/>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10" name="Google Shape;210;p15"/>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11" name="Google Shape;211;p15"/>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12" name="Google Shape;212;p15"/>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13" name="Google Shape;213;p15"/>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14" name="Google Shape;214;p15"/>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15" name="Google Shape;215;p15"/>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16" name="Google Shape;216;p15"/>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17" name="Google Shape;217;p15"/>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18" name="Google Shape;218;p15"/>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19" name="Google Shape;219;p15"/>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20" name="Google Shape;220;p15"/>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21" name="Google Shape;221;p15"/>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22" name="Google Shape;222;p15"/>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23" name="Google Shape;223;p15"/>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24" name="Google Shape;224;p15"/>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25" name="Google Shape;225;p15"/>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26" name="Google Shape;226;p15"/>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27" name="Google Shape;227;p15"/>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28" name="Google Shape;228;p15"/>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29" name="Google Shape;229;p15"/>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30" name="Google Shape;230;p15"/>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31" name="Google Shape;231;p15"/>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32" name="Google Shape;232;p15"/>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33" name="Google Shape;233;p15"/>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34" name="Google Shape;234;p15"/>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35" name="Google Shape;235;p15"/>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36" name="Google Shape;236;p15"/>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37" name="Google Shape;237;p15"/>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38" name="Google Shape;238;p15"/>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39" name="Google Shape;239;p15"/>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40" name="Google Shape;240;p15"/>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41" name="Google Shape;241;p15"/>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42" name="Google Shape;242;p15"/>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43" name="Google Shape;243;p15"/>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44" name="Google Shape;244;p15"/>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45" name="Google Shape;245;p15"/>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46" name="Google Shape;246;p15"/>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47" name="Google Shape;247;p15"/>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48" name="Google Shape;248;p15"/>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49" name="Google Shape;249;p15"/>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50" name="Google Shape;250;p15"/>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51" name="Google Shape;251;p15"/>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52" name="Google Shape;252;p15"/>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53" name="Google Shape;253;p15"/>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54" name="Google Shape;254;p15"/>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55" name="Google Shape;255;p15"/>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56" name="Google Shape;256;p15"/>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57" name="Google Shape;257;p15"/>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58" name="Google Shape;258;p15"/>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259" name="Google Shape;259;p15"/>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sp>
        <p:nvSpPr>
          <p:cNvPr id="260" name="Google Shape;260;p15"/>
          <p:cNvSpPr txBox="1">
            <a:spLocks noGrp="1"/>
          </p:cNvSpPr>
          <p:nvPr>
            <p:ph type="body" idx="1"/>
          </p:nvPr>
        </p:nvSpPr>
        <p:spPr>
          <a:xfrm>
            <a:off x="1522811" y="1905000"/>
            <a:ext cx="9146383" cy="4267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867"/>
              </a:spcBef>
              <a:spcAft>
                <a:spcPts val="0"/>
              </a:spcAft>
              <a:buClr>
                <a:schemeClr val="lt1"/>
              </a:buClr>
              <a:buSzPts val="1400"/>
              <a:buChar char="▪"/>
              <a:defRPr/>
            </a:lvl1pPr>
            <a:lvl2pPr marL="1219170" lvl="1" indent="-431789" algn="l">
              <a:lnSpc>
                <a:spcPct val="90000"/>
              </a:lnSpc>
              <a:spcBef>
                <a:spcPts val="667"/>
              </a:spcBef>
              <a:spcAft>
                <a:spcPts val="0"/>
              </a:spcAft>
              <a:buClr>
                <a:schemeClr val="lt1"/>
              </a:buClr>
              <a:buSzPts val="1500"/>
              <a:buChar char="–"/>
              <a:defRPr/>
            </a:lvl2pPr>
            <a:lvl3pPr marL="1828754" lvl="2" indent="-423323" algn="l">
              <a:lnSpc>
                <a:spcPct val="90000"/>
              </a:lnSpc>
              <a:spcBef>
                <a:spcPts val="667"/>
              </a:spcBef>
              <a:spcAft>
                <a:spcPts val="0"/>
              </a:spcAft>
              <a:buClr>
                <a:schemeClr val="lt1"/>
              </a:buClr>
              <a:buSzPts val="1400"/>
              <a:buChar char="▪"/>
              <a:defRPr/>
            </a:lvl3pPr>
            <a:lvl4pPr marL="2438339" lvl="3" indent="-406390" algn="l">
              <a:lnSpc>
                <a:spcPct val="90000"/>
              </a:lnSpc>
              <a:spcBef>
                <a:spcPts val="667"/>
              </a:spcBef>
              <a:spcAft>
                <a:spcPts val="0"/>
              </a:spcAft>
              <a:buClr>
                <a:schemeClr val="lt1"/>
              </a:buClr>
              <a:buSzPts val="1200"/>
              <a:buChar char="–"/>
              <a:defRPr/>
            </a:lvl4pPr>
            <a:lvl5pPr marL="3047924" lvl="4" indent="-406390" algn="l">
              <a:lnSpc>
                <a:spcPct val="90000"/>
              </a:lnSpc>
              <a:spcBef>
                <a:spcPts val="667"/>
              </a:spcBef>
              <a:spcAft>
                <a:spcPts val="0"/>
              </a:spcAft>
              <a:buClr>
                <a:schemeClr val="lt1"/>
              </a:buClr>
              <a:buSzPts val="1200"/>
              <a:buChar char="▪"/>
              <a:defRPr/>
            </a:lvl5pPr>
            <a:lvl6pPr marL="3657509" lvl="5" indent="-406390" algn="l">
              <a:lnSpc>
                <a:spcPct val="90000"/>
              </a:lnSpc>
              <a:spcBef>
                <a:spcPts val="667"/>
              </a:spcBef>
              <a:spcAft>
                <a:spcPts val="0"/>
              </a:spcAft>
              <a:buClr>
                <a:schemeClr val="lt1"/>
              </a:buClr>
              <a:buSzPts val="1200"/>
              <a:buChar char="–"/>
              <a:defRPr/>
            </a:lvl6pPr>
            <a:lvl7pPr marL="4267093" lvl="6" indent="-406390" algn="l">
              <a:lnSpc>
                <a:spcPct val="90000"/>
              </a:lnSpc>
              <a:spcBef>
                <a:spcPts val="667"/>
              </a:spcBef>
              <a:spcAft>
                <a:spcPts val="0"/>
              </a:spcAft>
              <a:buClr>
                <a:schemeClr val="lt1"/>
              </a:buClr>
              <a:buSzPts val="1200"/>
              <a:buChar char="▪"/>
              <a:defRPr/>
            </a:lvl7pPr>
            <a:lvl8pPr marL="4876678" lvl="7" indent="-406390" algn="l">
              <a:lnSpc>
                <a:spcPct val="90000"/>
              </a:lnSpc>
              <a:spcBef>
                <a:spcPts val="667"/>
              </a:spcBef>
              <a:spcAft>
                <a:spcPts val="0"/>
              </a:spcAft>
              <a:buClr>
                <a:schemeClr val="lt1"/>
              </a:buClr>
              <a:buSzPts val="1200"/>
              <a:buChar char="–"/>
              <a:defRPr/>
            </a:lvl8pPr>
            <a:lvl9pPr marL="5486263" lvl="8" indent="-406390" algn="l">
              <a:lnSpc>
                <a:spcPct val="90000"/>
              </a:lnSpc>
              <a:spcBef>
                <a:spcPts val="667"/>
              </a:spcBef>
              <a:spcAft>
                <a:spcPts val="0"/>
              </a:spcAft>
              <a:buClr>
                <a:schemeClr val="lt1"/>
              </a:buClr>
              <a:buSzPts val="1200"/>
              <a:buChar char="▪"/>
              <a:defRPr/>
            </a:lvl9pPr>
          </a:lstStyle>
          <a:p>
            <a:endParaRPr/>
          </a:p>
        </p:txBody>
      </p:sp>
      <p:sp>
        <p:nvSpPr>
          <p:cNvPr id="261" name="Google Shape;261;p15"/>
          <p:cNvSpPr txBox="1">
            <a:spLocks noGrp="1"/>
          </p:cNvSpPr>
          <p:nvPr>
            <p:ph type="ftr" idx="11"/>
          </p:nvPr>
        </p:nvSpPr>
        <p:spPr>
          <a:xfrm>
            <a:off x="1522810" y="6400802"/>
            <a:ext cx="6326247" cy="2762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2" name="Google Shape;262;p15"/>
          <p:cNvSpPr txBox="1">
            <a:spLocks noGrp="1"/>
          </p:cNvSpPr>
          <p:nvPr>
            <p:ph type="dt" idx="10"/>
          </p:nvPr>
        </p:nvSpPr>
        <p:spPr>
          <a:xfrm>
            <a:off x="8077715" y="6400802"/>
            <a:ext cx="1244183" cy="2762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3" name="Google Shape;263;p15"/>
          <p:cNvSpPr txBox="1">
            <a:spLocks noGrp="1"/>
          </p:cNvSpPr>
          <p:nvPr>
            <p:ph type="sldNum" idx="12"/>
          </p:nvPr>
        </p:nvSpPr>
        <p:spPr>
          <a:xfrm>
            <a:off x="9525893" y="6400802"/>
            <a:ext cx="1143300" cy="2762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05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78"/>
        <p:cNvGrpSpPr/>
        <p:nvPr/>
      </p:nvGrpSpPr>
      <p:grpSpPr>
        <a:xfrm>
          <a:off x="0" y="0"/>
          <a:ext cx="0" cy="0"/>
          <a:chOff x="0" y="0"/>
          <a:chExt cx="0" cy="0"/>
        </a:xfrm>
      </p:grpSpPr>
      <p:sp>
        <p:nvSpPr>
          <p:cNvPr id="579" name="Google Shape;579;p18"/>
          <p:cNvSpPr txBox="1">
            <a:spLocks noGrp="1"/>
          </p:cNvSpPr>
          <p:nvPr>
            <p:ph type="title"/>
          </p:nvPr>
        </p:nvSpPr>
        <p:spPr>
          <a:xfrm>
            <a:off x="1522810" y="1905000"/>
            <a:ext cx="9146383" cy="2667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300"/>
              <a:buFont typeface="Consolas"/>
              <a:buNone/>
              <a:defRPr sz="4400" b="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580" name="Google Shape;580;p18" descr="Line graphic"/>
          <p:cNvGrpSpPr/>
          <p:nvPr/>
        </p:nvGrpSpPr>
        <p:grpSpPr>
          <a:xfrm>
            <a:off x="1585309" y="4724400"/>
            <a:ext cx="8634184" cy="64008"/>
            <a:chOff x="-4110038" y="2703513"/>
            <a:chExt cx="17394239" cy="160336"/>
          </a:xfrm>
        </p:grpSpPr>
        <p:sp>
          <p:nvSpPr>
            <p:cNvPr id="581" name="Google Shape;581;p18"/>
            <p:cNvSpPr/>
            <p:nvPr/>
          </p:nvSpPr>
          <p:spPr>
            <a:xfrm>
              <a:off x="12815888" y="2768600"/>
              <a:ext cx="468313" cy="19050"/>
            </a:xfrm>
            <a:custGeom>
              <a:avLst/>
              <a:gdLst/>
              <a:ahLst/>
              <a:cxnLst/>
              <a:rect l="l" t="t" r="r" b="b"/>
              <a:pathLst>
                <a:path w="244" h="8" extrusionOk="0">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82" name="Google Shape;582;p18"/>
            <p:cNvSpPr/>
            <p:nvPr/>
          </p:nvSpPr>
          <p:spPr>
            <a:xfrm>
              <a:off x="12380913" y="2755900"/>
              <a:ext cx="461963" cy="26987"/>
            </a:xfrm>
            <a:custGeom>
              <a:avLst/>
              <a:gdLst/>
              <a:ahLst/>
              <a:cxnLst/>
              <a:rect l="l" t="t" r="r" b="b"/>
              <a:pathLst>
                <a:path w="241" h="12" extrusionOk="0">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83" name="Google Shape;583;p18"/>
            <p:cNvSpPr/>
            <p:nvPr/>
          </p:nvSpPr>
          <p:spPr>
            <a:xfrm>
              <a:off x="12814300" y="2779713"/>
              <a:ext cx="1588" cy="0"/>
            </a:xfrm>
            <a:custGeom>
              <a:avLst/>
              <a:gdLst/>
              <a:ahLst/>
              <a:cxnLst/>
              <a:rect l="l" t="t" r="r" b="b"/>
              <a:pathLst>
                <a:path w="1" h="120000" extrusionOk="0">
                  <a:moveTo>
                    <a:pt x="0" y="0"/>
                  </a:moveTo>
                  <a:lnTo>
                    <a:pt x="0" y="0"/>
                  </a:lnTo>
                  <a:lnTo>
                    <a:pt x="1"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84" name="Google Shape;584;p18"/>
            <p:cNvSpPr/>
            <p:nvPr/>
          </p:nvSpPr>
          <p:spPr>
            <a:xfrm>
              <a:off x="2738437" y="2795588"/>
              <a:ext cx="425450" cy="15875"/>
            </a:xfrm>
            <a:custGeom>
              <a:avLst/>
              <a:gdLst/>
              <a:ahLst/>
              <a:cxnLst/>
              <a:rect l="l" t="t" r="r" b="b"/>
              <a:pathLst>
                <a:path w="222" h="7" extrusionOk="0">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85" name="Google Shape;585;p18"/>
            <p:cNvSpPr/>
            <p:nvPr/>
          </p:nvSpPr>
          <p:spPr>
            <a:xfrm>
              <a:off x="-3646488" y="2800350"/>
              <a:ext cx="46038" cy="3175"/>
            </a:xfrm>
            <a:custGeom>
              <a:avLst/>
              <a:gdLst/>
              <a:ahLst/>
              <a:cxnLst/>
              <a:rect l="l" t="t" r="r" b="b"/>
              <a:pathLst>
                <a:path w="24" h="1" extrusionOk="0">
                  <a:moveTo>
                    <a:pt x="0" y="1"/>
                  </a:moveTo>
                  <a:lnTo>
                    <a:pt x="0" y="1"/>
                  </a:lnTo>
                  <a:cubicBezTo>
                    <a:pt x="21" y="0"/>
                    <a:pt x="24" y="0"/>
                    <a:pt x="21" y="0"/>
                  </a:cubicBezTo>
                  <a:lnTo>
                    <a:pt x="0"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86" name="Google Shape;586;p18"/>
            <p:cNvSpPr/>
            <p:nvPr/>
          </p:nvSpPr>
          <p:spPr>
            <a:xfrm>
              <a:off x="2627312" y="2816225"/>
              <a:ext cx="63500" cy="4762"/>
            </a:xfrm>
            <a:custGeom>
              <a:avLst/>
              <a:gdLst/>
              <a:ahLst/>
              <a:cxnLst/>
              <a:rect l="l" t="t" r="r" b="b"/>
              <a:pathLst>
                <a:path w="33" h="2" extrusionOk="0">
                  <a:moveTo>
                    <a:pt x="33" y="0"/>
                  </a:moveTo>
                  <a:lnTo>
                    <a:pt x="33" y="0"/>
                  </a:lnTo>
                  <a:lnTo>
                    <a:pt x="0" y="2"/>
                  </a:lnTo>
                  <a:cubicBezTo>
                    <a:pt x="14" y="1"/>
                    <a:pt x="25" y="1"/>
                    <a:pt x="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87" name="Google Shape;587;p18"/>
            <p:cNvSpPr/>
            <p:nvPr/>
          </p:nvSpPr>
          <p:spPr>
            <a:xfrm>
              <a:off x="3103562" y="2741613"/>
              <a:ext cx="28575" cy="3175"/>
            </a:xfrm>
            <a:custGeom>
              <a:avLst/>
              <a:gdLst/>
              <a:ahLst/>
              <a:cxnLst/>
              <a:rect l="l" t="t" r="r" b="b"/>
              <a:pathLst>
                <a:path w="15" h="1" extrusionOk="0">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88" name="Google Shape;588;p18"/>
            <p:cNvSpPr/>
            <p:nvPr/>
          </p:nvSpPr>
          <p:spPr>
            <a:xfrm>
              <a:off x="1227137" y="2836863"/>
              <a:ext cx="20638" cy="0"/>
            </a:xfrm>
            <a:custGeom>
              <a:avLst/>
              <a:gdLst/>
              <a:ahLst/>
              <a:cxnLst/>
              <a:rect l="l" t="t" r="r" b="b"/>
              <a:pathLst>
                <a:path w="11" h="120000" extrusionOk="0">
                  <a:moveTo>
                    <a:pt x="11" y="0"/>
                  </a:moveTo>
                  <a:lnTo>
                    <a:pt x="11" y="0"/>
                  </a:lnTo>
                  <a:lnTo>
                    <a:pt x="0" y="0"/>
                  </a:lnTo>
                  <a:lnTo>
                    <a:pt x="11"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89" name="Google Shape;589;p18"/>
            <p:cNvSpPr/>
            <p:nvPr/>
          </p:nvSpPr>
          <p:spPr>
            <a:xfrm>
              <a:off x="3660775" y="2713038"/>
              <a:ext cx="331788" cy="20637"/>
            </a:xfrm>
            <a:custGeom>
              <a:avLst/>
              <a:gdLst/>
              <a:ahLst/>
              <a:cxnLst/>
              <a:rect l="l" t="t" r="r" b="b"/>
              <a:pathLst>
                <a:path w="173" h="9" extrusionOk="0">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90" name="Google Shape;590;p18"/>
            <p:cNvSpPr/>
            <p:nvPr/>
          </p:nvSpPr>
          <p:spPr>
            <a:xfrm>
              <a:off x="-1674813" y="2768600"/>
              <a:ext cx="1588" cy="0"/>
            </a:xfrm>
            <a:custGeom>
              <a:avLst/>
              <a:gdLst/>
              <a:ahLst/>
              <a:cxnLst/>
              <a:rect l="l" t="t" r="r" b="b"/>
              <a:pathLst>
                <a:path w="1" h="120000" extrusionOk="0">
                  <a:moveTo>
                    <a:pt x="0" y="0"/>
                  </a:moveTo>
                  <a:lnTo>
                    <a:pt x="0" y="0"/>
                  </a:lnTo>
                  <a:lnTo>
                    <a:pt x="1" y="0"/>
                  </a:ln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91" name="Google Shape;591;p18"/>
            <p:cNvSpPr/>
            <p:nvPr/>
          </p:nvSpPr>
          <p:spPr>
            <a:xfrm>
              <a:off x="-1673225" y="2767013"/>
              <a:ext cx="36513" cy="1587"/>
            </a:xfrm>
            <a:custGeom>
              <a:avLst/>
              <a:gdLst/>
              <a:ahLst/>
              <a:cxnLst/>
              <a:rect l="l" t="t" r="r" b="b"/>
              <a:pathLst>
                <a:path w="19" h="1" extrusionOk="0">
                  <a:moveTo>
                    <a:pt x="3" y="0"/>
                  </a:moveTo>
                  <a:lnTo>
                    <a:pt x="3" y="0"/>
                  </a:lnTo>
                  <a:lnTo>
                    <a:pt x="0" y="1"/>
                  </a:lnTo>
                  <a:cubicBezTo>
                    <a:pt x="4" y="0"/>
                    <a:pt x="19"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92" name="Google Shape;592;p18"/>
            <p:cNvSpPr/>
            <p:nvPr/>
          </p:nvSpPr>
          <p:spPr>
            <a:xfrm>
              <a:off x="2690812" y="2811463"/>
              <a:ext cx="47625" cy="4762"/>
            </a:xfrm>
            <a:custGeom>
              <a:avLst/>
              <a:gdLst/>
              <a:ahLst/>
              <a:cxnLst/>
              <a:rect l="l" t="t" r="r" b="b"/>
              <a:pathLst>
                <a:path w="25" h="2" extrusionOk="0">
                  <a:moveTo>
                    <a:pt x="13" y="0"/>
                  </a:moveTo>
                  <a:lnTo>
                    <a:pt x="13" y="0"/>
                  </a:lnTo>
                  <a:cubicBezTo>
                    <a:pt x="12" y="0"/>
                    <a:pt x="7" y="1"/>
                    <a:pt x="0" y="2"/>
                  </a:cubicBezTo>
                  <a:lnTo>
                    <a:pt x="25" y="0"/>
                  </a:lnTo>
                  <a:lnTo>
                    <a:pt x="1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93" name="Google Shape;593;p18"/>
            <p:cNvSpPr/>
            <p:nvPr/>
          </p:nvSpPr>
          <p:spPr>
            <a:xfrm>
              <a:off x="2822575" y="2794000"/>
              <a:ext cx="163513" cy="4762"/>
            </a:xfrm>
            <a:custGeom>
              <a:avLst/>
              <a:gdLst/>
              <a:ahLst/>
              <a:cxnLst/>
              <a:rect l="l" t="t" r="r" b="b"/>
              <a:pathLst>
                <a:path w="85" h="2" extrusionOk="0">
                  <a:moveTo>
                    <a:pt x="0" y="2"/>
                  </a:moveTo>
                  <a:lnTo>
                    <a:pt x="0" y="2"/>
                  </a:lnTo>
                  <a:lnTo>
                    <a:pt x="62" y="1"/>
                  </a:lnTo>
                  <a:lnTo>
                    <a:pt x="8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94" name="Google Shape;594;p18"/>
            <p:cNvSpPr/>
            <p:nvPr/>
          </p:nvSpPr>
          <p:spPr>
            <a:xfrm>
              <a:off x="715962" y="2809875"/>
              <a:ext cx="1911350" cy="50800"/>
            </a:xfrm>
            <a:custGeom>
              <a:avLst/>
              <a:gdLst/>
              <a:ahLst/>
              <a:cxnLst/>
              <a:rect l="l" t="t" r="r" b="b"/>
              <a:pathLst>
                <a:path w="996" h="23" extrusionOk="0">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95" name="Google Shape;595;p18"/>
            <p:cNvSpPr/>
            <p:nvPr/>
          </p:nvSpPr>
          <p:spPr>
            <a:xfrm>
              <a:off x="1995487" y="2822575"/>
              <a:ext cx="20638" cy="0"/>
            </a:xfrm>
            <a:custGeom>
              <a:avLst/>
              <a:gdLst/>
              <a:ahLst/>
              <a:cxnLst/>
              <a:rect l="l" t="t" r="r" b="b"/>
              <a:pathLst>
                <a:path w="10" h="120000" extrusionOk="0">
                  <a:moveTo>
                    <a:pt x="10" y="0"/>
                  </a:moveTo>
                  <a:lnTo>
                    <a:pt x="10" y="0"/>
                  </a:lnTo>
                  <a:lnTo>
                    <a:pt x="0" y="0"/>
                  </a:lnTo>
                  <a:cubicBezTo>
                    <a:pt x="1" y="0"/>
                    <a:pt x="4" y="0"/>
                    <a:pt x="1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96" name="Google Shape;596;p18"/>
            <p:cNvSpPr/>
            <p:nvPr/>
          </p:nvSpPr>
          <p:spPr>
            <a:xfrm>
              <a:off x="1630362" y="2830513"/>
              <a:ext cx="22225" cy="0"/>
            </a:xfrm>
            <a:custGeom>
              <a:avLst/>
              <a:gdLst/>
              <a:ahLst/>
              <a:cxnLst/>
              <a:rect l="l" t="t" r="r" b="b"/>
              <a:pathLst>
                <a:path w="12" h="120000" extrusionOk="0">
                  <a:moveTo>
                    <a:pt x="11" y="0"/>
                  </a:moveTo>
                  <a:lnTo>
                    <a:pt x="11" y="0"/>
                  </a:lnTo>
                  <a:cubicBezTo>
                    <a:pt x="12" y="0"/>
                    <a:pt x="11" y="0"/>
                    <a:pt x="12" y="0"/>
                  </a:cubicBezTo>
                  <a:lnTo>
                    <a:pt x="0" y="0"/>
                  </a:lnTo>
                  <a:lnTo>
                    <a:pt x="11"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97" name="Google Shape;597;p18"/>
            <p:cNvSpPr/>
            <p:nvPr/>
          </p:nvSpPr>
          <p:spPr>
            <a:xfrm>
              <a:off x="2651125" y="2798763"/>
              <a:ext cx="46038" cy="1587"/>
            </a:xfrm>
            <a:custGeom>
              <a:avLst/>
              <a:gdLst/>
              <a:ahLst/>
              <a:cxnLst/>
              <a:rect l="l" t="t" r="r" b="b"/>
              <a:pathLst>
                <a:path w="24" h="1" extrusionOk="0">
                  <a:moveTo>
                    <a:pt x="3" y="1"/>
                  </a:moveTo>
                  <a:lnTo>
                    <a:pt x="3" y="1"/>
                  </a:lnTo>
                  <a:lnTo>
                    <a:pt x="24" y="0"/>
                  </a:lnTo>
                  <a:lnTo>
                    <a:pt x="8" y="1"/>
                  </a:lnTo>
                  <a:cubicBezTo>
                    <a:pt x="2" y="1"/>
                    <a:pt x="0" y="1"/>
                    <a:pt x="3"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98" name="Google Shape;598;p18"/>
            <p:cNvSpPr/>
            <p:nvPr/>
          </p:nvSpPr>
          <p:spPr>
            <a:xfrm>
              <a:off x="2698750" y="2809875"/>
              <a:ext cx="19050" cy="1587"/>
            </a:xfrm>
            <a:custGeom>
              <a:avLst/>
              <a:gdLst/>
              <a:ahLst/>
              <a:cxnLst/>
              <a:rect l="l" t="t" r="r" b="b"/>
              <a:pathLst>
                <a:path w="10" h="1" extrusionOk="0">
                  <a:moveTo>
                    <a:pt x="4" y="0"/>
                  </a:moveTo>
                  <a:lnTo>
                    <a:pt x="4" y="0"/>
                  </a:lnTo>
                  <a:lnTo>
                    <a:pt x="0" y="1"/>
                  </a:lnTo>
                  <a:lnTo>
                    <a:pt x="9" y="1"/>
                  </a:lnTo>
                  <a:cubicBezTo>
                    <a:pt x="10" y="0"/>
                    <a:pt x="9" y="0"/>
                    <a:pt x="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599" name="Google Shape;599;p18"/>
            <p:cNvSpPr/>
            <p:nvPr/>
          </p:nvSpPr>
          <p:spPr>
            <a:xfrm>
              <a:off x="469900" y="2800350"/>
              <a:ext cx="23813" cy="3175"/>
            </a:xfrm>
            <a:custGeom>
              <a:avLst/>
              <a:gdLst/>
              <a:ahLst/>
              <a:cxnLst/>
              <a:rect l="l" t="t" r="r" b="b"/>
              <a:pathLst>
                <a:path w="13" h="1" extrusionOk="0">
                  <a:moveTo>
                    <a:pt x="13" y="0"/>
                  </a:moveTo>
                  <a:lnTo>
                    <a:pt x="13" y="0"/>
                  </a:lnTo>
                  <a:lnTo>
                    <a:pt x="0" y="1"/>
                  </a:lnTo>
                  <a:cubicBezTo>
                    <a:pt x="8" y="1"/>
                    <a:pt x="11" y="1"/>
                    <a:pt x="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00" name="Google Shape;600;p18"/>
            <p:cNvSpPr/>
            <p:nvPr/>
          </p:nvSpPr>
          <p:spPr>
            <a:xfrm>
              <a:off x="998537" y="2811463"/>
              <a:ext cx="1076325" cy="20637"/>
            </a:xfrm>
            <a:custGeom>
              <a:avLst/>
              <a:gdLst/>
              <a:ahLst/>
              <a:cxnLst/>
              <a:rect l="l" t="t" r="r" b="b"/>
              <a:pathLst>
                <a:path w="561" h="9" extrusionOk="0">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01" name="Google Shape;601;p18"/>
            <p:cNvSpPr/>
            <p:nvPr/>
          </p:nvSpPr>
          <p:spPr>
            <a:xfrm>
              <a:off x="2495550" y="2803525"/>
              <a:ext cx="17463" cy="0"/>
            </a:xfrm>
            <a:custGeom>
              <a:avLst/>
              <a:gdLst/>
              <a:ahLst/>
              <a:cxnLst/>
              <a:rect l="l" t="t" r="r" b="b"/>
              <a:pathLst>
                <a:path w="9" h="120000" extrusionOk="0">
                  <a:moveTo>
                    <a:pt x="9" y="0"/>
                  </a:moveTo>
                  <a:lnTo>
                    <a:pt x="9" y="0"/>
                  </a:lnTo>
                  <a:lnTo>
                    <a:pt x="0" y="0"/>
                  </a:lnTo>
                  <a:lnTo>
                    <a:pt x="9"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02" name="Google Shape;602;p18"/>
            <p:cNvSpPr/>
            <p:nvPr/>
          </p:nvSpPr>
          <p:spPr>
            <a:xfrm>
              <a:off x="2538412" y="2816225"/>
              <a:ext cx="1057275" cy="31750"/>
            </a:xfrm>
            <a:custGeom>
              <a:avLst/>
              <a:gdLst/>
              <a:ahLst/>
              <a:cxnLst/>
              <a:rect l="l" t="t" r="r" b="b"/>
              <a:pathLst>
                <a:path w="551" h="14" extrusionOk="0">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03" name="Google Shape;603;p18"/>
            <p:cNvSpPr/>
            <p:nvPr/>
          </p:nvSpPr>
          <p:spPr>
            <a:xfrm>
              <a:off x="11777663" y="2757488"/>
              <a:ext cx="19050" cy="3175"/>
            </a:xfrm>
            <a:custGeom>
              <a:avLst/>
              <a:gdLst/>
              <a:ahLst/>
              <a:cxnLst/>
              <a:rect l="l" t="t" r="r" b="b"/>
              <a:pathLst>
                <a:path w="10" h="1" extrusionOk="0">
                  <a:moveTo>
                    <a:pt x="0" y="0"/>
                  </a:moveTo>
                  <a:lnTo>
                    <a:pt x="0" y="0"/>
                  </a:lnTo>
                  <a:lnTo>
                    <a:pt x="10" y="1"/>
                  </a:lnTo>
                  <a:cubicBezTo>
                    <a:pt x="8" y="1"/>
                    <a:pt x="4" y="1"/>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04" name="Google Shape;604;p18"/>
            <p:cNvSpPr/>
            <p:nvPr/>
          </p:nvSpPr>
          <p:spPr>
            <a:xfrm>
              <a:off x="5983288" y="2741613"/>
              <a:ext cx="38100" cy="0"/>
            </a:xfrm>
            <a:custGeom>
              <a:avLst/>
              <a:gdLst/>
              <a:ahLst/>
              <a:cxnLst/>
              <a:rect l="l" t="t" r="r" b="b"/>
              <a:pathLst>
                <a:path w="20" h="120000" extrusionOk="0">
                  <a:moveTo>
                    <a:pt x="0" y="0"/>
                  </a:moveTo>
                  <a:lnTo>
                    <a:pt x="0" y="0"/>
                  </a:lnTo>
                  <a:lnTo>
                    <a:pt x="2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05" name="Google Shape;605;p18"/>
            <p:cNvSpPr/>
            <p:nvPr/>
          </p:nvSpPr>
          <p:spPr>
            <a:xfrm>
              <a:off x="6832600" y="2713038"/>
              <a:ext cx="53975" cy="1587"/>
            </a:xfrm>
            <a:custGeom>
              <a:avLst/>
              <a:gdLst/>
              <a:ahLst/>
              <a:cxnLst/>
              <a:rect l="l" t="t" r="r" b="b"/>
              <a:pathLst>
                <a:path w="28" h="1" extrusionOk="0">
                  <a:moveTo>
                    <a:pt x="0" y="1"/>
                  </a:moveTo>
                  <a:lnTo>
                    <a:pt x="0" y="1"/>
                  </a:lnTo>
                  <a:lnTo>
                    <a:pt x="28" y="0"/>
                  </a:lnTo>
                  <a:cubicBezTo>
                    <a:pt x="17" y="0"/>
                    <a:pt x="8" y="1"/>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06" name="Google Shape;606;p18"/>
            <p:cNvSpPr/>
            <p:nvPr/>
          </p:nvSpPr>
          <p:spPr>
            <a:xfrm>
              <a:off x="11317288" y="2755900"/>
              <a:ext cx="9525" cy="0"/>
            </a:xfrm>
            <a:custGeom>
              <a:avLst/>
              <a:gdLst/>
              <a:ahLst/>
              <a:cxnLst/>
              <a:rect l="l" t="t" r="r" b="b"/>
              <a:pathLst>
                <a:path w="5" h="120000" extrusionOk="0">
                  <a:moveTo>
                    <a:pt x="5" y="0"/>
                  </a:moveTo>
                  <a:lnTo>
                    <a:pt x="5" y="0"/>
                  </a:lnTo>
                  <a:lnTo>
                    <a:pt x="4" y="0"/>
                  </a:lnTo>
                  <a:lnTo>
                    <a:pt x="0" y="0"/>
                  </a:lnTo>
                  <a:lnTo>
                    <a:pt x="5"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07" name="Google Shape;607;p18"/>
            <p:cNvSpPr/>
            <p:nvPr/>
          </p:nvSpPr>
          <p:spPr>
            <a:xfrm>
              <a:off x="8534400" y="2735263"/>
              <a:ext cx="30163" cy="0"/>
            </a:xfrm>
            <a:custGeom>
              <a:avLst/>
              <a:gdLst/>
              <a:ahLst/>
              <a:cxnLst/>
              <a:rect l="l" t="t" r="r" b="b"/>
              <a:pathLst>
                <a:path w="16" h="120000" extrusionOk="0">
                  <a:moveTo>
                    <a:pt x="0" y="0"/>
                  </a:moveTo>
                  <a:lnTo>
                    <a:pt x="0" y="0"/>
                  </a:lnTo>
                  <a:cubicBezTo>
                    <a:pt x="4" y="0"/>
                    <a:pt x="9" y="0"/>
                    <a:pt x="16" y="0"/>
                  </a:cubicBezTo>
                  <a:cubicBezTo>
                    <a:pt x="15" y="0"/>
                    <a:pt x="9"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08" name="Google Shape;608;p18"/>
            <p:cNvSpPr/>
            <p:nvPr/>
          </p:nvSpPr>
          <p:spPr>
            <a:xfrm>
              <a:off x="6821488" y="2714625"/>
              <a:ext cx="9525" cy="0"/>
            </a:xfrm>
            <a:custGeom>
              <a:avLst/>
              <a:gdLst/>
              <a:ahLst/>
              <a:cxnLst/>
              <a:rect l="l" t="t" r="r" b="b"/>
              <a:pathLst>
                <a:path w="5" h="120000" extrusionOk="0">
                  <a:moveTo>
                    <a:pt x="0" y="0"/>
                  </a:moveTo>
                  <a:lnTo>
                    <a:pt x="0" y="0"/>
                  </a:lnTo>
                  <a:lnTo>
                    <a:pt x="2" y="0"/>
                  </a:lnTo>
                  <a:lnTo>
                    <a:pt x="5"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09" name="Google Shape;609;p18"/>
            <p:cNvSpPr/>
            <p:nvPr/>
          </p:nvSpPr>
          <p:spPr>
            <a:xfrm>
              <a:off x="5583238" y="2719388"/>
              <a:ext cx="25400" cy="0"/>
            </a:xfrm>
            <a:custGeom>
              <a:avLst/>
              <a:gdLst/>
              <a:ahLst/>
              <a:cxnLst/>
              <a:rect l="l" t="t" r="r" b="b"/>
              <a:pathLst>
                <a:path w="13" h="120000" extrusionOk="0">
                  <a:moveTo>
                    <a:pt x="13" y="0"/>
                  </a:moveTo>
                  <a:lnTo>
                    <a:pt x="13" y="0"/>
                  </a:lnTo>
                  <a:lnTo>
                    <a:pt x="0" y="0"/>
                  </a:lnTo>
                  <a:lnTo>
                    <a:pt x="1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10" name="Google Shape;610;p18"/>
            <p:cNvSpPr/>
            <p:nvPr/>
          </p:nvSpPr>
          <p:spPr>
            <a:xfrm>
              <a:off x="5638800" y="2740025"/>
              <a:ext cx="23813" cy="1587"/>
            </a:xfrm>
            <a:custGeom>
              <a:avLst/>
              <a:gdLst/>
              <a:ahLst/>
              <a:cxnLst/>
              <a:rect l="l" t="t" r="r" b="b"/>
              <a:pathLst>
                <a:path w="12" h="1" extrusionOk="0">
                  <a:moveTo>
                    <a:pt x="12" y="0"/>
                  </a:moveTo>
                  <a:lnTo>
                    <a:pt x="12" y="0"/>
                  </a:lnTo>
                  <a:lnTo>
                    <a:pt x="0" y="1"/>
                  </a:lnTo>
                  <a:lnTo>
                    <a:pt x="12"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11" name="Google Shape;611;p18"/>
            <p:cNvSpPr/>
            <p:nvPr/>
          </p:nvSpPr>
          <p:spPr>
            <a:xfrm>
              <a:off x="4303712" y="2728913"/>
              <a:ext cx="50800" cy="0"/>
            </a:xfrm>
            <a:custGeom>
              <a:avLst/>
              <a:gdLst/>
              <a:ahLst/>
              <a:cxnLst/>
              <a:rect l="l" t="t" r="r" b="b"/>
              <a:pathLst>
                <a:path w="26" h="120000" extrusionOk="0">
                  <a:moveTo>
                    <a:pt x="26" y="0"/>
                  </a:moveTo>
                  <a:lnTo>
                    <a:pt x="26" y="0"/>
                  </a:lnTo>
                  <a:lnTo>
                    <a:pt x="0" y="0"/>
                  </a:lnTo>
                  <a:cubicBezTo>
                    <a:pt x="13" y="0"/>
                    <a:pt x="20" y="0"/>
                    <a:pt x="26"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12" name="Google Shape;612;p18"/>
            <p:cNvSpPr/>
            <p:nvPr/>
          </p:nvSpPr>
          <p:spPr>
            <a:xfrm>
              <a:off x="5519738" y="2735263"/>
              <a:ext cx="9525" cy="3175"/>
            </a:xfrm>
            <a:custGeom>
              <a:avLst/>
              <a:gdLst/>
              <a:ahLst/>
              <a:cxnLst/>
              <a:rect l="l" t="t" r="r" b="b"/>
              <a:pathLst>
                <a:path w="5" h="1" extrusionOk="0">
                  <a:moveTo>
                    <a:pt x="4" y="0"/>
                  </a:moveTo>
                  <a:lnTo>
                    <a:pt x="4" y="0"/>
                  </a:lnTo>
                  <a:lnTo>
                    <a:pt x="0" y="1"/>
                  </a:lnTo>
                  <a:cubicBezTo>
                    <a:pt x="3" y="1"/>
                    <a:pt x="5" y="1"/>
                    <a:pt x="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13" name="Google Shape;613;p18"/>
            <p:cNvSpPr/>
            <p:nvPr/>
          </p:nvSpPr>
          <p:spPr>
            <a:xfrm>
              <a:off x="12096750" y="2784475"/>
              <a:ext cx="6350" cy="0"/>
            </a:xfrm>
            <a:custGeom>
              <a:avLst/>
              <a:gdLst/>
              <a:ahLst/>
              <a:cxnLst/>
              <a:rect l="l" t="t" r="r" b="b"/>
              <a:pathLst>
                <a:path w="3" h="120000" extrusionOk="0">
                  <a:moveTo>
                    <a:pt x="3" y="0"/>
                  </a:moveTo>
                  <a:lnTo>
                    <a:pt x="3" y="0"/>
                  </a:lnTo>
                  <a:lnTo>
                    <a:pt x="1" y="0"/>
                  </a:lnTo>
                  <a:lnTo>
                    <a:pt x="0" y="0"/>
                  </a:lnTo>
                  <a:lnTo>
                    <a:pt x="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14" name="Google Shape;614;p18"/>
            <p:cNvSpPr/>
            <p:nvPr/>
          </p:nvSpPr>
          <p:spPr>
            <a:xfrm>
              <a:off x="12225338" y="2773363"/>
              <a:ext cx="46038" cy="0"/>
            </a:xfrm>
            <a:custGeom>
              <a:avLst/>
              <a:gdLst/>
              <a:ahLst/>
              <a:cxnLst/>
              <a:rect l="l" t="t" r="r" b="b"/>
              <a:pathLst>
                <a:path w="24" h="120000" extrusionOk="0">
                  <a:moveTo>
                    <a:pt x="0" y="0"/>
                  </a:moveTo>
                  <a:lnTo>
                    <a:pt x="0" y="0"/>
                  </a:lnTo>
                  <a:lnTo>
                    <a:pt x="24" y="0"/>
                  </a:lnTo>
                  <a:cubicBezTo>
                    <a:pt x="15" y="0"/>
                    <a:pt x="6"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15" name="Google Shape;615;p18"/>
            <p:cNvSpPr/>
            <p:nvPr/>
          </p:nvSpPr>
          <p:spPr>
            <a:xfrm>
              <a:off x="9274175" y="2746375"/>
              <a:ext cx="55563" cy="4762"/>
            </a:xfrm>
            <a:custGeom>
              <a:avLst/>
              <a:gdLst/>
              <a:ahLst/>
              <a:cxnLst/>
              <a:rect l="l" t="t" r="r" b="b"/>
              <a:pathLst>
                <a:path w="29" h="2" extrusionOk="0">
                  <a:moveTo>
                    <a:pt x="0" y="1"/>
                  </a:moveTo>
                  <a:lnTo>
                    <a:pt x="0" y="1"/>
                  </a:lnTo>
                  <a:cubicBezTo>
                    <a:pt x="7" y="1"/>
                    <a:pt x="23" y="2"/>
                    <a:pt x="15" y="2"/>
                  </a:cubicBezTo>
                  <a:cubicBezTo>
                    <a:pt x="29" y="2"/>
                    <a:pt x="2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16" name="Google Shape;616;p18"/>
            <p:cNvSpPr/>
            <p:nvPr/>
          </p:nvSpPr>
          <p:spPr>
            <a:xfrm>
              <a:off x="11847513" y="2827338"/>
              <a:ext cx="34925" cy="3175"/>
            </a:xfrm>
            <a:custGeom>
              <a:avLst/>
              <a:gdLst/>
              <a:ahLst/>
              <a:cxnLst/>
              <a:rect l="l" t="t" r="r" b="b"/>
              <a:pathLst>
                <a:path w="18" h="1" extrusionOk="0">
                  <a:moveTo>
                    <a:pt x="3" y="1"/>
                  </a:moveTo>
                  <a:lnTo>
                    <a:pt x="3" y="1"/>
                  </a:lnTo>
                  <a:cubicBezTo>
                    <a:pt x="7" y="1"/>
                    <a:pt x="13" y="0"/>
                    <a:pt x="18" y="0"/>
                  </a:cubicBezTo>
                  <a:cubicBezTo>
                    <a:pt x="8" y="0"/>
                    <a:pt x="0" y="1"/>
                    <a:pt x="3"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17" name="Google Shape;617;p18"/>
            <p:cNvSpPr/>
            <p:nvPr/>
          </p:nvSpPr>
          <p:spPr>
            <a:xfrm>
              <a:off x="11882438" y="2825750"/>
              <a:ext cx="25400" cy="1587"/>
            </a:xfrm>
            <a:custGeom>
              <a:avLst/>
              <a:gdLst/>
              <a:ahLst/>
              <a:cxnLst/>
              <a:rect l="l" t="t" r="r" b="b"/>
              <a:pathLst>
                <a:path w="14" h="1" extrusionOk="0">
                  <a:moveTo>
                    <a:pt x="0" y="1"/>
                  </a:moveTo>
                  <a:lnTo>
                    <a:pt x="0" y="1"/>
                  </a:lnTo>
                  <a:lnTo>
                    <a:pt x="14" y="0"/>
                  </a:lnTo>
                  <a:lnTo>
                    <a:pt x="0"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18" name="Google Shape;618;p18"/>
            <p:cNvSpPr/>
            <p:nvPr/>
          </p:nvSpPr>
          <p:spPr>
            <a:xfrm>
              <a:off x="8915400" y="2809875"/>
              <a:ext cx="15875" cy="1587"/>
            </a:xfrm>
            <a:custGeom>
              <a:avLst/>
              <a:gdLst/>
              <a:ahLst/>
              <a:cxnLst/>
              <a:rect l="l" t="t" r="r" b="b"/>
              <a:pathLst>
                <a:path w="8" h="1" extrusionOk="0">
                  <a:moveTo>
                    <a:pt x="8" y="1"/>
                  </a:moveTo>
                  <a:lnTo>
                    <a:pt x="8" y="1"/>
                  </a:lnTo>
                  <a:cubicBezTo>
                    <a:pt x="6" y="0"/>
                    <a:pt x="3" y="0"/>
                    <a:pt x="0" y="0"/>
                  </a:cubicBezTo>
                  <a:cubicBezTo>
                    <a:pt x="1" y="0"/>
                    <a:pt x="4"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19" name="Google Shape;619;p18"/>
            <p:cNvSpPr/>
            <p:nvPr/>
          </p:nvSpPr>
          <p:spPr>
            <a:xfrm>
              <a:off x="12109450" y="2752725"/>
              <a:ext cx="454025" cy="23812"/>
            </a:xfrm>
            <a:custGeom>
              <a:avLst/>
              <a:gdLst/>
              <a:ahLst/>
              <a:cxnLst/>
              <a:rect l="l" t="t" r="r" b="b"/>
              <a:pathLst>
                <a:path w="236" h="10" extrusionOk="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20" name="Google Shape;620;p18"/>
            <p:cNvSpPr/>
            <p:nvPr/>
          </p:nvSpPr>
          <p:spPr>
            <a:xfrm>
              <a:off x="12182475" y="2816225"/>
              <a:ext cx="9525" cy="0"/>
            </a:xfrm>
            <a:custGeom>
              <a:avLst/>
              <a:gdLst/>
              <a:ahLst/>
              <a:cxnLst/>
              <a:rect l="l" t="t" r="r" b="b"/>
              <a:pathLst>
                <a:path w="5" h="120000" extrusionOk="0">
                  <a:moveTo>
                    <a:pt x="0" y="0"/>
                  </a:moveTo>
                  <a:lnTo>
                    <a:pt x="0" y="0"/>
                  </a:lnTo>
                  <a:lnTo>
                    <a:pt x="1" y="0"/>
                  </a:lnTo>
                  <a:lnTo>
                    <a:pt x="5"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21" name="Google Shape;621;p18"/>
            <p:cNvSpPr/>
            <p:nvPr/>
          </p:nvSpPr>
          <p:spPr>
            <a:xfrm>
              <a:off x="4348162" y="2827338"/>
              <a:ext cx="17463" cy="3175"/>
            </a:xfrm>
            <a:custGeom>
              <a:avLst/>
              <a:gdLst/>
              <a:ahLst/>
              <a:cxnLst/>
              <a:rect l="l" t="t" r="r" b="b"/>
              <a:pathLst>
                <a:path w="9" h="1" extrusionOk="0">
                  <a:moveTo>
                    <a:pt x="8" y="0"/>
                  </a:moveTo>
                  <a:lnTo>
                    <a:pt x="8" y="0"/>
                  </a:lnTo>
                  <a:lnTo>
                    <a:pt x="0" y="1"/>
                  </a:lnTo>
                  <a:cubicBezTo>
                    <a:pt x="7" y="0"/>
                    <a:pt x="9" y="0"/>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22" name="Google Shape;622;p18"/>
            <p:cNvSpPr/>
            <p:nvPr/>
          </p:nvSpPr>
          <p:spPr>
            <a:xfrm>
              <a:off x="12071350" y="2790825"/>
              <a:ext cx="0" cy="0"/>
            </a:xfrm>
            <a:custGeom>
              <a:avLst/>
              <a:gdLst/>
              <a:ahLst/>
              <a:cxnLst/>
              <a:rect l="l" t="t" r="r" b="b"/>
              <a:pathLst>
                <a:path w="120000" h="120000" extrusionOk="0">
                  <a:moveTo>
                    <a:pt x="0" y="0"/>
                  </a:moveTo>
                  <a:lnTo>
                    <a:pt x="0" y="0"/>
                  </a:lnTo>
                  <a:lnTo>
                    <a:pt x="0" y="0"/>
                  </a:ln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23" name="Google Shape;623;p18"/>
            <p:cNvSpPr/>
            <p:nvPr/>
          </p:nvSpPr>
          <p:spPr>
            <a:xfrm>
              <a:off x="4754563" y="2827338"/>
              <a:ext cx="4763" cy="0"/>
            </a:xfrm>
            <a:custGeom>
              <a:avLst/>
              <a:gdLst/>
              <a:ahLst/>
              <a:cxnLst/>
              <a:rect l="l" t="t" r="r" b="b"/>
              <a:pathLst>
                <a:path w="2" h="120000" extrusionOk="0">
                  <a:moveTo>
                    <a:pt x="2" y="0"/>
                  </a:moveTo>
                  <a:lnTo>
                    <a:pt x="2" y="0"/>
                  </a:lnTo>
                  <a:lnTo>
                    <a:pt x="0" y="0"/>
                  </a:lnTo>
                  <a:cubicBezTo>
                    <a:pt x="1" y="0"/>
                    <a:pt x="1" y="0"/>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24" name="Google Shape;624;p18"/>
            <p:cNvSpPr/>
            <p:nvPr/>
          </p:nvSpPr>
          <p:spPr>
            <a:xfrm>
              <a:off x="4852988" y="2719388"/>
              <a:ext cx="9525" cy="3175"/>
            </a:xfrm>
            <a:custGeom>
              <a:avLst/>
              <a:gdLst/>
              <a:ahLst/>
              <a:cxnLst/>
              <a:rect l="l" t="t" r="r" b="b"/>
              <a:pathLst>
                <a:path w="5" h="1" extrusionOk="0">
                  <a:moveTo>
                    <a:pt x="5" y="1"/>
                  </a:moveTo>
                  <a:lnTo>
                    <a:pt x="5" y="1"/>
                  </a:lnTo>
                  <a:cubicBezTo>
                    <a:pt x="5" y="1"/>
                    <a:pt x="5" y="1"/>
                    <a:pt x="4" y="0"/>
                  </a:cubicBezTo>
                  <a:cubicBezTo>
                    <a:pt x="0" y="1"/>
                    <a:pt x="2" y="1"/>
                    <a:pt x="5"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25" name="Google Shape;625;p18"/>
            <p:cNvSpPr/>
            <p:nvPr/>
          </p:nvSpPr>
          <p:spPr>
            <a:xfrm>
              <a:off x="4759325" y="2827338"/>
              <a:ext cx="0" cy="0"/>
            </a:xfrm>
            <a:custGeom>
              <a:avLst/>
              <a:gdLst/>
              <a:ahLst/>
              <a:cxnLst/>
              <a:rect l="l" t="t" r="r" b="b"/>
              <a:pathLst>
                <a:path w="120000" h="120000" extrusionOk="0">
                  <a:moveTo>
                    <a:pt x="0" y="0"/>
                  </a:moveTo>
                  <a:lnTo>
                    <a:pt x="0" y="0"/>
                  </a:lnTo>
                  <a:cubicBezTo>
                    <a:pt x="0" y="0"/>
                    <a:pt x="0" y="0"/>
                    <a:pt x="0" y="0"/>
                  </a:cubicBez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26" name="Google Shape;626;p18"/>
            <p:cNvSpPr/>
            <p:nvPr/>
          </p:nvSpPr>
          <p:spPr>
            <a:xfrm>
              <a:off x="6654800" y="2805113"/>
              <a:ext cx="19050" cy="1587"/>
            </a:xfrm>
            <a:custGeom>
              <a:avLst/>
              <a:gdLst/>
              <a:ahLst/>
              <a:cxnLst/>
              <a:rect l="l" t="t" r="r" b="b"/>
              <a:pathLst>
                <a:path w="10" h="1" extrusionOk="0">
                  <a:moveTo>
                    <a:pt x="10" y="1"/>
                  </a:moveTo>
                  <a:lnTo>
                    <a:pt x="10" y="1"/>
                  </a:lnTo>
                  <a:lnTo>
                    <a:pt x="2" y="0"/>
                  </a:lnTo>
                  <a:cubicBezTo>
                    <a:pt x="0" y="0"/>
                    <a:pt x="2" y="0"/>
                    <a:pt x="1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27" name="Google Shape;627;p18"/>
            <p:cNvSpPr/>
            <p:nvPr/>
          </p:nvSpPr>
          <p:spPr>
            <a:xfrm>
              <a:off x="6289675" y="2798763"/>
              <a:ext cx="6350" cy="0"/>
            </a:xfrm>
            <a:custGeom>
              <a:avLst/>
              <a:gdLst/>
              <a:ahLst/>
              <a:cxnLst/>
              <a:rect l="l" t="t" r="r" b="b"/>
              <a:pathLst>
                <a:path w="3" h="120000" extrusionOk="0">
                  <a:moveTo>
                    <a:pt x="3" y="0"/>
                  </a:moveTo>
                  <a:lnTo>
                    <a:pt x="3" y="0"/>
                  </a:lnTo>
                  <a:lnTo>
                    <a:pt x="0" y="0"/>
                  </a:lnTo>
                  <a:lnTo>
                    <a:pt x="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28" name="Google Shape;628;p18"/>
            <p:cNvSpPr/>
            <p:nvPr/>
          </p:nvSpPr>
          <p:spPr>
            <a:xfrm>
              <a:off x="9140825" y="2725738"/>
              <a:ext cx="44450" cy="0"/>
            </a:xfrm>
            <a:custGeom>
              <a:avLst/>
              <a:gdLst/>
              <a:ahLst/>
              <a:cxnLst/>
              <a:rect l="l" t="t" r="r" b="b"/>
              <a:pathLst>
                <a:path w="23" h="120000" extrusionOk="0">
                  <a:moveTo>
                    <a:pt x="23" y="0"/>
                  </a:moveTo>
                  <a:lnTo>
                    <a:pt x="23" y="0"/>
                  </a:lnTo>
                  <a:lnTo>
                    <a:pt x="0" y="0"/>
                  </a:lnTo>
                  <a:lnTo>
                    <a:pt x="23"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29" name="Google Shape;629;p18"/>
            <p:cNvSpPr/>
            <p:nvPr/>
          </p:nvSpPr>
          <p:spPr>
            <a:xfrm>
              <a:off x="4737100" y="2827338"/>
              <a:ext cx="17463" cy="3175"/>
            </a:xfrm>
            <a:custGeom>
              <a:avLst/>
              <a:gdLst/>
              <a:ahLst/>
              <a:cxnLst/>
              <a:rect l="l" t="t" r="r" b="b"/>
              <a:pathLst>
                <a:path w="9" h="1" extrusionOk="0">
                  <a:moveTo>
                    <a:pt x="9" y="0"/>
                  </a:moveTo>
                  <a:lnTo>
                    <a:pt x="9" y="0"/>
                  </a:lnTo>
                  <a:lnTo>
                    <a:pt x="0" y="1"/>
                  </a:lnTo>
                  <a:cubicBezTo>
                    <a:pt x="5" y="0"/>
                    <a:pt x="8" y="0"/>
                    <a:pt x="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30" name="Google Shape;630;p18"/>
            <p:cNvSpPr/>
            <p:nvPr/>
          </p:nvSpPr>
          <p:spPr>
            <a:xfrm>
              <a:off x="7239000" y="2779713"/>
              <a:ext cx="11113" cy="3175"/>
            </a:xfrm>
            <a:custGeom>
              <a:avLst/>
              <a:gdLst/>
              <a:ahLst/>
              <a:cxnLst/>
              <a:rect l="l" t="t" r="r" b="b"/>
              <a:pathLst>
                <a:path w="6" h="1" extrusionOk="0">
                  <a:moveTo>
                    <a:pt x="6" y="0"/>
                  </a:moveTo>
                  <a:lnTo>
                    <a:pt x="6" y="0"/>
                  </a:lnTo>
                  <a:lnTo>
                    <a:pt x="0" y="1"/>
                  </a:lnTo>
                  <a:lnTo>
                    <a:pt x="4" y="1"/>
                  </a:lnTo>
                  <a:lnTo>
                    <a:pt x="6"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31" name="Google Shape;631;p18"/>
            <p:cNvSpPr/>
            <p:nvPr/>
          </p:nvSpPr>
          <p:spPr>
            <a:xfrm>
              <a:off x="7181850" y="2773363"/>
              <a:ext cx="468313" cy="15875"/>
            </a:xfrm>
            <a:custGeom>
              <a:avLst/>
              <a:gdLst/>
              <a:ahLst/>
              <a:cxnLst/>
              <a:rect l="l" t="t" r="r" b="b"/>
              <a:pathLst>
                <a:path w="244" h="7" extrusionOk="0">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32" name="Google Shape;632;p18"/>
            <p:cNvSpPr/>
            <p:nvPr/>
          </p:nvSpPr>
          <p:spPr>
            <a:xfrm>
              <a:off x="7407275" y="2787650"/>
              <a:ext cx="26988" cy="0"/>
            </a:xfrm>
            <a:custGeom>
              <a:avLst/>
              <a:gdLst/>
              <a:ahLst/>
              <a:cxnLst/>
              <a:rect l="l" t="t" r="r" b="b"/>
              <a:pathLst>
                <a:path w="14" h="120000" extrusionOk="0">
                  <a:moveTo>
                    <a:pt x="14" y="0"/>
                  </a:moveTo>
                  <a:lnTo>
                    <a:pt x="14" y="0"/>
                  </a:lnTo>
                  <a:lnTo>
                    <a:pt x="0" y="0"/>
                  </a:lnTo>
                  <a:cubicBezTo>
                    <a:pt x="8" y="0"/>
                    <a:pt x="11" y="0"/>
                    <a:pt x="1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33" name="Google Shape;633;p18"/>
            <p:cNvSpPr/>
            <p:nvPr/>
          </p:nvSpPr>
          <p:spPr>
            <a:xfrm>
              <a:off x="8123238" y="2794000"/>
              <a:ext cx="31750" cy="1587"/>
            </a:xfrm>
            <a:custGeom>
              <a:avLst/>
              <a:gdLst/>
              <a:ahLst/>
              <a:cxnLst/>
              <a:rect l="l" t="t" r="r" b="b"/>
              <a:pathLst>
                <a:path w="16" h="1" extrusionOk="0">
                  <a:moveTo>
                    <a:pt x="0" y="1"/>
                  </a:moveTo>
                  <a:lnTo>
                    <a:pt x="0" y="1"/>
                  </a:lnTo>
                  <a:lnTo>
                    <a:pt x="16" y="0"/>
                  </a:lnTo>
                  <a:lnTo>
                    <a:pt x="0"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34" name="Google Shape;634;p18"/>
            <p:cNvSpPr/>
            <p:nvPr/>
          </p:nvSpPr>
          <p:spPr>
            <a:xfrm>
              <a:off x="3070225" y="2794000"/>
              <a:ext cx="101600" cy="4762"/>
            </a:xfrm>
            <a:custGeom>
              <a:avLst/>
              <a:gdLst/>
              <a:ahLst/>
              <a:cxnLst/>
              <a:rect l="l" t="t" r="r" b="b"/>
              <a:pathLst>
                <a:path w="53" h="2" extrusionOk="0">
                  <a:moveTo>
                    <a:pt x="0" y="0"/>
                  </a:moveTo>
                  <a:lnTo>
                    <a:pt x="0" y="0"/>
                  </a:lnTo>
                  <a:cubicBezTo>
                    <a:pt x="2" y="1"/>
                    <a:pt x="53" y="2"/>
                    <a:pt x="52" y="0"/>
                  </a:cubicBezTo>
                  <a:lnTo>
                    <a:pt x="6"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35" name="Google Shape;635;p18"/>
            <p:cNvSpPr/>
            <p:nvPr/>
          </p:nvSpPr>
          <p:spPr>
            <a:xfrm>
              <a:off x="9963150" y="2778125"/>
              <a:ext cx="41275" cy="0"/>
            </a:xfrm>
            <a:custGeom>
              <a:avLst/>
              <a:gdLst/>
              <a:ahLst/>
              <a:cxnLst/>
              <a:rect l="l" t="t" r="r" b="b"/>
              <a:pathLst>
                <a:path w="21" h="120000" extrusionOk="0">
                  <a:moveTo>
                    <a:pt x="21" y="0"/>
                  </a:moveTo>
                  <a:lnTo>
                    <a:pt x="21" y="0"/>
                  </a:lnTo>
                  <a:lnTo>
                    <a:pt x="3" y="0"/>
                  </a:lnTo>
                  <a:lnTo>
                    <a:pt x="0" y="0"/>
                  </a:lnTo>
                  <a:cubicBezTo>
                    <a:pt x="4" y="0"/>
                    <a:pt x="15"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36" name="Google Shape;636;p18"/>
            <p:cNvSpPr/>
            <p:nvPr/>
          </p:nvSpPr>
          <p:spPr>
            <a:xfrm>
              <a:off x="7523163" y="2773363"/>
              <a:ext cx="30163" cy="3175"/>
            </a:xfrm>
            <a:custGeom>
              <a:avLst/>
              <a:gdLst/>
              <a:ahLst/>
              <a:cxnLst/>
              <a:rect l="l" t="t" r="r" b="b"/>
              <a:pathLst>
                <a:path w="16" h="1" extrusionOk="0">
                  <a:moveTo>
                    <a:pt x="16" y="0"/>
                  </a:moveTo>
                  <a:lnTo>
                    <a:pt x="16" y="0"/>
                  </a:lnTo>
                  <a:cubicBezTo>
                    <a:pt x="6" y="0"/>
                    <a:pt x="2" y="1"/>
                    <a:pt x="0" y="1"/>
                  </a:cubicBezTo>
                  <a:cubicBezTo>
                    <a:pt x="6" y="1"/>
                    <a:pt x="12" y="1"/>
                    <a:pt x="16"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37" name="Google Shape;637;p18"/>
            <p:cNvSpPr/>
            <p:nvPr/>
          </p:nvSpPr>
          <p:spPr>
            <a:xfrm>
              <a:off x="10009188" y="2787650"/>
              <a:ext cx="115888" cy="3175"/>
            </a:xfrm>
            <a:custGeom>
              <a:avLst/>
              <a:gdLst/>
              <a:ahLst/>
              <a:cxnLst/>
              <a:rect l="l" t="t" r="r" b="b"/>
              <a:pathLst>
                <a:path w="60" h="2" extrusionOk="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38" name="Google Shape;638;p18"/>
            <p:cNvSpPr/>
            <p:nvPr/>
          </p:nvSpPr>
          <p:spPr>
            <a:xfrm>
              <a:off x="10125075" y="2789238"/>
              <a:ext cx="1588" cy="0"/>
            </a:xfrm>
            <a:custGeom>
              <a:avLst/>
              <a:gdLst/>
              <a:ahLst/>
              <a:cxnLst/>
              <a:rect l="l" t="t" r="r" b="b"/>
              <a:pathLst>
                <a:path w="1" h="120000" extrusionOk="0">
                  <a:moveTo>
                    <a:pt x="1" y="0"/>
                  </a:moveTo>
                  <a:lnTo>
                    <a:pt x="1" y="0"/>
                  </a:lnTo>
                  <a:lnTo>
                    <a:pt x="0" y="0"/>
                  </a:lnTo>
                  <a:lnTo>
                    <a:pt x="1"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39" name="Google Shape;639;p18"/>
            <p:cNvSpPr/>
            <p:nvPr/>
          </p:nvSpPr>
          <p:spPr>
            <a:xfrm>
              <a:off x="-4110038" y="2703513"/>
              <a:ext cx="16486189" cy="134937"/>
            </a:xfrm>
            <a:custGeom>
              <a:avLst/>
              <a:gdLst/>
              <a:ahLst/>
              <a:cxnLst/>
              <a:rect l="l" t="t" r="r" b="b"/>
              <a:pathLst>
                <a:path w="8594" h="60" extrusionOk="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40" name="Google Shape;640;p18"/>
            <p:cNvSpPr/>
            <p:nvPr/>
          </p:nvSpPr>
          <p:spPr>
            <a:xfrm>
              <a:off x="12117388" y="2779713"/>
              <a:ext cx="127000" cy="4762"/>
            </a:xfrm>
            <a:custGeom>
              <a:avLst/>
              <a:gdLst/>
              <a:ahLst/>
              <a:cxnLst/>
              <a:rect l="l" t="t" r="r" b="b"/>
              <a:pathLst>
                <a:path w="66" h="2" extrusionOk="0">
                  <a:moveTo>
                    <a:pt x="19" y="2"/>
                  </a:moveTo>
                  <a:lnTo>
                    <a:pt x="19" y="2"/>
                  </a:lnTo>
                  <a:cubicBezTo>
                    <a:pt x="33" y="2"/>
                    <a:pt x="66" y="2"/>
                    <a:pt x="60" y="0"/>
                  </a:cubicBezTo>
                  <a:cubicBezTo>
                    <a:pt x="60" y="2"/>
                    <a:pt x="0" y="0"/>
                    <a:pt x="19"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41" name="Google Shape;641;p18"/>
            <p:cNvSpPr/>
            <p:nvPr/>
          </p:nvSpPr>
          <p:spPr>
            <a:xfrm>
              <a:off x="12182475" y="2787650"/>
              <a:ext cx="79375" cy="1587"/>
            </a:xfrm>
            <a:custGeom>
              <a:avLst/>
              <a:gdLst/>
              <a:ahLst/>
              <a:cxnLst/>
              <a:rect l="l" t="t" r="r" b="b"/>
              <a:pathLst>
                <a:path w="41" h="1" extrusionOk="0">
                  <a:moveTo>
                    <a:pt x="25" y="1"/>
                  </a:moveTo>
                  <a:lnTo>
                    <a:pt x="25" y="1"/>
                  </a:lnTo>
                  <a:cubicBezTo>
                    <a:pt x="27" y="1"/>
                    <a:pt x="26" y="0"/>
                    <a:pt x="41" y="0"/>
                  </a:cubicBezTo>
                  <a:lnTo>
                    <a:pt x="0" y="0"/>
                  </a:lnTo>
                  <a:lnTo>
                    <a:pt x="2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42" name="Google Shape;642;p18"/>
            <p:cNvSpPr/>
            <p:nvPr/>
          </p:nvSpPr>
          <p:spPr>
            <a:xfrm>
              <a:off x="12307888" y="2809875"/>
              <a:ext cx="249238" cy="15875"/>
            </a:xfrm>
            <a:custGeom>
              <a:avLst/>
              <a:gdLst/>
              <a:ahLst/>
              <a:cxnLst/>
              <a:rect l="l" t="t" r="r" b="b"/>
              <a:pathLst>
                <a:path w="130" h="7" extrusionOk="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43" name="Google Shape;643;p18"/>
            <p:cNvSpPr/>
            <p:nvPr/>
          </p:nvSpPr>
          <p:spPr>
            <a:xfrm>
              <a:off x="12252325" y="2825750"/>
              <a:ext cx="73025" cy="1587"/>
            </a:xfrm>
            <a:custGeom>
              <a:avLst/>
              <a:gdLst/>
              <a:ahLst/>
              <a:cxnLst/>
              <a:rect l="l" t="t" r="r" b="b"/>
              <a:pathLst>
                <a:path w="38" h="1" extrusionOk="0">
                  <a:moveTo>
                    <a:pt x="4" y="1"/>
                  </a:moveTo>
                  <a:lnTo>
                    <a:pt x="4" y="1"/>
                  </a:lnTo>
                  <a:lnTo>
                    <a:pt x="38" y="0"/>
                  </a:lnTo>
                  <a:lnTo>
                    <a:pt x="34" y="0"/>
                  </a:lnTo>
                  <a:lnTo>
                    <a:pt x="0" y="1"/>
                  </a:lnTo>
                  <a:lnTo>
                    <a:pt x="4"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44" name="Google Shape;644;p18"/>
            <p:cNvSpPr/>
            <p:nvPr/>
          </p:nvSpPr>
          <p:spPr>
            <a:xfrm>
              <a:off x="10779125" y="2733675"/>
              <a:ext cx="66675" cy="4762"/>
            </a:xfrm>
            <a:custGeom>
              <a:avLst/>
              <a:gdLst/>
              <a:ahLst/>
              <a:cxnLst/>
              <a:rect l="l" t="t" r="r" b="b"/>
              <a:pathLst>
                <a:path w="35" h="2" extrusionOk="0">
                  <a:moveTo>
                    <a:pt x="35" y="2"/>
                  </a:moveTo>
                  <a:lnTo>
                    <a:pt x="35" y="2"/>
                  </a:lnTo>
                  <a:cubicBezTo>
                    <a:pt x="32" y="0"/>
                    <a:pt x="11" y="1"/>
                    <a:pt x="0" y="2"/>
                  </a:cubicBezTo>
                  <a:cubicBezTo>
                    <a:pt x="9" y="2"/>
                    <a:pt x="22" y="2"/>
                    <a:pt x="35"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45" name="Google Shape;645;p18"/>
            <p:cNvSpPr/>
            <p:nvPr/>
          </p:nvSpPr>
          <p:spPr>
            <a:xfrm>
              <a:off x="-2471738" y="2738438"/>
              <a:ext cx="496888" cy="1587"/>
            </a:xfrm>
            <a:custGeom>
              <a:avLst/>
              <a:gdLst/>
              <a:ahLst/>
              <a:cxnLst/>
              <a:rect l="l" t="t" r="r" b="b"/>
              <a:pathLst>
                <a:path w="259" h="1" extrusionOk="0">
                  <a:moveTo>
                    <a:pt x="259" y="0"/>
                  </a:moveTo>
                  <a:lnTo>
                    <a:pt x="259" y="0"/>
                  </a:lnTo>
                  <a:lnTo>
                    <a:pt x="0" y="1"/>
                  </a:lnTo>
                  <a:lnTo>
                    <a:pt x="259"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46" name="Google Shape;646;p18"/>
            <p:cNvSpPr/>
            <p:nvPr/>
          </p:nvSpPr>
          <p:spPr>
            <a:xfrm>
              <a:off x="9136063" y="2735263"/>
              <a:ext cx="387350" cy="14287"/>
            </a:xfrm>
            <a:custGeom>
              <a:avLst/>
              <a:gdLst/>
              <a:ahLst/>
              <a:cxnLst/>
              <a:rect l="l" t="t" r="r" b="b"/>
              <a:pathLst>
                <a:path w="202" h="6" extrusionOk="0">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47" name="Google Shape;647;p18"/>
            <p:cNvSpPr/>
            <p:nvPr/>
          </p:nvSpPr>
          <p:spPr>
            <a:xfrm>
              <a:off x="9139238" y="2725738"/>
              <a:ext cx="142875" cy="9525"/>
            </a:xfrm>
            <a:custGeom>
              <a:avLst/>
              <a:gdLst/>
              <a:ahLst/>
              <a:cxnLst/>
              <a:rect l="l" t="t" r="r" b="b"/>
              <a:pathLst>
                <a:path w="75" h="4" extrusionOk="0">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48" name="Google Shape;648;p18"/>
            <p:cNvSpPr/>
            <p:nvPr/>
          </p:nvSpPr>
          <p:spPr>
            <a:xfrm>
              <a:off x="9805988" y="2817813"/>
              <a:ext cx="39688" cy="3175"/>
            </a:xfrm>
            <a:custGeom>
              <a:avLst/>
              <a:gdLst/>
              <a:ahLst/>
              <a:cxnLst/>
              <a:rect l="l" t="t" r="r" b="b"/>
              <a:pathLst>
                <a:path w="21" h="1" extrusionOk="0">
                  <a:moveTo>
                    <a:pt x="21" y="0"/>
                  </a:moveTo>
                  <a:lnTo>
                    <a:pt x="21" y="0"/>
                  </a:lnTo>
                  <a:lnTo>
                    <a:pt x="0" y="1"/>
                  </a:lnTo>
                  <a:lnTo>
                    <a:pt x="17" y="1"/>
                  </a:lnTo>
                  <a:lnTo>
                    <a:pt x="21"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49" name="Google Shape;649;p18"/>
            <p:cNvSpPr/>
            <p:nvPr/>
          </p:nvSpPr>
          <p:spPr>
            <a:xfrm>
              <a:off x="8580438" y="2725738"/>
              <a:ext cx="66675" cy="3175"/>
            </a:xfrm>
            <a:custGeom>
              <a:avLst/>
              <a:gdLst/>
              <a:ahLst/>
              <a:cxnLst/>
              <a:rect l="l" t="t" r="r" b="b"/>
              <a:pathLst>
                <a:path w="35" h="1" extrusionOk="0">
                  <a:moveTo>
                    <a:pt x="27" y="1"/>
                  </a:moveTo>
                  <a:lnTo>
                    <a:pt x="27" y="1"/>
                  </a:lnTo>
                  <a:lnTo>
                    <a:pt x="35" y="1"/>
                  </a:lnTo>
                  <a:lnTo>
                    <a:pt x="0" y="0"/>
                  </a:lnTo>
                  <a:lnTo>
                    <a:pt x="27"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50" name="Google Shape;650;p18"/>
            <p:cNvSpPr/>
            <p:nvPr/>
          </p:nvSpPr>
          <p:spPr>
            <a:xfrm>
              <a:off x="8647113" y="2725738"/>
              <a:ext cx="15875" cy="3175"/>
            </a:xfrm>
            <a:custGeom>
              <a:avLst/>
              <a:gdLst/>
              <a:ahLst/>
              <a:cxnLst/>
              <a:rect l="l" t="t" r="r" b="b"/>
              <a:pathLst>
                <a:path w="8" h="1" extrusionOk="0">
                  <a:moveTo>
                    <a:pt x="8" y="0"/>
                  </a:moveTo>
                  <a:lnTo>
                    <a:pt x="8" y="0"/>
                  </a:lnTo>
                  <a:lnTo>
                    <a:pt x="0" y="1"/>
                  </a:lnTo>
                  <a:lnTo>
                    <a:pt x="8"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51" name="Google Shape;651;p18"/>
            <p:cNvSpPr/>
            <p:nvPr/>
          </p:nvSpPr>
          <p:spPr>
            <a:xfrm>
              <a:off x="9794875" y="2830513"/>
              <a:ext cx="90488" cy="1587"/>
            </a:xfrm>
            <a:custGeom>
              <a:avLst/>
              <a:gdLst/>
              <a:ahLst/>
              <a:cxnLst/>
              <a:rect l="l" t="t" r="r" b="b"/>
              <a:pathLst>
                <a:path w="47" h="1" extrusionOk="0">
                  <a:moveTo>
                    <a:pt x="0" y="0"/>
                  </a:moveTo>
                  <a:lnTo>
                    <a:pt x="0" y="0"/>
                  </a:lnTo>
                  <a:lnTo>
                    <a:pt x="32" y="1"/>
                  </a:lnTo>
                  <a:lnTo>
                    <a:pt x="47"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52" name="Google Shape;652;p18"/>
            <p:cNvSpPr/>
            <p:nvPr/>
          </p:nvSpPr>
          <p:spPr>
            <a:xfrm>
              <a:off x="9232900" y="2795588"/>
              <a:ext cx="84138" cy="3175"/>
            </a:xfrm>
            <a:custGeom>
              <a:avLst/>
              <a:gdLst/>
              <a:ahLst/>
              <a:cxnLst/>
              <a:rect l="l" t="t" r="r" b="b"/>
              <a:pathLst>
                <a:path w="44" h="1" extrusionOk="0">
                  <a:moveTo>
                    <a:pt x="16" y="1"/>
                  </a:moveTo>
                  <a:lnTo>
                    <a:pt x="16" y="1"/>
                  </a:lnTo>
                  <a:lnTo>
                    <a:pt x="44" y="1"/>
                  </a:lnTo>
                  <a:cubicBezTo>
                    <a:pt x="39" y="1"/>
                    <a:pt x="0" y="0"/>
                    <a:pt x="16"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53" name="Google Shape;653;p18"/>
            <p:cNvSpPr/>
            <p:nvPr/>
          </p:nvSpPr>
          <p:spPr>
            <a:xfrm>
              <a:off x="8158163" y="2725738"/>
              <a:ext cx="71438" cy="3175"/>
            </a:xfrm>
            <a:custGeom>
              <a:avLst/>
              <a:gdLst/>
              <a:ahLst/>
              <a:cxnLst/>
              <a:rect l="l" t="t" r="r" b="b"/>
              <a:pathLst>
                <a:path w="37" h="1" extrusionOk="0">
                  <a:moveTo>
                    <a:pt x="34" y="0"/>
                  </a:moveTo>
                  <a:lnTo>
                    <a:pt x="34" y="0"/>
                  </a:lnTo>
                  <a:lnTo>
                    <a:pt x="0" y="1"/>
                  </a:lnTo>
                  <a:lnTo>
                    <a:pt x="3" y="1"/>
                  </a:lnTo>
                  <a:lnTo>
                    <a:pt x="37" y="0"/>
                  </a:lnTo>
                  <a:lnTo>
                    <a:pt x="34"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54" name="Google Shape;654;p18"/>
            <p:cNvSpPr/>
            <p:nvPr/>
          </p:nvSpPr>
          <p:spPr>
            <a:xfrm>
              <a:off x="8734425" y="2814638"/>
              <a:ext cx="144463" cy="3175"/>
            </a:xfrm>
            <a:custGeom>
              <a:avLst/>
              <a:gdLst/>
              <a:ahLst/>
              <a:cxnLst/>
              <a:rect l="l" t="t" r="r" b="b"/>
              <a:pathLst>
                <a:path w="76" h="2" extrusionOk="0">
                  <a:moveTo>
                    <a:pt x="56" y="0"/>
                  </a:moveTo>
                  <a:lnTo>
                    <a:pt x="56" y="0"/>
                  </a:lnTo>
                  <a:cubicBezTo>
                    <a:pt x="76" y="2"/>
                    <a:pt x="0" y="0"/>
                    <a:pt x="40" y="2"/>
                  </a:cubicBezTo>
                  <a:cubicBezTo>
                    <a:pt x="76" y="2"/>
                    <a:pt x="61" y="1"/>
                    <a:pt x="56"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55" name="Google Shape;655;p18"/>
            <p:cNvSpPr/>
            <p:nvPr/>
          </p:nvSpPr>
          <p:spPr>
            <a:xfrm>
              <a:off x="8023225" y="2782888"/>
              <a:ext cx="26988" cy="1587"/>
            </a:xfrm>
            <a:custGeom>
              <a:avLst/>
              <a:gdLst/>
              <a:ahLst/>
              <a:cxnLst/>
              <a:rect l="l" t="t" r="r" b="b"/>
              <a:pathLst>
                <a:path w="14" h="1" extrusionOk="0">
                  <a:moveTo>
                    <a:pt x="14" y="0"/>
                  </a:moveTo>
                  <a:lnTo>
                    <a:pt x="14" y="0"/>
                  </a:lnTo>
                  <a:cubicBezTo>
                    <a:pt x="9" y="0"/>
                    <a:pt x="5" y="0"/>
                    <a:pt x="0" y="1"/>
                  </a:cubicBezTo>
                  <a:lnTo>
                    <a:pt x="14"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56" name="Google Shape;656;p18"/>
            <p:cNvSpPr/>
            <p:nvPr/>
          </p:nvSpPr>
          <p:spPr>
            <a:xfrm>
              <a:off x="8050213" y="2782888"/>
              <a:ext cx="77788" cy="1587"/>
            </a:xfrm>
            <a:custGeom>
              <a:avLst/>
              <a:gdLst/>
              <a:ahLst/>
              <a:cxnLst/>
              <a:rect l="l" t="t" r="r" b="b"/>
              <a:pathLst>
                <a:path w="40" h="1" extrusionOk="0">
                  <a:moveTo>
                    <a:pt x="0" y="0"/>
                  </a:moveTo>
                  <a:lnTo>
                    <a:pt x="0" y="0"/>
                  </a:lnTo>
                  <a:cubicBezTo>
                    <a:pt x="15" y="0"/>
                    <a:pt x="30" y="1"/>
                    <a:pt x="40" y="1"/>
                  </a:cubicBezTo>
                  <a:cubicBezTo>
                    <a:pt x="21" y="0"/>
                    <a:pt x="15"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57" name="Google Shape;657;p18"/>
            <p:cNvSpPr/>
            <p:nvPr/>
          </p:nvSpPr>
          <p:spPr>
            <a:xfrm>
              <a:off x="7715250" y="2779713"/>
              <a:ext cx="90488" cy="7937"/>
            </a:xfrm>
            <a:custGeom>
              <a:avLst/>
              <a:gdLst/>
              <a:ahLst/>
              <a:cxnLst/>
              <a:rect l="l" t="t" r="r" b="b"/>
              <a:pathLst>
                <a:path w="47" h="3" extrusionOk="0">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58" name="Google Shape;658;p18"/>
            <p:cNvSpPr/>
            <p:nvPr/>
          </p:nvSpPr>
          <p:spPr>
            <a:xfrm>
              <a:off x="6508750" y="2713038"/>
              <a:ext cx="247650" cy="6350"/>
            </a:xfrm>
            <a:custGeom>
              <a:avLst/>
              <a:gdLst/>
              <a:ahLst/>
              <a:cxnLst/>
              <a:rect l="l" t="t" r="r" b="b"/>
              <a:pathLst>
                <a:path w="129" h="3" extrusionOk="0">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59" name="Google Shape;659;p18"/>
            <p:cNvSpPr/>
            <p:nvPr/>
          </p:nvSpPr>
          <p:spPr>
            <a:xfrm>
              <a:off x="6756400" y="2713038"/>
              <a:ext cx="33338" cy="0"/>
            </a:xfrm>
            <a:custGeom>
              <a:avLst/>
              <a:gdLst/>
              <a:ahLst/>
              <a:cxnLst/>
              <a:rect l="l" t="t" r="r" b="b"/>
              <a:pathLst>
                <a:path w="18" h="120000" extrusionOk="0">
                  <a:moveTo>
                    <a:pt x="0" y="0"/>
                  </a:moveTo>
                  <a:lnTo>
                    <a:pt x="0" y="0"/>
                  </a:lnTo>
                  <a:lnTo>
                    <a:pt x="18"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60" name="Google Shape;660;p18"/>
            <p:cNvSpPr/>
            <p:nvPr/>
          </p:nvSpPr>
          <p:spPr>
            <a:xfrm>
              <a:off x="8047038" y="2820988"/>
              <a:ext cx="58738" cy="4762"/>
            </a:xfrm>
            <a:custGeom>
              <a:avLst/>
              <a:gdLst/>
              <a:ahLst/>
              <a:cxnLst/>
              <a:rect l="l" t="t" r="r" b="b"/>
              <a:pathLst>
                <a:path w="31" h="2" extrusionOk="0">
                  <a:moveTo>
                    <a:pt x="31" y="0"/>
                  </a:moveTo>
                  <a:lnTo>
                    <a:pt x="31" y="0"/>
                  </a:lnTo>
                  <a:lnTo>
                    <a:pt x="0" y="2"/>
                  </a:lnTo>
                  <a:lnTo>
                    <a:pt x="11" y="2"/>
                  </a:lnTo>
                  <a:lnTo>
                    <a:pt x="31"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61" name="Google Shape;661;p18"/>
            <p:cNvSpPr/>
            <p:nvPr/>
          </p:nvSpPr>
          <p:spPr>
            <a:xfrm>
              <a:off x="6348413" y="2711451"/>
              <a:ext cx="82550" cy="1587"/>
            </a:xfrm>
            <a:custGeom>
              <a:avLst/>
              <a:gdLst/>
              <a:ahLst/>
              <a:cxnLst/>
              <a:rect l="l" t="t" r="r" b="b"/>
              <a:pathLst>
                <a:path w="43" h="1" extrusionOk="0">
                  <a:moveTo>
                    <a:pt x="9" y="1"/>
                  </a:moveTo>
                  <a:lnTo>
                    <a:pt x="9" y="1"/>
                  </a:lnTo>
                  <a:cubicBezTo>
                    <a:pt x="18" y="1"/>
                    <a:pt x="33" y="1"/>
                    <a:pt x="41" y="1"/>
                  </a:cubicBezTo>
                  <a:cubicBezTo>
                    <a:pt x="43" y="0"/>
                    <a:pt x="0" y="1"/>
                    <a:pt x="9"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62" name="Google Shape;662;p18"/>
            <p:cNvSpPr/>
            <p:nvPr/>
          </p:nvSpPr>
          <p:spPr>
            <a:xfrm>
              <a:off x="6734175" y="2771775"/>
              <a:ext cx="96838" cy="6350"/>
            </a:xfrm>
            <a:custGeom>
              <a:avLst/>
              <a:gdLst/>
              <a:ahLst/>
              <a:cxnLst/>
              <a:rect l="l" t="t" r="r" b="b"/>
              <a:pathLst>
                <a:path w="50" h="3" extrusionOk="0">
                  <a:moveTo>
                    <a:pt x="0" y="2"/>
                  </a:moveTo>
                  <a:lnTo>
                    <a:pt x="0" y="2"/>
                  </a:lnTo>
                  <a:cubicBezTo>
                    <a:pt x="6" y="3"/>
                    <a:pt x="37" y="2"/>
                    <a:pt x="50" y="3"/>
                  </a:cubicBezTo>
                  <a:cubicBezTo>
                    <a:pt x="32" y="2"/>
                    <a:pt x="17"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63" name="Google Shape;663;p18"/>
            <p:cNvSpPr/>
            <p:nvPr/>
          </p:nvSpPr>
          <p:spPr>
            <a:xfrm>
              <a:off x="6091238" y="2722563"/>
              <a:ext cx="95250" cy="7937"/>
            </a:xfrm>
            <a:custGeom>
              <a:avLst/>
              <a:gdLst/>
              <a:ahLst/>
              <a:cxnLst/>
              <a:rect l="l" t="t" r="r" b="b"/>
              <a:pathLst>
                <a:path w="49" h="4" extrusionOk="0">
                  <a:moveTo>
                    <a:pt x="0" y="1"/>
                  </a:moveTo>
                  <a:lnTo>
                    <a:pt x="0" y="1"/>
                  </a:lnTo>
                  <a:cubicBezTo>
                    <a:pt x="10" y="2"/>
                    <a:pt x="24" y="2"/>
                    <a:pt x="18" y="4"/>
                  </a:cubicBezTo>
                  <a:cubicBezTo>
                    <a:pt x="31" y="3"/>
                    <a:pt x="4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64" name="Google Shape;664;p18"/>
            <p:cNvSpPr/>
            <p:nvPr/>
          </p:nvSpPr>
          <p:spPr>
            <a:xfrm>
              <a:off x="6559550" y="2773363"/>
              <a:ext cx="80963" cy="3175"/>
            </a:xfrm>
            <a:custGeom>
              <a:avLst/>
              <a:gdLst/>
              <a:ahLst/>
              <a:cxnLst/>
              <a:rect l="l" t="t" r="r" b="b"/>
              <a:pathLst>
                <a:path w="42" h="1" extrusionOk="0">
                  <a:moveTo>
                    <a:pt x="0" y="1"/>
                  </a:moveTo>
                  <a:lnTo>
                    <a:pt x="0" y="1"/>
                  </a:lnTo>
                  <a:lnTo>
                    <a:pt x="8" y="1"/>
                  </a:lnTo>
                  <a:lnTo>
                    <a:pt x="42" y="0"/>
                  </a:lnTo>
                  <a:lnTo>
                    <a:pt x="0"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65" name="Google Shape;665;p18"/>
            <p:cNvSpPr/>
            <p:nvPr/>
          </p:nvSpPr>
          <p:spPr>
            <a:xfrm>
              <a:off x="6640513" y="2806700"/>
              <a:ext cx="227013" cy="15875"/>
            </a:xfrm>
            <a:custGeom>
              <a:avLst/>
              <a:gdLst/>
              <a:ahLst/>
              <a:cxnLst/>
              <a:rect l="l" t="t" r="r" b="b"/>
              <a:pathLst>
                <a:path w="118" h="7" extrusionOk="0">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66" name="Google Shape;666;p18"/>
            <p:cNvSpPr/>
            <p:nvPr/>
          </p:nvSpPr>
          <p:spPr>
            <a:xfrm>
              <a:off x="6661150" y="2814638"/>
              <a:ext cx="34925" cy="1587"/>
            </a:xfrm>
            <a:custGeom>
              <a:avLst/>
              <a:gdLst/>
              <a:ahLst/>
              <a:cxnLst/>
              <a:rect l="l" t="t" r="r" b="b"/>
              <a:pathLst>
                <a:path w="18" h="1" extrusionOk="0">
                  <a:moveTo>
                    <a:pt x="18" y="1"/>
                  </a:moveTo>
                  <a:lnTo>
                    <a:pt x="18" y="1"/>
                  </a:lnTo>
                  <a:lnTo>
                    <a:pt x="0" y="0"/>
                  </a:lnTo>
                  <a:lnTo>
                    <a:pt x="18"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67" name="Google Shape;667;p18"/>
            <p:cNvSpPr/>
            <p:nvPr/>
          </p:nvSpPr>
          <p:spPr>
            <a:xfrm>
              <a:off x="5661025" y="2789238"/>
              <a:ext cx="23813" cy="1587"/>
            </a:xfrm>
            <a:custGeom>
              <a:avLst/>
              <a:gdLst/>
              <a:ahLst/>
              <a:cxnLst/>
              <a:rect l="l" t="t" r="r" b="b"/>
              <a:pathLst>
                <a:path w="13" h="1" extrusionOk="0">
                  <a:moveTo>
                    <a:pt x="0" y="1"/>
                  </a:moveTo>
                  <a:lnTo>
                    <a:pt x="0" y="1"/>
                  </a:lnTo>
                  <a:lnTo>
                    <a:pt x="13" y="0"/>
                  </a:lnTo>
                  <a:lnTo>
                    <a:pt x="0"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68" name="Google Shape;668;p18"/>
            <p:cNvSpPr/>
            <p:nvPr/>
          </p:nvSpPr>
          <p:spPr>
            <a:xfrm>
              <a:off x="6162675" y="2814638"/>
              <a:ext cx="258763" cy="7937"/>
            </a:xfrm>
            <a:custGeom>
              <a:avLst/>
              <a:gdLst/>
              <a:ahLst/>
              <a:cxnLst/>
              <a:rect l="l" t="t" r="r" b="b"/>
              <a:pathLst>
                <a:path w="135" h="4" extrusionOk="0">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69" name="Google Shape;669;p18"/>
            <p:cNvSpPr/>
            <p:nvPr/>
          </p:nvSpPr>
          <p:spPr>
            <a:xfrm>
              <a:off x="5019675" y="2713038"/>
              <a:ext cx="73025" cy="4762"/>
            </a:xfrm>
            <a:custGeom>
              <a:avLst/>
              <a:gdLst/>
              <a:ahLst/>
              <a:cxnLst/>
              <a:rect l="l" t="t" r="r" b="b"/>
              <a:pathLst>
                <a:path w="38" h="2" extrusionOk="0">
                  <a:moveTo>
                    <a:pt x="13" y="1"/>
                  </a:moveTo>
                  <a:lnTo>
                    <a:pt x="13" y="1"/>
                  </a:lnTo>
                  <a:lnTo>
                    <a:pt x="38" y="0"/>
                  </a:lnTo>
                  <a:lnTo>
                    <a:pt x="7" y="0"/>
                  </a:lnTo>
                  <a:cubicBezTo>
                    <a:pt x="16" y="0"/>
                    <a:pt x="0" y="2"/>
                    <a:pt x="13"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70" name="Google Shape;670;p18"/>
            <p:cNvSpPr/>
            <p:nvPr/>
          </p:nvSpPr>
          <p:spPr>
            <a:xfrm>
              <a:off x="5021263" y="2713038"/>
              <a:ext cx="11113" cy="0"/>
            </a:xfrm>
            <a:custGeom>
              <a:avLst/>
              <a:gdLst/>
              <a:ahLst/>
              <a:cxnLst/>
              <a:rect l="l" t="t" r="r" b="b"/>
              <a:pathLst>
                <a:path w="6" h="120000" extrusionOk="0">
                  <a:moveTo>
                    <a:pt x="0" y="0"/>
                  </a:moveTo>
                  <a:lnTo>
                    <a:pt x="0" y="0"/>
                  </a:lnTo>
                  <a:lnTo>
                    <a:pt x="6"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71" name="Google Shape;671;p18"/>
            <p:cNvSpPr/>
            <p:nvPr/>
          </p:nvSpPr>
          <p:spPr>
            <a:xfrm>
              <a:off x="5864225" y="2784475"/>
              <a:ext cx="101600" cy="4762"/>
            </a:xfrm>
            <a:custGeom>
              <a:avLst/>
              <a:gdLst/>
              <a:ahLst/>
              <a:cxnLst/>
              <a:rect l="l" t="t" r="r" b="b"/>
              <a:pathLst>
                <a:path w="53" h="2" extrusionOk="0">
                  <a:moveTo>
                    <a:pt x="3" y="2"/>
                  </a:moveTo>
                  <a:lnTo>
                    <a:pt x="3" y="2"/>
                  </a:lnTo>
                  <a:cubicBezTo>
                    <a:pt x="21" y="2"/>
                    <a:pt x="36" y="2"/>
                    <a:pt x="53" y="1"/>
                  </a:cubicBezTo>
                  <a:cubicBezTo>
                    <a:pt x="46" y="1"/>
                    <a:pt x="0" y="0"/>
                    <a:pt x="3"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72" name="Google Shape;672;p18"/>
            <p:cNvSpPr/>
            <p:nvPr/>
          </p:nvSpPr>
          <p:spPr>
            <a:xfrm>
              <a:off x="4703763" y="2722563"/>
              <a:ext cx="84138" cy="1587"/>
            </a:xfrm>
            <a:custGeom>
              <a:avLst/>
              <a:gdLst/>
              <a:ahLst/>
              <a:cxnLst/>
              <a:rect l="l" t="t" r="r" b="b"/>
              <a:pathLst>
                <a:path w="44" h="1" extrusionOk="0">
                  <a:moveTo>
                    <a:pt x="3" y="1"/>
                  </a:moveTo>
                  <a:lnTo>
                    <a:pt x="3" y="1"/>
                  </a:lnTo>
                  <a:lnTo>
                    <a:pt x="44" y="0"/>
                  </a:lnTo>
                  <a:lnTo>
                    <a:pt x="0" y="0"/>
                  </a:lnTo>
                  <a:lnTo>
                    <a:pt x="3"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73" name="Google Shape;673;p18"/>
            <p:cNvSpPr/>
            <p:nvPr/>
          </p:nvSpPr>
          <p:spPr>
            <a:xfrm>
              <a:off x="4264025" y="2713038"/>
              <a:ext cx="77788" cy="4762"/>
            </a:xfrm>
            <a:custGeom>
              <a:avLst/>
              <a:gdLst/>
              <a:ahLst/>
              <a:cxnLst/>
              <a:rect l="l" t="t" r="r" b="b"/>
              <a:pathLst>
                <a:path w="41" h="2" extrusionOk="0">
                  <a:moveTo>
                    <a:pt x="41" y="1"/>
                  </a:moveTo>
                  <a:lnTo>
                    <a:pt x="41" y="1"/>
                  </a:lnTo>
                  <a:lnTo>
                    <a:pt x="34" y="0"/>
                  </a:lnTo>
                  <a:lnTo>
                    <a:pt x="0" y="1"/>
                  </a:lnTo>
                  <a:lnTo>
                    <a:pt x="7" y="2"/>
                  </a:lnTo>
                  <a:lnTo>
                    <a:pt x="4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74" name="Google Shape;674;p18"/>
            <p:cNvSpPr/>
            <p:nvPr/>
          </p:nvSpPr>
          <p:spPr>
            <a:xfrm>
              <a:off x="4800600" y="2822575"/>
              <a:ext cx="117475" cy="7937"/>
            </a:xfrm>
            <a:custGeom>
              <a:avLst/>
              <a:gdLst/>
              <a:ahLst/>
              <a:cxnLst/>
              <a:rect l="l" t="t" r="r" b="b"/>
              <a:pathLst>
                <a:path w="61" h="3" extrusionOk="0">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75" name="Google Shape;675;p18"/>
            <p:cNvSpPr/>
            <p:nvPr/>
          </p:nvSpPr>
          <p:spPr>
            <a:xfrm>
              <a:off x="187325" y="2714625"/>
              <a:ext cx="1925638" cy="31750"/>
            </a:xfrm>
            <a:custGeom>
              <a:avLst/>
              <a:gdLst/>
              <a:ahLst/>
              <a:cxnLst/>
              <a:rect l="l" t="t" r="r" b="b"/>
              <a:pathLst>
                <a:path w="1004" h="14" extrusionOk="0">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76" name="Google Shape;676;p18"/>
            <p:cNvSpPr/>
            <p:nvPr/>
          </p:nvSpPr>
          <p:spPr>
            <a:xfrm>
              <a:off x="1947862" y="2735263"/>
              <a:ext cx="47625" cy="0"/>
            </a:xfrm>
            <a:custGeom>
              <a:avLst/>
              <a:gdLst/>
              <a:ahLst/>
              <a:cxnLst/>
              <a:rect l="l" t="t" r="r" b="b"/>
              <a:pathLst>
                <a:path w="25" h="120000" extrusionOk="0">
                  <a:moveTo>
                    <a:pt x="0" y="0"/>
                  </a:moveTo>
                  <a:lnTo>
                    <a:pt x="0" y="0"/>
                  </a:lnTo>
                  <a:lnTo>
                    <a:pt x="25"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77" name="Google Shape;677;p18"/>
            <p:cNvSpPr/>
            <p:nvPr/>
          </p:nvSpPr>
          <p:spPr>
            <a:xfrm>
              <a:off x="112712" y="2724150"/>
              <a:ext cx="74613" cy="0"/>
            </a:xfrm>
            <a:custGeom>
              <a:avLst/>
              <a:gdLst/>
              <a:ahLst/>
              <a:cxnLst/>
              <a:rect l="l" t="t" r="r" b="b"/>
              <a:pathLst>
                <a:path w="39" h="120000" extrusionOk="0">
                  <a:moveTo>
                    <a:pt x="0" y="0"/>
                  </a:moveTo>
                  <a:lnTo>
                    <a:pt x="0" y="0"/>
                  </a:lnTo>
                  <a:lnTo>
                    <a:pt x="39" y="0"/>
                  </a:lnTo>
                  <a:cubicBezTo>
                    <a:pt x="27" y="0"/>
                    <a:pt x="14"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78" name="Google Shape;678;p18"/>
            <p:cNvSpPr/>
            <p:nvPr/>
          </p:nvSpPr>
          <p:spPr>
            <a:xfrm>
              <a:off x="2187575" y="2717800"/>
              <a:ext cx="176213" cy="6350"/>
            </a:xfrm>
            <a:custGeom>
              <a:avLst/>
              <a:gdLst/>
              <a:ahLst/>
              <a:cxnLst/>
              <a:rect l="l" t="t" r="r" b="b"/>
              <a:pathLst>
                <a:path w="92" h="3" extrusionOk="0">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79" name="Google Shape;679;p18"/>
            <p:cNvSpPr/>
            <p:nvPr/>
          </p:nvSpPr>
          <p:spPr>
            <a:xfrm>
              <a:off x="2112962" y="2714625"/>
              <a:ext cx="90488" cy="4762"/>
            </a:xfrm>
            <a:custGeom>
              <a:avLst/>
              <a:gdLst/>
              <a:ahLst/>
              <a:cxnLst/>
              <a:rect l="l" t="t" r="r" b="b"/>
              <a:pathLst>
                <a:path w="47" h="2" extrusionOk="0">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80" name="Google Shape;680;p18"/>
            <p:cNvSpPr/>
            <p:nvPr/>
          </p:nvSpPr>
          <p:spPr>
            <a:xfrm>
              <a:off x="2101850" y="2811463"/>
              <a:ext cx="71438" cy="3175"/>
            </a:xfrm>
            <a:custGeom>
              <a:avLst/>
              <a:gdLst/>
              <a:ahLst/>
              <a:cxnLst/>
              <a:rect l="l" t="t" r="r" b="b"/>
              <a:pathLst>
                <a:path w="37" h="1" extrusionOk="0">
                  <a:moveTo>
                    <a:pt x="37" y="0"/>
                  </a:moveTo>
                  <a:lnTo>
                    <a:pt x="37" y="0"/>
                  </a:lnTo>
                  <a:lnTo>
                    <a:pt x="22" y="1"/>
                  </a:lnTo>
                  <a:lnTo>
                    <a:pt x="0" y="1"/>
                  </a:lnTo>
                  <a:lnTo>
                    <a:pt x="3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81" name="Google Shape;681;p18"/>
            <p:cNvSpPr/>
            <p:nvPr/>
          </p:nvSpPr>
          <p:spPr>
            <a:xfrm>
              <a:off x="1724025" y="2805113"/>
              <a:ext cx="120650" cy="4762"/>
            </a:xfrm>
            <a:custGeom>
              <a:avLst/>
              <a:gdLst/>
              <a:ahLst/>
              <a:cxnLst/>
              <a:rect l="l" t="t" r="r" b="b"/>
              <a:pathLst>
                <a:path w="63" h="2" extrusionOk="0">
                  <a:moveTo>
                    <a:pt x="0" y="0"/>
                  </a:moveTo>
                  <a:lnTo>
                    <a:pt x="0" y="0"/>
                  </a:lnTo>
                  <a:cubicBezTo>
                    <a:pt x="18" y="2"/>
                    <a:pt x="52" y="1"/>
                    <a:pt x="63" y="0"/>
                  </a:cubicBezTo>
                  <a:cubicBezTo>
                    <a:pt x="24" y="0"/>
                    <a:pt x="41"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82" name="Google Shape;682;p18"/>
            <p:cNvSpPr/>
            <p:nvPr/>
          </p:nvSpPr>
          <p:spPr>
            <a:xfrm>
              <a:off x="1744662" y="2833688"/>
              <a:ext cx="73025" cy="3175"/>
            </a:xfrm>
            <a:custGeom>
              <a:avLst/>
              <a:gdLst/>
              <a:ahLst/>
              <a:cxnLst/>
              <a:rect l="l" t="t" r="r" b="b"/>
              <a:pathLst>
                <a:path w="38" h="1" extrusionOk="0">
                  <a:moveTo>
                    <a:pt x="38" y="0"/>
                  </a:moveTo>
                  <a:lnTo>
                    <a:pt x="38" y="0"/>
                  </a:lnTo>
                  <a:lnTo>
                    <a:pt x="0" y="1"/>
                  </a:lnTo>
                  <a:lnTo>
                    <a:pt x="3" y="1"/>
                  </a:lnTo>
                  <a:lnTo>
                    <a:pt x="38"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83" name="Google Shape;683;p18"/>
            <p:cNvSpPr/>
            <p:nvPr/>
          </p:nvSpPr>
          <p:spPr>
            <a:xfrm>
              <a:off x="-474663" y="2741613"/>
              <a:ext cx="34925" cy="0"/>
            </a:xfrm>
            <a:custGeom>
              <a:avLst/>
              <a:gdLst/>
              <a:ahLst/>
              <a:cxnLst/>
              <a:rect l="l" t="t" r="r" b="b"/>
              <a:pathLst>
                <a:path w="18" h="120000" extrusionOk="0">
                  <a:moveTo>
                    <a:pt x="18" y="0"/>
                  </a:moveTo>
                  <a:lnTo>
                    <a:pt x="18" y="0"/>
                  </a:lnTo>
                  <a:lnTo>
                    <a:pt x="0" y="0"/>
                  </a:lnTo>
                  <a:lnTo>
                    <a:pt x="18"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84" name="Google Shape;684;p18"/>
            <p:cNvSpPr/>
            <p:nvPr/>
          </p:nvSpPr>
          <p:spPr>
            <a:xfrm>
              <a:off x="-947738" y="2725738"/>
              <a:ext cx="1239838" cy="19050"/>
            </a:xfrm>
            <a:custGeom>
              <a:avLst/>
              <a:gdLst/>
              <a:ahLst/>
              <a:cxnLst/>
              <a:rect l="l" t="t" r="r" b="b"/>
              <a:pathLst>
                <a:path w="647" h="8" extrusionOk="0">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85" name="Google Shape;685;p18"/>
            <p:cNvSpPr/>
            <p:nvPr/>
          </p:nvSpPr>
          <p:spPr>
            <a:xfrm>
              <a:off x="-1944688" y="2741613"/>
              <a:ext cx="4763" cy="0"/>
            </a:xfrm>
            <a:custGeom>
              <a:avLst/>
              <a:gdLst/>
              <a:ahLst/>
              <a:cxnLst/>
              <a:rect l="l" t="t" r="r" b="b"/>
              <a:pathLst>
                <a:path w="2" h="120000" extrusionOk="0">
                  <a:moveTo>
                    <a:pt x="1" y="0"/>
                  </a:moveTo>
                  <a:lnTo>
                    <a:pt x="1" y="0"/>
                  </a:lnTo>
                  <a:lnTo>
                    <a:pt x="2" y="0"/>
                  </a:lnTo>
                  <a:cubicBezTo>
                    <a:pt x="0" y="0"/>
                    <a:pt x="0"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86" name="Google Shape;686;p18"/>
            <p:cNvSpPr/>
            <p:nvPr/>
          </p:nvSpPr>
          <p:spPr>
            <a:xfrm>
              <a:off x="-1939925" y="2735263"/>
              <a:ext cx="173038" cy="6350"/>
            </a:xfrm>
            <a:custGeom>
              <a:avLst/>
              <a:gdLst/>
              <a:ahLst/>
              <a:cxnLst/>
              <a:rect l="l" t="t" r="r" b="b"/>
              <a:pathLst>
                <a:path w="90" h="3" extrusionOk="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87" name="Google Shape;687;p18"/>
            <p:cNvSpPr/>
            <p:nvPr/>
          </p:nvSpPr>
          <p:spPr>
            <a:xfrm>
              <a:off x="-1773238" y="2733675"/>
              <a:ext cx="123825" cy="12700"/>
            </a:xfrm>
            <a:custGeom>
              <a:avLst/>
              <a:gdLst/>
              <a:ahLst/>
              <a:cxnLst/>
              <a:rect l="l" t="t" r="r" b="b"/>
              <a:pathLst>
                <a:path w="65" h="6" extrusionOk="0">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88" name="Google Shape;688;p18"/>
            <p:cNvSpPr/>
            <p:nvPr/>
          </p:nvSpPr>
          <p:spPr>
            <a:xfrm>
              <a:off x="-1057275" y="2735263"/>
              <a:ext cx="57150" cy="3175"/>
            </a:xfrm>
            <a:custGeom>
              <a:avLst/>
              <a:gdLst/>
              <a:ahLst/>
              <a:cxnLst/>
              <a:rect l="l" t="t" r="r" b="b"/>
              <a:pathLst>
                <a:path w="30" h="1" extrusionOk="0">
                  <a:moveTo>
                    <a:pt x="12" y="0"/>
                  </a:moveTo>
                  <a:lnTo>
                    <a:pt x="12" y="0"/>
                  </a:lnTo>
                  <a:lnTo>
                    <a:pt x="0" y="1"/>
                  </a:lnTo>
                  <a:lnTo>
                    <a:pt x="30" y="1"/>
                  </a:lnTo>
                  <a:lnTo>
                    <a:pt x="12"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89" name="Google Shape;689;p18"/>
            <p:cNvSpPr/>
            <p:nvPr/>
          </p:nvSpPr>
          <p:spPr>
            <a:xfrm>
              <a:off x="-1116013" y="2738438"/>
              <a:ext cx="58738" cy="3175"/>
            </a:xfrm>
            <a:custGeom>
              <a:avLst/>
              <a:gdLst/>
              <a:ahLst/>
              <a:cxnLst/>
              <a:rect l="l" t="t" r="r" b="b"/>
              <a:pathLst>
                <a:path w="30" h="2" extrusionOk="0">
                  <a:moveTo>
                    <a:pt x="30" y="0"/>
                  </a:moveTo>
                  <a:lnTo>
                    <a:pt x="30" y="0"/>
                  </a:lnTo>
                  <a:lnTo>
                    <a:pt x="0" y="0"/>
                  </a:lnTo>
                  <a:cubicBezTo>
                    <a:pt x="2" y="0"/>
                    <a:pt x="4" y="1"/>
                    <a:pt x="9" y="2"/>
                  </a:cubicBezTo>
                  <a:lnTo>
                    <a:pt x="3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90" name="Google Shape;690;p18"/>
            <p:cNvSpPr/>
            <p:nvPr/>
          </p:nvSpPr>
          <p:spPr>
            <a:xfrm>
              <a:off x="-1349375" y="2735263"/>
              <a:ext cx="84138" cy="0"/>
            </a:xfrm>
            <a:custGeom>
              <a:avLst/>
              <a:gdLst/>
              <a:ahLst/>
              <a:cxnLst/>
              <a:rect l="l" t="t" r="r" b="b"/>
              <a:pathLst>
                <a:path w="44" h="120000" extrusionOk="0">
                  <a:moveTo>
                    <a:pt x="44" y="0"/>
                  </a:moveTo>
                  <a:lnTo>
                    <a:pt x="44" y="0"/>
                  </a:lnTo>
                  <a:lnTo>
                    <a:pt x="0" y="0"/>
                  </a:lnTo>
                  <a:lnTo>
                    <a:pt x="44"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91" name="Google Shape;691;p18"/>
            <p:cNvSpPr/>
            <p:nvPr/>
          </p:nvSpPr>
          <p:spPr>
            <a:xfrm>
              <a:off x="-1265238" y="2735263"/>
              <a:ext cx="65088" cy="3175"/>
            </a:xfrm>
            <a:custGeom>
              <a:avLst/>
              <a:gdLst/>
              <a:ahLst/>
              <a:cxnLst/>
              <a:rect l="l" t="t" r="r" b="b"/>
              <a:pathLst>
                <a:path w="34" h="1" extrusionOk="0">
                  <a:moveTo>
                    <a:pt x="34" y="1"/>
                  </a:moveTo>
                  <a:lnTo>
                    <a:pt x="34" y="1"/>
                  </a:lnTo>
                  <a:lnTo>
                    <a:pt x="33" y="0"/>
                  </a:lnTo>
                  <a:lnTo>
                    <a:pt x="0" y="0"/>
                  </a:lnTo>
                  <a:lnTo>
                    <a:pt x="34"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92" name="Google Shape;692;p18"/>
            <p:cNvSpPr/>
            <p:nvPr/>
          </p:nvSpPr>
          <p:spPr>
            <a:xfrm>
              <a:off x="-1219200" y="2728913"/>
              <a:ext cx="103188" cy="9525"/>
            </a:xfrm>
            <a:custGeom>
              <a:avLst/>
              <a:gdLst/>
              <a:ahLst/>
              <a:cxnLst/>
              <a:rect l="l" t="t" r="r" b="b"/>
              <a:pathLst>
                <a:path w="54" h="4" extrusionOk="0">
                  <a:moveTo>
                    <a:pt x="54" y="4"/>
                  </a:moveTo>
                  <a:lnTo>
                    <a:pt x="54" y="4"/>
                  </a:lnTo>
                  <a:cubicBezTo>
                    <a:pt x="49" y="2"/>
                    <a:pt x="43" y="0"/>
                    <a:pt x="0" y="1"/>
                  </a:cubicBezTo>
                  <a:lnTo>
                    <a:pt x="9" y="3"/>
                  </a:lnTo>
                  <a:lnTo>
                    <a:pt x="54"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93" name="Google Shape;693;p18"/>
            <p:cNvSpPr/>
            <p:nvPr/>
          </p:nvSpPr>
          <p:spPr>
            <a:xfrm>
              <a:off x="1225550" y="2830513"/>
              <a:ext cx="73025" cy="3175"/>
            </a:xfrm>
            <a:custGeom>
              <a:avLst/>
              <a:gdLst/>
              <a:ahLst/>
              <a:cxnLst/>
              <a:rect l="l" t="t" r="r" b="b"/>
              <a:pathLst>
                <a:path w="38" h="2" extrusionOk="0">
                  <a:moveTo>
                    <a:pt x="34" y="0"/>
                  </a:moveTo>
                  <a:lnTo>
                    <a:pt x="34" y="0"/>
                  </a:lnTo>
                  <a:lnTo>
                    <a:pt x="0" y="1"/>
                  </a:lnTo>
                  <a:lnTo>
                    <a:pt x="4" y="2"/>
                  </a:lnTo>
                  <a:lnTo>
                    <a:pt x="38" y="1"/>
                  </a:lnTo>
                  <a:lnTo>
                    <a:pt x="34"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94" name="Google Shape;694;p18"/>
            <p:cNvSpPr/>
            <p:nvPr/>
          </p:nvSpPr>
          <p:spPr>
            <a:xfrm>
              <a:off x="874712" y="2827338"/>
              <a:ext cx="39688" cy="3175"/>
            </a:xfrm>
            <a:custGeom>
              <a:avLst/>
              <a:gdLst/>
              <a:ahLst/>
              <a:cxnLst/>
              <a:rect l="l" t="t" r="r" b="b"/>
              <a:pathLst>
                <a:path w="21" h="1" extrusionOk="0">
                  <a:moveTo>
                    <a:pt x="21" y="0"/>
                  </a:moveTo>
                  <a:lnTo>
                    <a:pt x="21" y="0"/>
                  </a:lnTo>
                  <a:lnTo>
                    <a:pt x="0" y="1"/>
                  </a:lnTo>
                  <a:cubicBezTo>
                    <a:pt x="9" y="1"/>
                    <a:pt x="16" y="1"/>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95" name="Google Shape;695;p18"/>
            <p:cNvSpPr/>
            <p:nvPr/>
          </p:nvSpPr>
          <p:spPr>
            <a:xfrm>
              <a:off x="417512" y="2827338"/>
              <a:ext cx="457200" cy="31750"/>
            </a:xfrm>
            <a:custGeom>
              <a:avLst/>
              <a:gdLst/>
              <a:ahLst/>
              <a:cxnLst/>
              <a:rect l="l" t="t" r="r" b="b"/>
              <a:pathLst>
                <a:path w="238" h="14" extrusionOk="0">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96" name="Google Shape;696;p18"/>
            <p:cNvSpPr/>
            <p:nvPr/>
          </p:nvSpPr>
          <p:spPr>
            <a:xfrm>
              <a:off x="755650" y="2859087"/>
              <a:ext cx="68263" cy="4762"/>
            </a:xfrm>
            <a:custGeom>
              <a:avLst/>
              <a:gdLst/>
              <a:ahLst/>
              <a:cxnLst/>
              <a:rect l="l" t="t" r="r" b="b"/>
              <a:pathLst>
                <a:path w="36" h="2" extrusionOk="0">
                  <a:moveTo>
                    <a:pt x="0" y="1"/>
                  </a:moveTo>
                  <a:lnTo>
                    <a:pt x="0" y="1"/>
                  </a:lnTo>
                  <a:cubicBezTo>
                    <a:pt x="19" y="2"/>
                    <a:pt x="24" y="1"/>
                    <a:pt x="36" y="1"/>
                  </a:cubicBezTo>
                  <a:cubicBezTo>
                    <a:pt x="33" y="0"/>
                    <a:pt x="15" y="1"/>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97" name="Google Shape;697;p18"/>
            <p:cNvSpPr/>
            <p:nvPr/>
          </p:nvSpPr>
          <p:spPr>
            <a:xfrm>
              <a:off x="-133350" y="2798763"/>
              <a:ext cx="111125" cy="4762"/>
            </a:xfrm>
            <a:custGeom>
              <a:avLst/>
              <a:gdLst/>
              <a:ahLst/>
              <a:cxnLst/>
              <a:rect l="l" t="t" r="r" b="b"/>
              <a:pathLst>
                <a:path w="58" h="2" extrusionOk="0">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98" name="Google Shape;698;p18"/>
            <p:cNvSpPr/>
            <p:nvPr/>
          </p:nvSpPr>
          <p:spPr>
            <a:xfrm>
              <a:off x="-22225" y="2800350"/>
              <a:ext cx="44450" cy="3175"/>
            </a:xfrm>
            <a:custGeom>
              <a:avLst/>
              <a:gdLst/>
              <a:ahLst/>
              <a:cxnLst/>
              <a:rect l="l" t="t" r="r" b="b"/>
              <a:pathLst>
                <a:path w="23" h="1" extrusionOk="0">
                  <a:moveTo>
                    <a:pt x="23" y="0"/>
                  </a:moveTo>
                  <a:lnTo>
                    <a:pt x="23" y="0"/>
                  </a:lnTo>
                  <a:lnTo>
                    <a:pt x="0" y="1"/>
                  </a:lnTo>
                  <a:cubicBezTo>
                    <a:pt x="6" y="1"/>
                    <a:pt x="13"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699" name="Google Shape;699;p18"/>
            <p:cNvSpPr/>
            <p:nvPr/>
          </p:nvSpPr>
          <p:spPr>
            <a:xfrm>
              <a:off x="-66675" y="2798763"/>
              <a:ext cx="6350" cy="0"/>
            </a:xfrm>
            <a:custGeom>
              <a:avLst/>
              <a:gdLst/>
              <a:ahLst/>
              <a:cxnLst/>
              <a:rect l="l" t="t" r="r" b="b"/>
              <a:pathLst>
                <a:path w="3" h="120000" extrusionOk="0">
                  <a:moveTo>
                    <a:pt x="0" y="0"/>
                  </a:moveTo>
                  <a:lnTo>
                    <a:pt x="0" y="0"/>
                  </a:lnTo>
                  <a:lnTo>
                    <a:pt x="2" y="0"/>
                  </a:lnTo>
                  <a:cubicBezTo>
                    <a:pt x="3" y="0"/>
                    <a:pt x="3"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00" name="Google Shape;700;p18"/>
            <p:cNvSpPr/>
            <p:nvPr/>
          </p:nvSpPr>
          <p:spPr>
            <a:xfrm>
              <a:off x="-1566863" y="2730500"/>
              <a:ext cx="65088" cy="3175"/>
            </a:xfrm>
            <a:custGeom>
              <a:avLst/>
              <a:gdLst/>
              <a:ahLst/>
              <a:cxnLst/>
              <a:rect l="l" t="t" r="r" b="b"/>
              <a:pathLst>
                <a:path w="34" h="1" extrusionOk="0">
                  <a:moveTo>
                    <a:pt x="33" y="1"/>
                  </a:moveTo>
                  <a:lnTo>
                    <a:pt x="33" y="1"/>
                  </a:lnTo>
                  <a:cubicBezTo>
                    <a:pt x="34" y="0"/>
                    <a:pt x="12" y="1"/>
                    <a:pt x="0" y="1"/>
                  </a:cubicBezTo>
                  <a:cubicBezTo>
                    <a:pt x="9" y="1"/>
                    <a:pt x="22" y="1"/>
                    <a:pt x="33"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01" name="Google Shape;701;p18"/>
            <p:cNvSpPr/>
            <p:nvPr/>
          </p:nvSpPr>
          <p:spPr>
            <a:xfrm>
              <a:off x="-3175000" y="2740025"/>
              <a:ext cx="38100" cy="0"/>
            </a:xfrm>
            <a:custGeom>
              <a:avLst/>
              <a:gdLst/>
              <a:ahLst/>
              <a:cxnLst/>
              <a:rect l="l" t="t" r="r" b="b"/>
              <a:pathLst>
                <a:path w="20" h="120000" extrusionOk="0">
                  <a:moveTo>
                    <a:pt x="20" y="0"/>
                  </a:moveTo>
                  <a:lnTo>
                    <a:pt x="20" y="0"/>
                  </a:lnTo>
                  <a:lnTo>
                    <a:pt x="0" y="0"/>
                  </a:lnTo>
                  <a:cubicBezTo>
                    <a:pt x="7" y="0"/>
                    <a:pt x="11" y="0"/>
                    <a:pt x="2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02" name="Google Shape;702;p18"/>
            <p:cNvSpPr/>
            <p:nvPr/>
          </p:nvSpPr>
          <p:spPr>
            <a:xfrm>
              <a:off x="-3735388" y="2803525"/>
              <a:ext cx="6350" cy="1587"/>
            </a:xfrm>
            <a:custGeom>
              <a:avLst/>
              <a:gdLst/>
              <a:ahLst/>
              <a:cxnLst/>
              <a:rect l="l" t="t" r="r" b="b"/>
              <a:pathLst>
                <a:path w="4" h="1" extrusionOk="0">
                  <a:moveTo>
                    <a:pt x="4" y="0"/>
                  </a:moveTo>
                  <a:lnTo>
                    <a:pt x="4" y="0"/>
                  </a:lnTo>
                  <a:cubicBezTo>
                    <a:pt x="3" y="0"/>
                    <a:pt x="2" y="1"/>
                    <a:pt x="0" y="1"/>
                  </a:cubicBezTo>
                  <a:cubicBezTo>
                    <a:pt x="2" y="1"/>
                    <a:pt x="3" y="1"/>
                    <a:pt x="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03" name="Google Shape;703;p18"/>
            <p:cNvSpPr/>
            <p:nvPr/>
          </p:nvSpPr>
          <p:spPr>
            <a:xfrm>
              <a:off x="-3924300" y="2803525"/>
              <a:ext cx="188913" cy="3175"/>
            </a:xfrm>
            <a:custGeom>
              <a:avLst/>
              <a:gdLst/>
              <a:ahLst/>
              <a:cxnLst/>
              <a:rect l="l" t="t" r="r" b="b"/>
              <a:pathLst>
                <a:path w="98" h="2" extrusionOk="0">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sp>
        <p:nvSpPr>
          <p:cNvPr id="704" name="Google Shape;704;p18"/>
          <p:cNvSpPr txBox="1">
            <a:spLocks noGrp="1"/>
          </p:cNvSpPr>
          <p:nvPr>
            <p:ph type="body" idx="1"/>
          </p:nvPr>
        </p:nvSpPr>
        <p:spPr>
          <a:xfrm>
            <a:off x="1522810" y="5102525"/>
            <a:ext cx="9146381" cy="1069675"/>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0"/>
              </a:spcBef>
              <a:spcAft>
                <a:spcPts val="0"/>
              </a:spcAft>
              <a:buClr>
                <a:schemeClr val="lt1"/>
              </a:buClr>
              <a:buSzPts val="1800"/>
              <a:buNone/>
              <a:defRPr sz="2400">
                <a:solidFill>
                  <a:schemeClr val="lt1"/>
                </a:solidFill>
              </a:defRPr>
            </a:lvl1pPr>
            <a:lvl2pPr marL="1219170" lvl="1" indent="-304792" algn="l">
              <a:lnSpc>
                <a:spcPct val="90000"/>
              </a:lnSpc>
              <a:spcBef>
                <a:spcPts val="667"/>
              </a:spcBef>
              <a:spcAft>
                <a:spcPts val="0"/>
              </a:spcAft>
              <a:buClr>
                <a:schemeClr val="lt1"/>
              </a:buClr>
              <a:buSzPts val="1400"/>
              <a:buNone/>
              <a:defRPr sz="1867">
                <a:solidFill>
                  <a:schemeClr val="lt1"/>
                </a:solidFill>
              </a:defRPr>
            </a:lvl2pPr>
            <a:lvl3pPr marL="1828754" lvl="2" indent="-304792" algn="l">
              <a:lnSpc>
                <a:spcPct val="90000"/>
              </a:lnSpc>
              <a:spcBef>
                <a:spcPts val="667"/>
              </a:spcBef>
              <a:spcAft>
                <a:spcPts val="0"/>
              </a:spcAft>
              <a:buClr>
                <a:schemeClr val="lt1"/>
              </a:buClr>
              <a:buSzPts val="1200"/>
              <a:buNone/>
              <a:defRPr sz="1600">
                <a:solidFill>
                  <a:schemeClr val="lt1"/>
                </a:solidFill>
              </a:defRPr>
            </a:lvl3pPr>
            <a:lvl4pPr marL="2438339" lvl="3" indent="-304792" algn="l">
              <a:lnSpc>
                <a:spcPct val="90000"/>
              </a:lnSpc>
              <a:spcBef>
                <a:spcPts val="667"/>
              </a:spcBef>
              <a:spcAft>
                <a:spcPts val="0"/>
              </a:spcAft>
              <a:buClr>
                <a:schemeClr val="lt1"/>
              </a:buClr>
              <a:buSzPts val="1100"/>
              <a:buNone/>
              <a:defRPr sz="1467">
                <a:solidFill>
                  <a:schemeClr val="lt1"/>
                </a:solidFill>
              </a:defRPr>
            </a:lvl4pPr>
            <a:lvl5pPr marL="3047924" lvl="4" indent="-304792" algn="l">
              <a:lnSpc>
                <a:spcPct val="90000"/>
              </a:lnSpc>
              <a:spcBef>
                <a:spcPts val="667"/>
              </a:spcBef>
              <a:spcAft>
                <a:spcPts val="0"/>
              </a:spcAft>
              <a:buClr>
                <a:schemeClr val="lt1"/>
              </a:buClr>
              <a:buSzPts val="1100"/>
              <a:buNone/>
              <a:defRPr sz="1467">
                <a:solidFill>
                  <a:schemeClr val="lt1"/>
                </a:solidFill>
              </a:defRPr>
            </a:lvl5pPr>
            <a:lvl6pPr marL="3657509" lvl="5" indent="-304792" algn="l">
              <a:lnSpc>
                <a:spcPct val="90000"/>
              </a:lnSpc>
              <a:spcBef>
                <a:spcPts val="667"/>
              </a:spcBef>
              <a:spcAft>
                <a:spcPts val="0"/>
              </a:spcAft>
              <a:buClr>
                <a:schemeClr val="lt1"/>
              </a:buClr>
              <a:buSzPts val="1100"/>
              <a:buNone/>
              <a:defRPr sz="1467">
                <a:solidFill>
                  <a:schemeClr val="lt1"/>
                </a:solidFill>
              </a:defRPr>
            </a:lvl6pPr>
            <a:lvl7pPr marL="4267093" lvl="6" indent="-304792" algn="l">
              <a:lnSpc>
                <a:spcPct val="90000"/>
              </a:lnSpc>
              <a:spcBef>
                <a:spcPts val="667"/>
              </a:spcBef>
              <a:spcAft>
                <a:spcPts val="0"/>
              </a:spcAft>
              <a:buClr>
                <a:schemeClr val="lt1"/>
              </a:buClr>
              <a:buSzPts val="1100"/>
              <a:buNone/>
              <a:defRPr sz="1467">
                <a:solidFill>
                  <a:schemeClr val="lt1"/>
                </a:solidFill>
              </a:defRPr>
            </a:lvl7pPr>
            <a:lvl8pPr marL="4876678" lvl="7" indent="-304792" algn="l">
              <a:lnSpc>
                <a:spcPct val="90000"/>
              </a:lnSpc>
              <a:spcBef>
                <a:spcPts val="667"/>
              </a:spcBef>
              <a:spcAft>
                <a:spcPts val="0"/>
              </a:spcAft>
              <a:buClr>
                <a:schemeClr val="lt1"/>
              </a:buClr>
              <a:buSzPts val="1100"/>
              <a:buNone/>
              <a:defRPr sz="1467">
                <a:solidFill>
                  <a:schemeClr val="lt1"/>
                </a:solidFill>
              </a:defRPr>
            </a:lvl8pPr>
            <a:lvl9pPr marL="5486263" lvl="8" indent="-304792" algn="l">
              <a:lnSpc>
                <a:spcPct val="90000"/>
              </a:lnSpc>
              <a:spcBef>
                <a:spcPts val="667"/>
              </a:spcBef>
              <a:spcAft>
                <a:spcPts val="0"/>
              </a:spcAft>
              <a:buClr>
                <a:schemeClr val="lt1"/>
              </a:buClr>
              <a:buSzPts val="1100"/>
              <a:buNone/>
              <a:defRPr sz="1467">
                <a:solidFill>
                  <a:schemeClr val="lt1"/>
                </a:solidFill>
              </a:defRPr>
            </a:lvl9pPr>
          </a:lstStyle>
          <a:p>
            <a:endParaRPr/>
          </a:p>
        </p:txBody>
      </p:sp>
      <p:sp>
        <p:nvSpPr>
          <p:cNvPr id="705" name="Google Shape;705;p18"/>
          <p:cNvSpPr txBox="1">
            <a:spLocks noGrp="1"/>
          </p:cNvSpPr>
          <p:nvPr>
            <p:ph type="ftr" idx="11"/>
          </p:nvPr>
        </p:nvSpPr>
        <p:spPr>
          <a:xfrm>
            <a:off x="1522810" y="6400802"/>
            <a:ext cx="6326247" cy="2762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6" name="Google Shape;706;p18"/>
          <p:cNvSpPr txBox="1">
            <a:spLocks noGrp="1"/>
          </p:cNvSpPr>
          <p:nvPr>
            <p:ph type="dt" idx="10"/>
          </p:nvPr>
        </p:nvSpPr>
        <p:spPr>
          <a:xfrm>
            <a:off x="8077715" y="6400802"/>
            <a:ext cx="1244183" cy="2762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7" name="Google Shape;707;p18"/>
          <p:cNvSpPr txBox="1">
            <a:spLocks noGrp="1"/>
          </p:cNvSpPr>
          <p:nvPr>
            <p:ph type="sldNum" idx="12"/>
          </p:nvPr>
        </p:nvSpPr>
        <p:spPr>
          <a:xfrm>
            <a:off x="9525893" y="6400802"/>
            <a:ext cx="1143300" cy="2762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780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08"/>
        <p:cNvGrpSpPr/>
        <p:nvPr/>
      </p:nvGrpSpPr>
      <p:grpSpPr>
        <a:xfrm>
          <a:off x="0" y="0"/>
          <a:ext cx="0" cy="0"/>
          <a:chOff x="0" y="0"/>
          <a:chExt cx="0" cy="0"/>
        </a:xfrm>
      </p:grpSpPr>
      <p:sp>
        <p:nvSpPr>
          <p:cNvPr id="709" name="Google Shape;709;p19"/>
          <p:cNvSpPr txBox="1">
            <a:spLocks noGrp="1"/>
          </p:cNvSpPr>
          <p:nvPr>
            <p:ph type="title"/>
          </p:nvPr>
        </p:nvSpPr>
        <p:spPr>
          <a:xfrm>
            <a:off x="1522811" y="274637"/>
            <a:ext cx="9146380" cy="102076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710" name="Google Shape;710;p19" descr="Line graphic"/>
          <p:cNvGrpSpPr/>
          <p:nvPr/>
        </p:nvGrpSpPr>
        <p:grpSpPr>
          <a:xfrm>
            <a:off x="1522809" y="1514475"/>
            <a:ext cx="10572328" cy="64008"/>
            <a:chOff x="1522413" y="1514475"/>
            <a:chExt cx="10569575" cy="64008"/>
          </a:xfrm>
        </p:grpSpPr>
        <p:sp>
          <p:nvSpPr>
            <p:cNvPr id="711" name="Google Shape;711;p19"/>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12" name="Google Shape;712;p19"/>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13" name="Google Shape;713;p19"/>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14" name="Google Shape;714;p19"/>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15" name="Google Shape;715;p19"/>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16" name="Google Shape;716;p19"/>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17" name="Google Shape;717;p19"/>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18" name="Google Shape;718;p19"/>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19" name="Google Shape;719;p19"/>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20" name="Google Shape;720;p19"/>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21" name="Google Shape;721;p19"/>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22" name="Google Shape;722;p19"/>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23" name="Google Shape;723;p19"/>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24" name="Google Shape;724;p19"/>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25" name="Google Shape;725;p19"/>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26" name="Google Shape;726;p19"/>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27" name="Google Shape;727;p19"/>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28" name="Google Shape;728;p19"/>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29" name="Google Shape;729;p19"/>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30" name="Google Shape;730;p19"/>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31" name="Google Shape;731;p19"/>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32" name="Google Shape;732;p19"/>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33" name="Google Shape;733;p19"/>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34" name="Google Shape;734;p19"/>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35" name="Google Shape;735;p19"/>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36" name="Google Shape;736;p19"/>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37" name="Google Shape;737;p19"/>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38" name="Google Shape;738;p19"/>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39" name="Google Shape;739;p19"/>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40" name="Google Shape;740;p19"/>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41" name="Google Shape;741;p19"/>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42" name="Google Shape;742;p19"/>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43" name="Google Shape;743;p19"/>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44" name="Google Shape;744;p19"/>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45" name="Google Shape;745;p19"/>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46" name="Google Shape;746;p19"/>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47" name="Google Shape;747;p19"/>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48" name="Google Shape;748;p19"/>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49" name="Google Shape;749;p19"/>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50" name="Google Shape;750;p19"/>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51" name="Google Shape;751;p19"/>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52" name="Google Shape;752;p19"/>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53" name="Google Shape;753;p19"/>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54" name="Google Shape;754;p19"/>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55" name="Google Shape;755;p19"/>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56" name="Google Shape;756;p19"/>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57" name="Google Shape;757;p19"/>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58" name="Google Shape;758;p19"/>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59" name="Google Shape;759;p19"/>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60" name="Google Shape;760;p19"/>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61" name="Google Shape;761;p19"/>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62" name="Google Shape;762;p19"/>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63" name="Google Shape;763;p19"/>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64" name="Google Shape;764;p19"/>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65" name="Google Shape;765;p19"/>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66" name="Google Shape;766;p19"/>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67" name="Google Shape;767;p19"/>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68" name="Google Shape;768;p19"/>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69" name="Google Shape;769;p19"/>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70" name="Google Shape;770;p19"/>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71" name="Google Shape;771;p19"/>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72" name="Google Shape;772;p19"/>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73" name="Google Shape;773;p19"/>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74" name="Google Shape;774;p19"/>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75" name="Google Shape;775;p19"/>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76" name="Google Shape;776;p19"/>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77" name="Google Shape;777;p19"/>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78" name="Google Shape;778;p19"/>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79" name="Google Shape;779;p19"/>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80" name="Google Shape;780;p19"/>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81" name="Google Shape;781;p19"/>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82" name="Google Shape;782;p19"/>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83" name="Google Shape;783;p19"/>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84" name="Google Shape;784;p19"/>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sp>
        <p:nvSpPr>
          <p:cNvPr id="785" name="Google Shape;785;p19"/>
          <p:cNvSpPr txBox="1">
            <a:spLocks noGrp="1"/>
          </p:cNvSpPr>
          <p:nvPr>
            <p:ph type="body" idx="1"/>
          </p:nvPr>
        </p:nvSpPr>
        <p:spPr>
          <a:xfrm>
            <a:off x="1522810" y="1905000"/>
            <a:ext cx="4420751" cy="4267200"/>
          </a:xfrm>
          <a:prstGeom prst="rect">
            <a:avLst/>
          </a:prstGeom>
          <a:noFill/>
          <a:ln>
            <a:noFill/>
          </a:ln>
        </p:spPr>
        <p:txBody>
          <a:bodyPr spcFirstLastPara="1" wrap="square" lIns="68575" tIns="34275" rIns="68575" bIns="34275" anchor="t" anchorCtr="0">
            <a:noAutofit/>
          </a:bodyPr>
          <a:lstStyle>
            <a:lvl1pPr marL="609585" lvl="0" indent="-457189" algn="l">
              <a:lnSpc>
                <a:spcPct val="90000"/>
              </a:lnSpc>
              <a:spcBef>
                <a:spcPts val="1867"/>
              </a:spcBef>
              <a:spcAft>
                <a:spcPts val="0"/>
              </a:spcAft>
              <a:buClr>
                <a:schemeClr val="lt1"/>
              </a:buClr>
              <a:buSzPts val="1800"/>
              <a:buChar char="▪"/>
              <a:defRPr sz="2400"/>
            </a:lvl1pPr>
            <a:lvl2pPr marL="1219170" lvl="1" indent="-431789" algn="l">
              <a:lnSpc>
                <a:spcPct val="90000"/>
              </a:lnSpc>
              <a:spcBef>
                <a:spcPts val="667"/>
              </a:spcBef>
              <a:spcAft>
                <a:spcPts val="0"/>
              </a:spcAft>
              <a:buClr>
                <a:schemeClr val="lt1"/>
              </a:buClr>
              <a:buSzPts val="1500"/>
              <a:buChar char="–"/>
              <a:defRPr sz="2000"/>
            </a:lvl2pPr>
            <a:lvl3pPr marL="1828754" lvl="2" indent="-423323" algn="l">
              <a:lnSpc>
                <a:spcPct val="90000"/>
              </a:lnSpc>
              <a:spcBef>
                <a:spcPts val="667"/>
              </a:spcBef>
              <a:spcAft>
                <a:spcPts val="0"/>
              </a:spcAft>
              <a:buClr>
                <a:schemeClr val="lt1"/>
              </a:buClr>
              <a:buSzPts val="1400"/>
              <a:buChar char="▪"/>
              <a:defRPr sz="1867"/>
            </a:lvl3pPr>
            <a:lvl4pPr marL="2438339" lvl="3" indent="-406390" algn="l">
              <a:lnSpc>
                <a:spcPct val="90000"/>
              </a:lnSpc>
              <a:spcBef>
                <a:spcPts val="667"/>
              </a:spcBef>
              <a:spcAft>
                <a:spcPts val="0"/>
              </a:spcAft>
              <a:buClr>
                <a:schemeClr val="lt1"/>
              </a:buClr>
              <a:buSzPts val="1200"/>
              <a:buChar char="–"/>
              <a:defRPr sz="1600"/>
            </a:lvl4pPr>
            <a:lvl5pPr marL="3047924" lvl="4" indent="-406390" algn="l">
              <a:lnSpc>
                <a:spcPct val="90000"/>
              </a:lnSpc>
              <a:spcBef>
                <a:spcPts val="667"/>
              </a:spcBef>
              <a:spcAft>
                <a:spcPts val="0"/>
              </a:spcAft>
              <a:buClr>
                <a:schemeClr val="lt1"/>
              </a:buClr>
              <a:buSzPts val="1200"/>
              <a:buChar char="▪"/>
              <a:defRPr sz="1600"/>
            </a:lvl5pPr>
            <a:lvl6pPr marL="3657509" lvl="5" indent="-406390" algn="l">
              <a:lnSpc>
                <a:spcPct val="90000"/>
              </a:lnSpc>
              <a:spcBef>
                <a:spcPts val="667"/>
              </a:spcBef>
              <a:spcAft>
                <a:spcPts val="0"/>
              </a:spcAft>
              <a:buClr>
                <a:schemeClr val="lt1"/>
              </a:buClr>
              <a:buSzPts val="1200"/>
              <a:buChar char="–"/>
              <a:defRPr sz="1600"/>
            </a:lvl6pPr>
            <a:lvl7pPr marL="4267093" lvl="6" indent="-406390" algn="l">
              <a:lnSpc>
                <a:spcPct val="90000"/>
              </a:lnSpc>
              <a:spcBef>
                <a:spcPts val="667"/>
              </a:spcBef>
              <a:spcAft>
                <a:spcPts val="0"/>
              </a:spcAft>
              <a:buClr>
                <a:schemeClr val="lt1"/>
              </a:buClr>
              <a:buSzPts val="1200"/>
              <a:buChar char="▪"/>
              <a:defRPr sz="1600"/>
            </a:lvl7pPr>
            <a:lvl8pPr marL="4876678" lvl="7" indent="-406390" algn="l">
              <a:lnSpc>
                <a:spcPct val="90000"/>
              </a:lnSpc>
              <a:spcBef>
                <a:spcPts val="667"/>
              </a:spcBef>
              <a:spcAft>
                <a:spcPts val="0"/>
              </a:spcAft>
              <a:buClr>
                <a:schemeClr val="lt1"/>
              </a:buClr>
              <a:buSzPts val="1200"/>
              <a:buChar char="–"/>
              <a:defRPr sz="1600"/>
            </a:lvl8pPr>
            <a:lvl9pPr marL="5486263" lvl="8" indent="-406390" algn="l">
              <a:lnSpc>
                <a:spcPct val="90000"/>
              </a:lnSpc>
              <a:spcBef>
                <a:spcPts val="667"/>
              </a:spcBef>
              <a:spcAft>
                <a:spcPts val="0"/>
              </a:spcAft>
              <a:buClr>
                <a:schemeClr val="lt1"/>
              </a:buClr>
              <a:buSzPts val="1200"/>
              <a:buChar char="▪"/>
              <a:defRPr sz="1600"/>
            </a:lvl9pPr>
          </a:lstStyle>
          <a:p>
            <a:endParaRPr/>
          </a:p>
        </p:txBody>
      </p:sp>
      <p:sp>
        <p:nvSpPr>
          <p:cNvPr id="786" name="Google Shape;786;p19"/>
          <p:cNvSpPr txBox="1">
            <a:spLocks noGrp="1"/>
          </p:cNvSpPr>
          <p:nvPr>
            <p:ph type="body" idx="2"/>
          </p:nvPr>
        </p:nvSpPr>
        <p:spPr>
          <a:xfrm>
            <a:off x="6248443" y="1905000"/>
            <a:ext cx="4420749" cy="4267200"/>
          </a:xfrm>
          <a:prstGeom prst="rect">
            <a:avLst/>
          </a:prstGeom>
          <a:noFill/>
          <a:ln>
            <a:noFill/>
          </a:ln>
        </p:spPr>
        <p:txBody>
          <a:bodyPr spcFirstLastPara="1" wrap="square" lIns="68575" tIns="34275" rIns="68575" bIns="34275" anchor="t" anchorCtr="0">
            <a:noAutofit/>
          </a:bodyPr>
          <a:lstStyle>
            <a:lvl1pPr marL="609585" lvl="0" indent="-457189" algn="l">
              <a:lnSpc>
                <a:spcPct val="90000"/>
              </a:lnSpc>
              <a:spcBef>
                <a:spcPts val="1867"/>
              </a:spcBef>
              <a:spcAft>
                <a:spcPts val="0"/>
              </a:spcAft>
              <a:buClr>
                <a:schemeClr val="lt1"/>
              </a:buClr>
              <a:buSzPts val="1800"/>
              <a:buChar char="▪"/>
              <a:defRPr sz="2400"/>
            </a:lvl1pPr>
            <a:lvl2pPr marL="1219170" lvl="1" indent="-431789" algn="l">
              <a:lnSpc>
                <a:spcPct val="90000"/>
              </a:lnSpc>
              <a:spcBef>
                <a:spcPts val="667"/>
              </a:spcBef>
              <a:spcAft>
                <a:spcPts val="0"/>
              </a:spcAft>
              <a:buClr>
                <a:schemeClr val="lt1"/>
              </a:buClr>
              <a:buSzPts val="1500"/>
              <a:buChar char="–"/>
              <a:defRPr sz="2000"/>
            </a:lvl2pPr>
            <a:lvl3pPr marL="1828754" lvl="2" indent="-423323" algn="l">
              <a:lnSpc>
                <a:spcPct val="90000"/>
              </a:lnSpc>
              <a:spcBef>
                <a:spcPts val="667"/>
              </a:spcBef>
              <a:spcAft>
                <a:spcPts val="0"/>
              </a:spcAft>
              <a:buClr>
                <a:schemeClr val="lt1"/>
              </a:buClr>
              <a:buSzPts val="1400"/>
              <a:buChar char="▪"/>
              <a:defRPr sz="1867"/>
            </a:lvl3pPr>
            <a:lvl4pPr marL="2438339" lvl="3" indent="-406390" algn="l">
              <a:lnSpc>
                <a:spcPct val="90000"/>
              </a:lnSpc>
              <a:spcBef>
                <a:spcPts val="667"/>
              </a:spcBef>
              <a:spcAft>
                <a:spcPts val="0"/>
              </a:spcAft>
              <a:buClr>
                <a:schemeClr val="lt1"/>
              </a:buClr>
              <a:buSzPts val="1200"/>
              <a:buChar char="–"/>
              <a:defRPr sz="1600"/>
            </a:lvl4pPr>
            <a:lvl5pPr marL="3047924" lvl="4" indent="-406390" algn="l">
              <a:lnSpc>
                <a:spcPct val="90000"/>
              </a:lnSpc>
              <a:spcBef>
                <a:spcPts val="667"/>
              </a:spcBef>
              <a:spcAft>
                <a:spcPts val="0"/>
              </a:spcAft>
              <a:buClr>
                <a:schemeClr val="lt1"/>
              </a:buClr>
              <a:buSzPts val="1200"/>
              <a:buChar char="▪"/>
              <a:defRPr sz="1600"/>
            </a:lvl5pPr>
            <a:lvl6pPr marL="3657509" lvl="5" indent="-406390" algn="l">
              <a:lnSpc>
                <a:spcPct val="90000"/>
              </a:lnSpc>
              <a:spcBef>
                <a:spcPts val="667"/>
              </a:spcBef>
              <a:spcAft>
                <a:spcPts val="0"/>
              </a:spcAft>
              <a:buClr>
                <a:schemeClr val="lt1"/>
              </a:buClr>
              <a:buSzPts val="1200"/>
              <a:buChar char="–"/>
              <a:defRPr sz="1600"/>
            </a:lvl6pPr>
            <a:lvl7pPr marL="4267093" lvl="6" indent="-406390" algn="l">
              <a:lnSpc>
                <a:spcPct val="90000"/>
              </a:lnSpc>
              <a:spcBef>
                <a:spcPts val="667"/>
              </a:spcBef>
              <a:spcAft>
                <a:spcPts val="0"/>
              </a:spcAft>
              <a:buClr>
                <a:schemeClr val="lt1"/>
              </a:buClr>
              <a:buSzPts val="1200"/>
              <a:buChar char="▪"/>
              <a:defRPr sz="1600"/>
            </a:lvl7pPr>
            <a:lvl8pPr marL="4876678" lvl="7" indent="-406390" algn="l">
              <a:lnSpc>
                <a:spcPct val="90000"/>
              </a:lnSpc>
              <a:spcBef>
                <a:spcPts val="667"/>
              </a:spcBef>
              <a:spcAft>
                <a:spcPts val="0"/>
              </a:spcAft>
              <a:buClr>
                <a:schemeClr val="lt1"/>
              </a:buClr>
              <a:buSzPts val="1200"/>
              <a:buChar char="–"/>
              <a:defRPr sz="1600"/>
            </a:lvl8pPr>
            <a:lvl9pPr marL="5486263" lvl="8" indent="-406390" algn="l">
              <a:lnSpc>
                <a:spcPct val="90000"/>
              </a:lnSpc>
              <a:spcBef>
                <a:spcPts val="667"/>
              </a:spcBef>
              <a:spcAft>
                <a:spcPts val="0"/>
              </a:spcAft>
              <a:buClr>
                <a:schemeClr val="lt1"/>
              </a:buClr>
              <a:buSzPts val="1200"/>
              <a:buChar char="▪"/>
              <a:defRPr sz="1600"/>
            </a:lvl9pPr>
          </a:lstStyle>
          <a:p>
            <a:endParaRPr/>
          </a:p>
        </p:txBody>
      </p:sp>
      <p:sp>
        <p:nvSpPr>
          <p:cNvPr id="787" name="Google Shape;787;p19"/>
          <p:cNvSpPr txBox="1">
            <a:spLocks noGrp="1"/>
          </p:cNvSpPr>
          <p:nvPr>
            <p:ph type="ftr" idx="11"/>
          </p:nvPr>
        </p:nvSpPr>
        <p:spPr>
          <a:xfrm>
            <a:off x="1522810" y="6400802"/>
            <a:ext cx="6326247" cy="2762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8" name="Google Shape;788;p19"/>
          <p:cNvSpPr txBox="1">
            <a:spLocks noGrp="1"/>
          </p:cNvSpPr>
          <p:nvPr>
            <p:ph type="dt" idx="10"/>
          </p:nvPr>
        </p:nvSpPr>
        <p:spPr>
          <a:xfrm>
            <a:off x="8077715" y="6400802"/>
            <a:ext cx="1244183" cy="2762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9" name="Google Shape;789;p19"/>
          <p:cNvSpPr txBox="1">
            <a:spLocks noGrp="1"/>
          </p:cNvSpPr>
          <p:nvPr>
            <p:ph type="sldNum" idx="12"/>
          </p:nvPr>
        </p:nvSpPr>
        <p:spPr>
          <a:xfrm>
            <a:off x="9525893" y="6400802"/>
            <a:ext cx="1143300" cy="2762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26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90"/>
        <p:cNvGrpSpPr/>
        <p:nvPr/>
      </p:nvGrpSpPr>
      <p:grpSpPr>
        <a:xfrm>
          <a:off x="0" y="0"/>
          <a:ext cx="0" cy="0"/>
          <a:chOff x="0" y="0"/>
          <a:chExt cx="0" cy="0"/>
        </a:xfrm>
      </p:grpSpPr>
      <p:sp>
        <p:nvSpPr>
          <p:cNvPr id="791" name="Google Shape;791;p20"/>
          <p:cNvSpPr txBox="1">
            <a:spLocks noGrp="1"/>
          </p:cNvSpPr>
          <p:nvPr>
            <p:ph type="title"/>
          </p:nvPr>
        </p:nvSpPr>
        <p:spPr>
          <a:xfrm>
            <a:off x="1522811" y="274637"/>
            <a:ext cx="9146380" cy="102076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2400"/>
              <a:buFont typeface="Consolas"/>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792" name="Google Shape;792;p20" descr="Line graphic"/>
          <p:cNvGrpSpPr/>
          <p:nvPr/>
        </p:nvGrpSpPr>
        <p:grpSpPr>
          <a:xfrm>
            <a:off x="1522809" y="1514475"/>
            <a:ext cx="10572328" cy="64008"/>
            <a:chOff x="1522413" y="1514475"/>
            <a:chExt cx="10569575" cy="64008"/>
          </a:xfrm>
        </p:grpSpPr>
        <p:sp>
          <p:nvSpPr>
            <p:cNvPr id="793" name="Google Shape;793;p20"/>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94" name="Google Shape;794;p20"/>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95" name="Google Shape;795;p20"/>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96" name="Google Shape;796;p20"/>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97" name="Google Shape;797;p20"/>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98" name="Google Shape;798;p20"/>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799" name="Google Shape;799;p20"/>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00" name="Google Shape;800;p20"/>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01" name="Google Shape;801;p20"/>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02" name="Google Shape;802;p20"/>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03" name="Google Shape;803;p20"/>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04" name="Google Shape;804;p20"/>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05" name="Google Shape;805;p20"/>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06" name="Google Shape;806;p20"/>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07" name="Google Shape;807;p20"/>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08" name="Google Shape;808;p20"/>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09" name="Google Shape;809;p20"/>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10" name="Google Shape;810;p20"/>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11" name="Google Shape;811;p20"/>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12" name="Google Shape;812;p20"/>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13" name="Google Shape;813;p20"/>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14" name="Google Shape;814;p20"/>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15" name="Google Shape;815;p20"/>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16" name="Google Shape;816;p20"/>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17" name="Google Shape;817;p20"/>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18" name="Google Shape;818;p20"/>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19" name="Google Shape;819;p20"/>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20" name="Google Shape;820;p20"/>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21" name="Google Shape;821;p20"/>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22" name="Google Shape;822;p20"/>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23" name="Google Shape;823;p20"/>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24" name="Google Shape;824;p20"/>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25" name="Google Shape;825;p20"/>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26" name="Google Shape;826;p20"/>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27" name="Google Shape;827;p20"/>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28" name="Google Shape;828;p20"/>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29" name="Google Shape;829;p20"/>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30" name="Google Shape;830;p20"/>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31" name="Google Shape;831;p20"/>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32" name="Google Shape;832;p20"/>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33" name="Google Shape;833;p20"/>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34" name="Google Shape;834;p20"/>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35" name="Google Shape;835;p20"/>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36" name="Google Shape;836;p20"/>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37" name="Google Shape;837;p20"/>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38" name="Google Shape;838;p20"/>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39" name="Google Shape;839;p20"/>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40" name="Google Shape;840;p20"/>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41" name="Google Shape;841;p20"/>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42" name="Google Shape;842;p20"/>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43" name="Google Shape;843;p20"/>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44" name="Google Shape;844;p20"/>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45" name="Google Shape;845;p20"/>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46" name="Google Shape;846;p20"/>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47" name="Google Shape;847;p20"/>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48" name="Google Shape;848;p20"/>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49" name="Google Shape;849;p20"/>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50" name="Google Shape;850;p20"/>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51" name="Google Shape;851;p20"/>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52" name="Google Shape;852;p20"/>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53" name="Google Shape;853;p20"/>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54" name="Google Shape;854;p20"/>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55" name="Google Shape;855;p20"/>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56" name="Google Shape;856;p20"/>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57" name="Google Shape;857;p20"/>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58" name="Google Shape;858;p20"/>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59" name="Google Shape;859;p20"/>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60" name="Google Shape;860;p20"/>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61" name="Google Shape;861;p20"/>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62" name="Google Shape;862;p20"/>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63" name="Google Shape;863;p20"/>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64" name="Google Shape;864;p20"/>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65" name="Google Shape;865;p20"/>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66" name="Google Shape;866;p20"/>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sp>
        <p:nvSpPr>
          <p:cNvPr id="867" name="Google Shape;867;p20"/>
          <p:cNvSpPr txBox="1">
            <a:spLocks noGrp="1"/>
          </p:cNvSpPr>
          <p:nvPr>
            <p:ph type="body" idx="1"/>
          </p:nvPr>
        </p:nvSpPr>
        <p:spPr>
          <a:xfrm>
            <a:off x="1522810" y="1905000"/>
            <a:ext cx="4417703" cy="762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0"/>
              </a:spcBef>
              <a:spcAft>
                <a:spcPts val="0"/>
              </a:spcAft>
              <a:buClr>
                <a:schemeClr val="lt1"/>
              </a:buClr>
              <a:buSzPts val="1800"/>
              <a:buNone/>
              <a:defRPr sz="2400" b="0"/>
            </a:lvl1pPr>
            <a:lvl2pPr marL="1219170" lvl="1" indent="-304792" algn="l">
              <a:lnSpc>
                <a:spcPct val="90000"/>
              </a:lnSpc>
              <a:spcBef>
                <a:spcPts val="667"/>
              </a:spcBef>
              <a:spcAft>
                <a:spcPts val="0"/>
              </a:spcAft>
              <a:buClr>
                <a:schemeClr val="lt1"/>
              </a:buClr>
              <a:buSzPts val="1500"/>
              <a:buNone/>
              <a:defRPr sz="2000" b="1"/>
            </a:lvl2pPr>
            <a:lvl3pPr marL="1828754" lvl="2" indent="-304792" algn="l">
              <a:lnSpc>
                <a:spcPct val="90000"/>
              </a:lnSpc>
              <a:spcBef>
                <a:spcPts val="667"/>
              </a:spcBef>
              <a:spcAft>
                <a:spcPts val="0"/>
              </a:spcAft>
              <a:buClr>
                <a:schemeClr val="lt1"/>
              </a:buClr>
              <a:buSzPts val="1400"/>
              <a:buNone/>
              <a:defRPr sz="1867" b="1"/>
            </a:lvl3pPr>
            <a:lvl4pPr marL="2438339" lvl="3" indent="-304792" algn="l">
              <a:lnSpc>
                <a:spcPct val="90000"/>
              </a:lnSpc>
              <a:spcBef>
                <a:spcPts val="667"/>
              </a:spcBef>
              <a:spcAft>
                <a:spcPts val="0"/>
              </a:spcAft>
              <a:buClr>
                <a:schemeClr val="lt1"/>
              </a:buClr>
              <a:buSzPts val="1200"/>
              <a:buNone/>
              <a:defRPr sz="1600" b="1"/>
            </a:lvl4pPr>
            <a:lvl5pPr marL="3047924" lvl="4" indent="-304792" algn="l">
              <a:lnSpc>
                <a:spcPct val="90000"/>
              </a:lnSpc>
              <a:spcBef>
                <a:spcPts val="667"/>
              </a:spcBef>
              <a:spcAft>
                <a:spcPts val="0"/>
              </a:spcAft>
              <a:buClr>
                <a:schemeClr val="lt1"/>
              </a:buClr>
              <a:buSzPts val="1200"/>
              <a:buNone/>
              <a:defRPr sz="1600" b="1"/>
            </a:lvl5pPr>
            <a:lvl6pPr marL="3657509" lvl="5" indent="-304792" algn="l">
              <a:lnSpc>
                <a:spcPct val="90000"/>
              </a:lnSpc>
              <a:spcBef>
                <a:spcPts val="667"/>
              </a:spcBef>
              <a:spcAft>
                <a:spcPts val="0"/>
              </a:spcAft>
              <a:buClr>
                <a:schemeClr val="lt1"/>
              </a:buClr>
              <a:buSzPts val="1200"/>
              <a:buNone/>
              <a:defRPr sz="1600" b="1"/>
            </a:lvl6pPr>
            <a:lvl7pPr marL="4267093" lvl="6" indent="-304792" algn="l">
              <a:lnSpc>
                <a:spcPct val="90000"/>
              </a:lnSpc>
              <a:spcBef>
                <a:spcPts val="667"/>
              </a:spcBef>
              <a:spcAft>
                <a:spcPts val="0"/>
              </a:spcAft>
              <a:buClr>
                <a:schemeClr val="lt1"/>
              </a:buClr>
              <a:buSzPts val="1200"/>
              <a:buNone/>
              <a:defRPr sz="1600" b="1"/>
            </a:lvl7pPr>
            <a:lvl8pPr marL="4876678" lvl="7" indent="-304792" algn="l">
              <a:lnSpc>
                <a:spcPct val="90000"/>
              </a:lnSpc>
              <a:spcBef>
                <a:spcPts val="667"/>
              </a:spcBef>
              <a:spcAft>
                <a:spcPts val="0"/>
              </a:spcAft>
              <a:buClr>
                <a:schemeClr val="lt1"/>
              </a:buClr>
              <a:buSzPts val="1200"/>
              <a:buNone/>
              <a:defRPr sz="1600" b="1"/>
            </a:lvl8pPr>
            <a:lvl9pPr marL="5486263" lvl="8" indent="-304792" algn="l">
              <a:lnSpc>
                <a:spcPct val="90000"/>
              </a:lnSpc>
              <a:spcBef>
                <a:spcPts val="667"/>
              </a:spcBef>
              <a:spcAft>
                <a:spcPts val="0"/>
              </a:spcAft>
              <a:buClr>
                <a:schemeClr val="lt1"/>
              </a:buClr>
              <a:buSzPts val="1200"/>
              <a:buNone/>
              <a:defRPr sz="1600" b="1"/>
            </a:lvl9pPr>
          </a:lstStyle>
          <a:p>
            <a:endParaRPr/>
          </a:p>
        </p:txBody>
      </p:sp>
      <p:sp>
        <p:nvSpPr>
          <p:cNvPr id="868" name="Google Shape;868;p20"/>
          <p:cNvSpPr txBox="1">
            <a:spLocks noGrp="1"/>
          </p:cNvSpPr>
          <p:nvPr>
            <p:ph type="body" idx="2"/>
          </p:nvPr>
        </p:nvSpPr>
        <p:spPr>
          <a:xfrm>
            <a:off x="1522810" y="2819400"/>
            <a:ext cx="4417703" cy="3352801"/>
          </a:xfrm>
          <a:prstGeom prst="rect">
            <a:avLst/>
          </a:prstGeom>
          <a:noFill/>
          <a:ln>
            <a:noFill/>
          </a:ln>
        </p:spPr>
        <p:txBody>
          <a:bodyPr spcFirstLastPara="1" wrap="square" lIns="68575" tIns="34275" rIns="68575" bIns="34275" anchor="t" anchorCtr="0">
            <a:noAutofit/>
          </a:bodyPr>
          <a:lstStyle>
            <a:lvl1pPr marL="609585" lvl="0" indent="-457189" algn="l">
              <a:lnSpc>
                <a:spcPct val="90000"/>
              </a:lnSpc>
              <a:spcBef>
                <a:spcPts val="1867"/>
              </a:spcBef>
              <a:spcAft>
                <a:spcPts val="0"/>
              </a:spcAft>
              <a:buClr>
                <a:schemeClr val="lt1"/>
              </a:buClr>
              <a:buSzPts val="1800"/>
              <a:buChar char="▪"/>
              <a:defRPr sz="2400"/>
            </a:lvl1pPr>
            <a:lvl2pPr marL="1219170" lvl="1" indent="-431789" algn="l">
              <a:lnSpc>
                <a:spcPct val="90000"/>
              </a:lnSpc>
              <a:spcBef>
                <a:spcPts val="667"/>
              </a:spcBef>
              <a:spcAft>
                <a:spcPts val="0"/>
              </a:spcAft>
              <a:buClr>
                <a:schemeClr val="lt1"/>
              </a:buClr>
              <a:buSzPts val="1500"/>
              <a:buChar char="–"/>
              <a:defRPr sz="2000"/>
            </a:lvl2pPr>
            <a:lvl3pPr marL="1828754" lvl="2" indent="-423323" algn="l">
              <a:lnSpc>
                <a:spcPct val="90000"/>
              </a:lnSpc>
              <a:spcBef>
                <a:spcPts val="667"/>
              </a:spcBef>
              <a:spcAft>
                <a:spcPts val="0"/>
              </a:spcAft>
              <a:buClr>
                <a:schemeClr val="lt1"/>
              </a:buClr>
              <a:buSzPts val="1400"/>
              <a:buChar char="▪"/>
              <a:defRPr sz="1867"/>
            </a:lvl3pPr>
            <a:lvl4pPr marL="2438339" lvl="3" indent="-406390" algn="l">
              <a:lnSpc>
                <a:spcPct val="90000"/>
              </a:lnSpc>
              <a:spcBef>
                <a:spcPts val="667"/>
              </a:spcBef>
              <a:spcAft>
                <a:spcPts val="0"/>
              </a:spcAft>
              <a:buClr>
                <a:schemeClr val="lt1"/>
              </a:buClr>
              <a:buSzPts val="1200"/>
              <a:buChar char="–"/>
              <a:defRPr sz="1600"/>
            </a:lvl4pPr>
            <a:lvl5pPr marL="3047924" lvl="4" indent="-406390" algn="l">
              <a:lnSpc>
                <a:spcPct val="90000"/>
              </a:lnSpc>
              <a:spcBef>
                <a:spcPts val="667"/>
              </a:spcBef>
              <a:spcAft>
                <a:spcPts val="0"/>
              </a:spcAft>
              <a:buClr>
                <a:schemeClr val="lt1"/>
              </a:buClr>
              <a:buSzPts val="1200"/>
              <a:buChar char="▪"/>
              <a:defRPr sz="1600"/>
            </a:lvl5pPr>
            <a:lvl6pPr marL="3657509" lvl="5" indent="-406390" algn="l">
              <a:lnSpc>
                <a:spcPct val="90000"/>
              </a:lnSpc>
              <a:spcBef>
                <a:spcPts val="667"/>
              </a:spcBef>
              <a:spcAft>
                <a:spcPts val="0"/>
              </a:spcAft>
              <a:buClr>
                <a:schemeClr val="lt1"/>
              </a:buClr>
              <a:buSzPts val="1200"/>
              <a:buChar char="–"/>
              <a:defRPr sz="1600"/>
            </a:lvl6pPr>
            <a:lvl7pPr marL="4267093" lvl="6" indent="-406390" algn="l">
              <a:lnSpc>
                <a:spcPct val="90000"/>
              </a:lnSpc>
              <a:spcBef>
                <a:spcPts val="667"/>
              </a:spcBef>
              <a:spcAft>
                <a:spcPts val="0"/>
              </a:spcAft>
              <a:buClr>
                <a:schemeClr val="lt1"/>
              </a:buClr>
              <a:buSzPts val="1200"/>
              <a:buChar char="▪"/>
              <a:defRPr sz="1600"/>
            </a:lvl7pPr>
            <a:lvl8pPr marL="4876678" lvl="7" indent="-406390" algn="l">
              <a:lnSpc>
                <a:spcPct val="90000"/>
              </a:lnSpc>
              <a:spcBef>
                <a:spcPts val="667"/>
              </a:spcBef>
              <a:spcAft>
                <a:spcPts val="0"/>
              </a:spcAft>
              <a:buClr>
                <a:schemeClr val="lt1"/>
              </a:buClr>
              <a:buSzPts val="1200"/>
              <a:buChar char="–"/>
              <a:defRPr sz="1600"/>
            </a:lvl8pPr>
            <a:lvl9pPr marL="5486263" lvl="8" indent="-406390" algn="l">
              <a:lnSpc>
                <a:spcPct val="90000"/>
              </a:lnSpc>
              <a:spcBef>
                <a:spcPts val="667"/>
              </a:spcBef>
              <a:spcAft>
                <a:spcPts val="0"/>
              </a:spcAft>
              <a:buClr>
                <a:schemeClr val="lt1"/>
              </a:buClr>
              <a:buSzPts val="1200"/>
              <a:buChar char="▪"/>
              <a:defRPr sz="1600"/>
            </a:lvl9pPr>
          </a:lstStyle>
          <a:p>
            <a:endParaRPr/>
          </a:p>
        </p:txBody>
      </p:sp>
      <p:sp>
        <p:nvSpPr>
          <p:cNvPr id="869" name="Google Shape;869;p20"/>
          <p:cNvSpPr txBox="1">
            <a:spLocks noGrp="1"/>
          </p:cNvSpPr>
          <p:nvPr>
            <p:ph type="body" idx="3"/>
          </p:nvPr>
        </p:nvSpPr>
        <p:spPr>
          <a:xfrm>
            <a:off x="6251489" y="1905000"/>
            <a:ext cx="4417703" cy="762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0"/>
              </a:spcBef>
              <a:spcAft>
                <a:spcPts val="0"/>
              </a:spcAft>
              <a:buClr>
                <a:schemeClr val="lt1"/>
              </a:buClr>
              <a:buSzPts val="1800"/>
              <a:buNone/>
              <a:defRPr sz="2400" b="0"/>
            </a:lvl1pPr>
            <a:lvl2pPr marL="1219170" lvl="1" indent="-304792" algn="l">
              <a:lnSpc>
                <a:spcPct val="90000"/>
              </a:lnSpc>
              <a:spcBef>
                <a:spcPts val="667"/>
              </a:spcBef>
              <a:spcAft>
                <a:spcPts val="0"/>
              </a:spcAft>
              <a:buClr>
                <a:schemeClr val="lt1"/>
              </a:buClr>
              <a:buSzPts val="1500"/>
              <a:buNone/>
              <a:defRPr sz="2000" b="1"/>
            </a:lvl2pPr>
            <a:lvl3pPr marL="1828754" lvl="2" indent="-304792" algn="l">
              <a:lnSpc>
                <a:spcPct val="90000"/>
              </a:lnSpc>
              <a:spcBef>
                <a:spcPts val="667"/>
              </a:spcBef>
              <a:spcAft>
                <a:spcPts val="0"/>
              </a:spcAft>
              <a:buClr>
                <a:schemeClr val="lt1"/>
              </a:buClr>
              <a:buSzPts val="1400"/>
              <a:buNone/>
              <a:defRPr sz="1867" b="1"/>
            </a:lvl3pPr>
            <a:lvl4pPr marL="2438339" lvl="3" indent="-304792" algn="l">
              <a:lnSpc>
                <a:spcPct val="90000"/>
              </a:lnSpc>
              <a:spcBef>
                <a:spcPts val="667"/>
              </a:spcBef>
              <a:spcAft>
                <a:spcPts val="0"/>
              </a:spcAft>
              <a:buClr>
                <a:schemeClr val="lt1"/>
              </a:buClr>
              <a:buSzPts val="1200"/>
              <a:buNone/>
              <a:defRPr sz="1600" b="1"/>
            </a:lvl4pPr>
            <a:lvl5pPr marL="3047924" lvl="4" indent="-304792" algn="l">
              <a:lnSpc>
                <a:spcPct val="90000"/>
              </a:lnSpc>
              <a:spcBef>
                <a:spcPts val="667"/>
              </a:spcBef>
              <a:spcAft>
                <a:spcPts val="0"/>
              </a:spcAft>
              <a:buClr>
                <a:schemeClr val="lt1"/>
              </a:buClr>
              <a:buSzPts val="1200"/>
              <a:buNone/>
              <a:defRPr sz="1600" b="1"/>
            </a:lvl5pPr>
            <a:lvl6pPr marL="3657509" lvl="5" indent="-304792" algn="l">
              <a:lnSpc>
                <a:spcPct val="90000"/>
              </a:lnSpc>
              <a:spcBef>
                <a:spcPts val="667"/>
              </a:spcBef>
              <a:spcAft>
                <a:spcPts val="0"/>
              </a:spcAft>
              <a:buClr>
                <a:schemeClr val="lt1"/>
              </a:buClr>
              <a:buSzPts val="1200"/>
              <a:buNone/>
              <a:defRPr sz="1600" b="1"/>
            </a:lvl6pPr>
            <a:lvl7pPr marL="4267093" lvl="6" indent="-304792" algn="l">
              <a:lnSpc>
                <a:spcPct val="90000"/>
              </a:lnSpc>
              <a:spcBef>
                <a:spcPts val="667"/>
              </a:spcBef>
              <a:spcAft>
                <a:spcPts val="0"/>
              </a:spcAft>
              <a:buClr>
                <a:schemeClr val="lt1"/>
              </a:buClr>
              <a:buSzPts val="1200"/>
              <a:buNone/>
              <a:defRPr sz="1600" b="1"/>
            </a:lvl7pPr>
            <a:lvl8pPr marL="4876678" lvl="7" indent="-304792" algn="l">
              <a:lnSpc>
                <a:spcPct val="90000"/>
              </a:lnSpc>
              <a:spcBef>
                <a:spcPts val="667"/>
              </a:spcBef>
              <a:spcAft>
                <a:spcPts val="0"/>
              </a:spcAft>
              <a:buClr>
                <a:schemeClr val="lt1"/>
              </a:buClr>
              <a:buSzPts val="1200"/>
              <a:buNone/>
              <a:defRPr sz="1600" b="1"/>
            </a:lvl8pPr>
            <a:lvl9pPr marL="5486263" lvl="8" indent="-304792" algn="l">
              <a:lnSpc>
                <a:spcPct val="90000"/>
              </a:lnSpc>
              <a:spcBef>
                <a:spcPts val="667"/>
              </a:spcBef>
              <a:spcAft>
                <a:spcPts val="0"/>
              </a:spcAft>
              <a:buClr>
                <a:schemeClr val="lt1"/>
              </a:buClr>
              <a:buSzPts val="1200"/>
              <a:buNone/>
              <a:defRPr sz="1600" b="1"/>
            </a:lvl9pPr>
          </a:lstStyle>
          <a:p>
            <a:endParaRPr/>
          </a:p>
        </p:txBody>
      </p:sp>
      <p:sp>
        <p:nvSpPr>
          <p:cNvPr id="870" name="Google Shape;870;p20"/>
          <p:cNvSpPr txBox="1">
            <a:spLocks noGrp="1"/>
          </p:cNvSpPr>
          <p:nvPr>
            <p:ph type="body" idx="4"/>
          </p:nvPr>
        </p:nvSpPr>
        <p:spPr>
          <a:xfrm>
            <a:off x="6251489" y="2819400"/>
            <a:ext cx="4417703" cy="3352801"/>
          </a:xfrm>
          <a:prstGeom prst="rect">
            <a:avLst/>
          </a:prstGeom>
          <a:noFill/>
          <a:ln>
            <a:noFill/>
          </a:ln>
        </p:spPr>
        <p:txBody>
          <a:bodyPr spcFirstLastPara="1" wrap="square" lIns="68575" tIns="34275" rIns="68575" bIns="34275" anchor="t" anchorCtr="0">
            <a:noAutofit/>
          </a:bodyPr>
          <a:lstStyle>
            <a:lvl1pPr marL="609585" lvl="0" indent="-457189" algn="l">
              <a:lnSpc>
                <a:spcPct val="90000"/>
              </a:lnSpc>
              <a:spcBef>
                <a:spcPts val="1867"/>
              </a:spcBef>
              <a:spcAft>
                <a:spcPts val="0"/>
              </a:spcAft>
              <a:buClr>
                <a:schemeClr val="lt1"/>
              </a:buClr>
              <a:buSzPts val="1800"/>
              <a:buChar char="▪"/>
              <a:defRPr sz="2400"/>
            </a:lvl1pPr>
            <a:lvl2pPr marL="1219170" lvl="1" indent="-431789" algn="l">
              <a:lnSpc>
                <a:spcPct val="90000"/>
              </a:lnSpc>
              <a:spcBef>
                <a:spcPts val="667"/>
              </a:spcBef>
              <a:spcAft>
                <a:spcPts val="0"/>
              </a:spcAft>
              <a:buClr>
                <a:schemeClr val="lt1"/>
              </a:buClr>
              <a:buSzPts val="1500"/>
              <a:buChar char="–"/>
              <a:defRPr sz="2000"/>
            </a:lvl2pPr>
            <a:lvl3pPr marL="1828754" lvl="2" indent="-423323" algn="l">
              <a:lnSpc>
                <a:spcPct val="90000"/>
              </a:lnSpc>
              <a:spcBef>
                <a:spcPts val="667"/>
              </a:spcBef>
              <a:spcAft>
                <a:spcPts val="0"/>
              </a:spcAft>
              <a:buClr>
                <a:schemeClr val="lt1"/>
              </a:buClr>
              <a:buSzPts val="1400"/>
              <a:buChar char="▪"/>
              <a:defRPr sz="1867"/>
            </a:lvl3pPr>
            <a:lvl4pPr marL="2438339" lvl="3" indent="-406390" algn="l">
              <a:lnSpc>
                <a:spcPct val="90000"/>
              </a:lnSpc>
              <a:spcBef>
                <a:spcPts val="667"/>
              </a:spcBef>
              <a:spcAft>
                <a:spcPts val="0"/>
              </a:spcAft>
              <a:buClr>
                <a:schemeClr val="lt1"/>
              </a:buClr>
              <a:buSzPts val="1200"/>
              <a:buChar char="–"/>
              <a:defRPr sz="1600"/>
            </a:lvl4pPr>
            <a:lvl5pPr marL="3047924" lvl="4" indent="-406390" algn="l">
              <a:lnSpc>
                <a:spcPct val="90000"/>
              </a:lnSpc>
              <a:spcBef>
                <a:spcPts val="667"/>
              </a:spcBef>
              <a:spcAft>
                <a:spcPts val="0"/>
              </a:spcAft>
              <a:buClr>
                <a:schemeClr val="lt1"/>
              </a:buClr>
              <a:buSzPts val="1200"/>
              <a:buChar char="▪"/>
              <a:defRPr sz="1600"/>
            </a:lvl5pPr>
            <a:lvl6pPr marL="3657509" lvl="5" indent="-406390" algn="l">
              <a:lnSpc>
                <a:spcPct val="90000"/>
              </a:lnSpc>
              <a:spcBef>
                <a:spcPts val="667"/>
              </a:spcBef>
              <a:spcAft>
                <a:spcPts val="0"/>
              </a:spcAft>
              <a:buClr>
                <a:schemeClr val="lt1"/>
              </a:buClr>
              <a:buSzPts val="1200"/>
              <a:buChar char="–"/>
              <a:defRPr sz="1600"/>
            </a:lvl6pPr>
            <a:lvl7pPr marL="4267093" lvl="6" indent="-406390" algn="l">
              <a:lnSpc>
                <a:spcPct val="90000"/>
              </a:lnSpc>
              <a:spcBef>
                <a:spcPts val="667"/>
              </a:spcBef>
              <a:spcAft>
                <a:spcPts val="0"/>
              </a:spcAft>
              <a:buClr>
                <a:schemeClr val="lt1"/>
              </a:buClr>
              <a:buSzPts val="1200"/>
              <a:buChar char="▪"/>
              <a:defRPr sz="1600"/>
            </a:lvl7pPr>
            <a:lvl8pPr marL="4876678" lvl="7" indent="-406390" algn="l">
              <a:lnSpc>
                <a:spcPct val="90000"/>
              </a:lnSpc>
              <a:spcBef>
                <a:spcPts val="667"/>
              </a:spcBef>
              <a:spcAft>
                <a:spcPts val="0"/>
              </a:spcAft>
              <a:buClr>
                <a:schemeClr val="lt1"/>
              </a:buClr>
              <a:buSzPts val="1200"/>
              <a:buChar char="–"/>
              <a:defRPr sz="1600"/>
            </a:lvl8pPr>
            <a:lvl9pPr marL="5486263" lvl="8" indent="-406390" algn="l">
              <a:lnSpc>
                <a:spcPct val="90000"/>
              </a:lnSpc>
              <a:spcBef>
                <a:spcPts val="667"/>
              </a:spcBef>
              <a:spcAft>
                <a:spcPts val="0"/>
              </a:spcAft>
              <a:buClr>
                <a:schemeClr val="lt1"/>
              </a:buClr>
              <a:buSzPts val="1200"/>
              <a:buChar char="▪"/>
              <a:defRPr sz="1600"/>
            </a:lvl9pPr>
          </a:lstStyle>
          <a:p>
            <a:endParaRPr/>
          </a:p>
        </p:txBody>
      </p:sp>
      <p:sp>
        <p:nvSpPr>
          <p:cNvPr id="871" name="Google Shape;871;p20"/>
          <p:cNvSpPr txBox="1">
            <a:spLocks noGrp="1"/>
          </p:cNvSpPr>
          <p:nvPr>
            <p:ph type="ftr" idx="11"/>
          </p:nvPr>
        </p:nvSpPr>
        <p:spPr>
          <a:xfrm>
            <a:off x="1522810" y="6400802"/>
            <a:ext cx="6326247" cy="2762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2" name="Google Shape;872;p20"/>
          <p:cNvSpPr txBox="1">
            <a:spLocks noGrp="1"/>
          </p:cNvSpPr>
          <p:nvPr>
            <p:ph type="dt" idx="10"/>
          </p:nvPr>
        </p:nvSpPr>
        <p:spPr>
          <a:xfrm>
            <a:off x="8077715" y="6400802"/>
            <a:ext cx="1244183" cy="2762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3" name="Google Shape;873;p20"/>
          <p:cNvSpPr txBox="1">
            <a:spLocks noGrp="1"/>
          </p:cNvSpPr>
          <p:nvPr>
            <p:ph type="sldNum" idx="12"/>
          </p:nvPr>
        </p:nvSpPr>
        <p:spPr>
          <a:xfrm>
            <a:off x="9525893" y="6400802"/>
            <a:ext cx="1143300" cy="2762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3584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74"/>
        <p:cNvGrpSpPr/>
        <p:nvPr/>
      </p:nvGrpSpPr>
      <p:grpSpPr>
        <a:xfrm>
          <a:off x="0" y="0"/>
          <a:ext cx="0" cy="0"/>
          <a:chOff x="0" y="0"/>
          <a:chExt cx="0" cy="0"/>
        </a:xfrm>
      </p:grpSpPr>
      <p:sp>
        <p:nvSpPr>
          <p:cNvPr id="875" name="Google Shape;875;p21"/>
          <p:cNvSpPr txBox="1">
            <a:spLocks noGrp="1"/>
          </p:cNvSpPr>
          <p:nvPr>
            <p:ph type="title"/>
          </p:nvPr>
        </p:nvSpPr>
        <p:spPr>
          <a:xfrm>
            <a:off x="1522811" y="274637"/>
            <a:ext cx="9146380" cy="102076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876" name="Google Shape;876;p21" descr="Line graphic"/>
          <p:cNvGrpSpPr/>
          <p:nvPr/>
        </p:nvGrpSpPr>
        <p:grpSpPr>
          <a:xfrm>
            <a:off x="1522809" y="1514475"/>
            <a:ext cx="10572328" cy="64008"/>
            <a:chOff x="1522413" y="1514475"/>
            <a:chExt cx="10569575" cy="64008"/>
          </a:xfrm>
        </p:grpSpPr>
        <p:sp>
          <p:nvSpPr>
            <p:cNvPr id="877" name="Google Shape;877;p21"/>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78" name="Google Shape;878;p21"/>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79" name="Google Shape;879;p21"/>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80" name="Google Shape;880;p21"/>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81" name="Google Shape;881;p21"/>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82" name="Google Shape;882;p21"/>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83" name="Google Shape;883;p21"/>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84" name="Google Shape;884;p21"/>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85" name="Google Shape;885;p21"/>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86" name="Google Shape;886;p21"/>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87" name="Google Shape;887;p21"/>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88" name="Google Shape;888;p21"/>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89" name="Google Shape;889;p21"/>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90" name="Google Shape;890;p21"/>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91" name="Google Shape;891;p21"/>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92" name="Google Shape;892;p21"/>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93" name="Google Shape;893;p21"/>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94" name="Google Shape;894;p21"/>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95" name="Google Shape;895;p21"/>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96" name="Google Shape;896;p21"/>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97" name="Google Shape;897;p21"/>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98" name="Google Shape;898;p21"/>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899" name="Google Shape;899;p21"/>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00" name="Google Shape;900;p21"/>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01" name="Google Shape;901;p21"/>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02" name="Google Shape;902;p21"/>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03" name="Google Shape;903;p21"/>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04" name="Google Shape;904;p21"/>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05" name="Google Shape;905;p21"/>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06" name="Google Shape;906;p21"/>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07" name="Google Shape;907;p21"/>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08" name="Google Shape;908;p21"/>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09" name="Google Shape;909;p21"/>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10" name="Google Shape;910;p21"/>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11" name="Google Shape;911;p21"/>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12" name="Google Shape;912;p21"/>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13" name="Google Shape;913;p21"/>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14" name="Google Shape;914;p21"/>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15" name="Google Shape;915;p21"/>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16" name="Google Shape;916;p21"/>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17" name="Google Shape;917;p21"/>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18" name="Google Shape;918;p21"/>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19" name="Google Shape;919;p21"/>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20" name="Google Shape;920;p21"/>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21" name="Google Shape;921;p21"/>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22" name="Google Shape;922;p21"/>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23" name="Google Shape;923;p21"/>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24" name="Google Shape;924;p21"/>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25" name="Google Shape;925;p21"/>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26" name="Google Shape;926;p21"/>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27" name="Google Shape;927;p21"/>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28" name="Google Shape;928;p21"/>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29" name="Google Shape;929;p21"/>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30" name="Google Shape;930;p21"/>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31" name="Google Shape;931;p21"/>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32" name="Google Shape;932;p21"/>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33" name="Google Shape;933;p21"/>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34" name="Google Shape;934;p21"/>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35" name="Google Shape;935;p21"/>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36" name="Google Shape;936;p21"/>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37" name="Google Shape;937;p21"/>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38" name="Google Shape;938;p21"/>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39" name="Google Shape;939;p21"/>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40" name="Google Shape;940;p21"/>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41" name="Google Shape;941;p21"/>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42" name="Google Shape;942;p21"/>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43" name="Google Shape;943;p21"/>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44" name="Google Shape;944;p21"/>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45" name="Google Shape;945;p21"/>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46" name="Google Shape;946;p21"/>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47" name="Google Shape;947;p21"/>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48" name="Google Shape;948;p21"/>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49" name="Google Shape;949;p21"/>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50" name="Google Shape;950;p21"/>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sp>
        <p:nvSpPr>
          <p:cNvPr id="951" name="Google Shape;951;p21"/>
          <p:cNvSpPr txBox="1">
            <a:spLocks noGrp="1"/>
          </p:cNvSpPr>
          <p:nvPr>
            <p:ph type="ftr" idx="11"/>
          </p:nvPr>
        </p:nvSpPr>
        <p:spPr>
          <a:xfrm>
            <a:off x="1522810" y="6400802"/>
            <a:ext cx="6326247" cy="2762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2" name="Google Shape;952;p21"/>
          <p:cNvSpPr txBox="1">
            <a:spLocks noGrp="1"/>
          </p:cNvSpPr>
          <p:nvPr>
            <p:ph type="dt" idx="10"/>
          </p:nvPr>
        </p:nvSpPr>
        <p:spPr>
          <a:xfrm>
            <a:off x="8077715" y="6400802"/>
            <a:ext cx="1244183" cy="2762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3" name="Google Shape;953;p21"/>
          <p:cNvSpPr txBox="1">
            <a:spLocks noGrp="1"/>
          </p:cNvSpPr>
          <p:nvPr>
            <p:ph type="sldNum" idx="12"/>
          </p:nvPr>
        </p:nvSpPr>
        <p:spPr>
          <a:xfrm>
            <a:off x="9525893" y="6400802"/>
            <a:ext cx="1143300" cy="2762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150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54"/>
        <p:cNvGrpSpPr/>
        <p:nvPr/>
      </p:nvGrpSpPr>
      <p:grpSpPr>
        <a:xfrm>
          <a:off x="0" y="0"/>
          <a:ext cx="0" cy="0"/>
          <a:chOff x="0" y="0"/>
          <a:chExt cx="0" cy="0"/>
        </a:xfrm>
      </p:grpSpPr>
      <p:sp>
        <p:nvSpPr>
          <p:cNvPr id="955" name="Google Shape;955;p22"/>
          <p:cNvSpPr txBox="1">
            <a:spLocks noGrp="1"/>
          </p:cNvSpPr>
          <p:nvPr>
            <p:ph type="title"/>
          </p:nvPr>
        </p:nvSpPr>
        <p:spPr>
          <a:xfrm>
            <a:off x="1522811" y="274637"/>
            <a:ext cx="9146380" cy="102076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2400"/>
              <a:buFont typeface="Consolas"/>
              <a:buNone/>
              <a:defRPr sz="3200"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6" name="Google Shape;956;p22"/>
          <p:cNvSpPr txBox="1">
            <a:spLocks noGrp="1"/>
          </p:cNvSpPr>
          <p:nvPr>
            <p:ph type="body" idx="1"/>
          </p:nvPr>
        </p:nvSpPr>
        <p:spPr>
          <a:xfrm>
            <a:off x="1522809" y="3429000"/>
            <a:ext cx="2743915" cy="27432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200"/>
              </a:spcBef>
              <a:spcAft>
                <a:spcPts val="0"/>
              </a:spcAft>
              <a:buClr>
                <a:schemeClr val="lt1"/>
              </a:buClr>
              <a:buSzPts val="1200"/>
              <a:buNone/>
              <a:defRPr sz="1600"/>
            </a:lvl1pPr>
            <a:lvl2pPr marL="1219170" lvl="1" indent="-304792" algn="l">
              <a:lnSpc>
                <a:spcPct val="90000"/>
              </a:lnSpc>
              <a:spcBef>
                <a:spcPts val="667"/>
              </a:spcBef>
              <a:spcAft>
                <a:spcPts val="0"/>
              </a:spcAft>
              <a:buClr>
                <a:schemeClr val="lt1"/>
              </a:buClr>
              <a:buSzPts val="900"/>
              <a:buNone/>
              <a:defRPr sz="1200"/>
            </a:lvl2pPr>
            <a:lvl3pPr marL="1828754" lvl="2" indent="-304792" algn="l">
              <a:lnSpc>
                <a:spcPct val="90000"/>
              </a:lnSpc>
              <a:spcBef>
                <a:spcPts val="667"/>
              </a:spcBef>
              <a:spcAft>
                <a:spcPts val="0"/>
              </a:spcAft>
              <a:buClr>
                <a:schemeClr val="lt1"/>
              </a:buClr>
              <a:buSzPts val="800"/>
              <a:buNone/>
              <a:defRPr sz="1067"/>
            </a:lvl3pPr>
            <a:lvl4pPr marL="2438339" lvl="3" indent="-304792" algn="l">
              <a:lnSpc>
                <a:spcPct val="90000"/>
              </a:lnSpc>
              <a:spcBef>
                <a:spcPts val="667"/>
              </a:spcBef>
              <a:spcAft>
                <a:spcPts val="0"/>
              </a:spcAft>
              <a:buClr>
                <a:schemeClr val="lt1"/>
              </a:buClr>
              <a:buSzPts val="700"/>
              <a:buNone/>
              <a:defRPr sz="933"/>
            </a:lvl4pPr>
            <a:lvl5pPr marL="3047924" lvl="4" indent="-304792" algn="l">
              <a:lnSpc>
                <a:spcPct val="90000"/>
              </a:lnSpc>
              <a:spcBef>
                <a:spcPts val="667"/>
              </a:spcBef>
              <a:spcAft>
                <a:spcPts val="0"/>
              </a:spcAft>
              <a:buClr>
                <a:schemeClr val="lt1"/>
              </a:buClr>
              <a:buSzPts val="700"/>
              <a:buNone/>
              <a:defRPr sz="933"/>
            </a:lvl5pPr>
            <a:lvl6pPr marL="3657509" lvl="5" indent="-304792" algn="l">
              <a:lnSpc>
                <a:spcPct val="90000"/>
              </a:lnSpc>
              <a:spcBef>
                <a:spcPts val="667"/>
              </a:spcBef>
              <a:spcAft>
                <a:spcPts val="0"/>
              </a:spcAft>
              <a:buClr>
                <a:schemeClr val="lt1"/>
              </a:buClr>
              <a:buSzPts val="700"/>
              <a:buNone/>
              <a:defRPr sz="933"/>
            </a:lvl6pPr>
            <a:lvl7pPr marL="4267093" lvl="6" indent="-304792" algn="l">
              <a:lnSpc>
                <a:spcPct val="90000"/>
              </a:lnSpc>
              <a:spcBef>
                <a:spcPts val="667"/>
              </a:spcBef>
              <a:spcAft>
                <a:spcPts val="0"/>
              </a:spcAft>
              <a:buClr>
                <a:schemeClr val="lt1"/>
              </a:buClr>
              <a:buSzPts val="700"/>
              <a:buNone/>
              <a:defRPr sz="933"/>
            </a:lvl7pPr>
            <a:lvl8pPr marL="4876678" lvl="7" indent="-304792" algn="l">
              <a:lnSpc>
                <a:spcPct val="90000"/>
              </a:lnSpc>
              <a:spcBef>
                <a:spcPts val="667"/>
              </a:spcBef>
              <a:spcAft>
                <a:spcPts val="0"/>
              </a:spcAft>
              <a:buClr>
                <a:schemeClr val="lt1"/>
              </a:buClr>
              <a:buSzPts val="700"/>
              <a:buNone/>
              <a:defRPr sz="933"/>
            </a:lvl8pPr>
            <a:lvl9pPr marL="5486263" lvl="8" indent="-304792" algn="l">
              <a:lnSpc>
                <a:spcPct val="90000"/>
              </a:lnSpc>
              <a:spcBef>
                <a:spcPts val="667"/>
              </a:spcBef>
              <a:spcAft>
                <a:spcPts val="0"/>
              </a:spcAft>
              <a:buClr>
                <a:schemeClr val="lt1"/>
              </a:buClr>
              <a:buSzPts val="700"/>
              <a:buNone/>
              <a:defRPr sz="933"/>
            </a:lvl9pPr>
          </a:lstStyle>
          <a:p>
            <a:endParaRPr/>
          </a:p>
        </p:txBody>
      </p:sp>
      <p:sp>
        <p:nvSpPr>
          <p:cNvPr id="957" name="Google Shape;957;p22"/>
          <p:cNvSpPr txBox="1">
            <a:spLocks noGrp="1"/>
          </p:cNvSpPr>
          <p:nvPr>
            <p:ph type="body" idx="2"/>
          </p:nvPr>
        </p:nvSpPr>
        <p:spPr>
          <a:xfrm>
            <a:off x="4711250" y="1905000"/>
            <a:ext cx="5670757" cy="4038600"/>
          </a:xfrm>
          <a:prstGeom prst="rect">
            <a:avLst/>
          </a:prstGeom>
          <a:noFill/>
          <a:ln>
            <a:noFill/>
          </a:ln>
        </p:spPr>
        <p:txBody>
          <a:bodyPr spcFirstLastPara="1" wrap="square" lIns="68575" tIns="34275" rIns="68575" bIns="34275" anchor="t" anchorCtr="0">
            <a:noAutofit/>
          </a:bodyPr>
          <a:lstStyle>
            <a:lvl1pPr marL="609585" lvl="0" indent="-457189" algn="l">
              <a:lnSpc>
                <a:spcPct val="90000"/>
              </a:lnSpc>
              <a:spcBef>
                <a:spcPts val="1867"/>
              </a:spcBef>
              <a:spcAft>
                <a:spcPts val="0"/>
              </a:spcAft>
              <a:buClr>
                <a:schemeClr val="lt1"/>
              </a:buClr>
              <a:buSzPts val="1800"/>
              <a:buChar char="▪"/>
              <a:defRPr sz="2400"/>
            </a:lvl1pPr>
            <a:lvl2pPr marL="1219170" lvl="1" indent="-431789" algn="l">
              <a:lnSpc>
                <a:spcPct val="90000"/>
              </a:lnSpc>
              <a:spcBef>
                <a:spcPts val="667"/>
              </a:spcBef>
              <a:spcAft>
                <a:spcPts val="0"/>
              </a:spcAft>
              <a:buClr>
                <a:schemeClr val="lt1"/>
              </a:buClr>
              <a:buSzPts val="1500"/>
              <a:buChar char="–"/>
              <a:defRPr sz="2000"/>
            </a:lvl2pPr>
            <a:lvl3pPr marL="1828754" lvl="2" indent="-423323" algn="l">
              <a:lnSpc>
                <a:spcPct val="90000"/>
              </a:lnSpc>
              <a:spcBef>
                <a:spcPts val="667"/>
              </a:spcBef>
              <a:spcAft>
                <a:spcPts val="0"/>
              </a:spcAft>
              <a:buClr>
                <a:schemeClr val="lt1"/>
              </a:buClr>
              <a:buSzPts val="1400"/>
              <a:buChar char="▪"/>
              <a:defRPr sz="1867"/>
            </a:lvl3pPr>
            <a:lvl4pPr marL="2438339" lvl="3" indent="-406390" algn="l">
              <a:lnSpc>
                <a:spcPct val="90000"/>
              </a:lnSpc>
              <a:spcBef>
                <a:spcPts val="667"/>
              </a:spcBef>
              <a:spcAft>
                <a:spcPts val="0"/>
              </a:spcAft>
              <a:buClr>
                <a:schemeClr val="lt1"/>
              </a:buClr>
              <a:buSzPts val="1200"/>
              <a:buChar char="–"/>
              <a:defRPr sz="1600"/>
            </a:lvl4pPr>
            <a:lvl5pPr marL="3047924" lvl="4" indent="-406390" algn="l">
              <a:lnSpc>
                <a:spcPct val="90000"/>
              </a:lnSpc>
              <a:spcBef>
                <a:spcPts val="667"/>
              </a:spcBef>
              <a:spcAft>
                <a:spcPts val="0"/>
              </a:spcAft>
              <a:buClr>
                <a:schemeClr val="lt1"/>
              </a:buClr>
              <a:buSzPts val="1200"/>
              <a:buChar char="▪"/>
              <a:defRPr sz="1600"/>
            </a:lvl5pPr>
            <a:lvl6pPr marL="3657509" lvl="5" indent="-406390" algn="l">
              <a:lnSpc>
                <a:spcPct val="90000"/>
              </a:lnSpc>
              <a:spcBef>
                <a:spcPts val="667"/>
              </a:spcBef>
              <a:spcAft>
                <a:spcPts val="0"/>
              </a:spcAft>
              <a:buClr>
                <a:schemeClr val="lt1"/>
              </a:buClr>
              <a:buSzPts val="1200"/>
              <a:buChar char="–"/>
              <a:defRPr sz="1600"/>
            </a:lvl6pPr>
            <a:lvl7pPr marL="4267093" lvl="6" indent="-406390" algn="l">
              <a:lnSpc>
                <a:spcPct val="90000"/>
              </a:lnSpc>
              <a:spcBef>
                <a:spcPts val="667"/>
              </a:spcBef>
              <a:spcAft>
                <a:spcPts val="0"/>
              </a:spcAft>
              <a:buClr>
                <a:schemeClr val="lt1"/>
              </a:buClr>
              <a:buSzPts val="1200"/>
              <a:buChar char="▪"/>
              <a:defRPr sz="1600"/>
            </a:lvl7pPr>
            <a:lvl8pPr marL="4876678" lvl="7" indent="-406390" algn="l">
              <a:lnSpc>
                <a:spcPct val="90000"/>
              </a:lnSpc>
              <a:spcBef>
                <a:spcPts val="667"/>
              </a:spcBef>
              <a:spcAft>
                <a:spcPts val="0"/>
              </a:spcAft>
              <a:buClr>
                <a:schemeClr val="lt1"/>
              </a:buClr>
              <a:buSzPts val="1200"/>
              <a:buChar char="–"/>
              <a:defRPr sz="1600"/>
            </a:lvl8pPr>
            <a:lvl9pPr marL="5486263" lvl="8" indent="-406390" algn="l">
              <a:lnSpc>
                <a:spcPct val="90000"/>
              </a:lnSpc>
              <a:spcBef>
                <a:spcPts val="667"/>
              </a:spcBef>
              <a:spcAft>
                <a:spcPts val="0"/>
              </a:spcAft>
              <a:buClr>
                <a:schemeClr val="lt1"/>
              </a:buClr>
              <a:buSzPts val="1200"/>
              <a:buChar char="▪"/>
              <a:defRPr sz="1600"/>
            </a:lvl9pPr>
          </a:lstStyle>
          <a:p>
            <a:endParaRPr/>
          </a:p>
        </p:txBody>
      </p:sp>
      <p:grpSp>
        <p:nvGrpSpPr>
          <p:cNvPr id="958" name="Google Shape;958;p22" descr="Box graphic"/>
          <p:cNvGrpSpPr/>
          <p:nvPr/>
        </p:nvGrpSpPr>
        <p:grpSpPr>
          <a:xfrm>
            <a:off x="4418989" y="1630822"/>
            <a:ext cx="6292667" cy="4575885"/>
            <a:chOff x="4417839" y="1630821"/>
            <a:chExt cx="6291028" cy="4575885"/>
          </a:xfrm>
        </p:grpSpPr>
        <p:grpSp>
          <p:nvGrpSpPr>
            <p:cNvPr id="959" name="Google Shape;959;p22"/>
            <p:cNvGrpSpPr/>
            <p:nvPr/>
          </p:nvGrpSpPr>
          <p:grpSpPr>
            <a:xfrm>
              <a:off x="5414491" y="1630821"/>
              <a:ext cx="5294376" cy="4114800"/>
              <a:chOff x="3310555" y="716546"/>
              <a:chExt cx="5294376" cy="4114800"/>
            </a:xfrm>
          </p:grpSpPr>
          <p:grpSp>
            <p:nvGrpSpPr>
              <p:cNvPr id="960" name="Google Shape;960;p22"/>
              <p:cNvGrpSpPr/>
              <p:nvPr/>
            </p:nvGrpSpPr>
            <p:grpSpPr>
              <a:xfrm flipH="1">
                <a:off x="3310555" y="737968"/>
                <a:ext cx="5294376" cy="54864"/>
                <a:chOff x="1522413" y="1514475"/>
                <a:chExt cx="10569575" cy="64008"/>
              </a:xfrm>
            </p:grpSpPr>
            <p:sp>
              <p:nvSpPr>
                <p:cNvPr id="961" name="Google Shape;961;p22"/>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62" name="Google Shape;962;p22"/>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63" name="Google Shape;963;p22"/>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64" name="Google Shape;964;p22"/>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65" name="Google Shape;965;p22"/>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66" name="Google Shape;966;p22"/>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67" name="Google Shape;967;p22"/>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68" name="Google Shape;968;p22"/>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69" name="Google Shape;969;p22"/>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70" name="Google Shape;970;p22"/>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71" name="Google Shape;971;p22"/>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72" name="Google Shape;972;p22"/>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73" name="Google Shape;973;p22"/>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74" name="Google Shape;974;p22"/>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75" name="Google Shape;975;p22"/>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76" name="Google Shape;976;p22"/>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77" name="Google Shape;977;p22"/>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78" name="Google Shape;978;p22"/>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79" name="Google Shape;979;p22"/>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80" name="Google Shape;980;p22"/>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81" name="Google Shape;981;p22"/>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82" name="Google Shape;982;p22"/>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83" name="Google Shape;983;p22"/>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84" name="Google Shape;984;p22"/>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85" name="Google Shape;985;p22"/>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86" name="Google Shape;986;p22"/>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87" name="Google Shape;987;p22"/>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88" name="Google Shape;988;p22"/>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89" name="Google Shape;989;p22"/>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90" name="Google Shape;990;p22"/>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91" name="Google Shape;991;p22"/>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92" name="Google Shape;992;p22"/>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93" name="Google Shape;993;p22"/>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94" name="Google Shape;994;p22"/>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95" name="Google Shape;995;p22"/>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96" name="Google Shape;996;p22"/>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97" name="Google Shape;997;p22"/>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98" name="Google Shape;998;p22"/>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999" name="Google Shape;999;p22"/>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00" name="Google Shape;1000;p22"/>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01" name="Google Shape;1001;p22"/>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02" name="Google Shape;1002;p22"/>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03" name="Google Shape;1003;p22"/>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04" name="Google Shape;1004;p22"/>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05" name="Google Shape;1005;p22"/>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06" name="Google Shape;1006;p22"/>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07" name="Google Shape;1007;p22"/>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08" name="Google Shape;1008;p22"/>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09" name="Google Shape;1009;p22"/>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10" name="Google Shape;1010;p22"/>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11" name="Google Shape;1011;p22"/>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12" name="Google Shape;1012;p22"/>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13" name="Google Shape;1013;p22"/>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14" name="Google Shape;1014;p22"/>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15" name="Google Shape;1015;p22"/>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16" name="Google Shape;1016;p22"/>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17" name="Google Shape;1017;p22"/>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18" name="Google Shape;1018;p22"/>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19" name="Google Shape;1019;p22"/>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20" name="Google Shape;1020;p22"/>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21" name="Google Shape;1021;p22"/>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22" name="Google Shape;1022;p22"/>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23" name="Google Shape;1023;p22"/>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24" name="Google Shape;1024;p22"/>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25" name="Google Shape;1025;p22"/>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26" name="Google Shape;1026;p22"/>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27" name="Google Shape;1027;p22"/>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28" name="Google Shape;1028;p22"/>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29" name="Google Shape;1029;p22"/>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30" name="Google Shape;1030;p22"/>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31" name="Google Shape;1031;p22"/>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32" name="Google Shape;1032;p22"/>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33" name="Google Shape;1033;p22"/>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34" name="Google Shape;1034;p22"/>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grpSp>
            <p:nvGrpSpPr>
              <p:cNvPr id="1035" name="Google Shape;1035;p22"/>
              <p:cNvGrpSpPr/>
              <p:nvPr/>
            </p:nvGrpSpPr>
            <p:grpSpPr>
              <a:xfrm rot="-5400000" flipH="1">
                <a:off x="6492229" y="2755658"/>
                <a:ext cx="4114800" cy="36576"/>
                <a:chOff x="1522413" y="1514475"/>
                <a:chExt cx="10569575" cy="64008"/>
              </a:xfrm>
            </p:grpSpPr>
            <p:sp>
              <p:nvSpPr>
                <p:cNvPr id="1036" name="Google Shape;1036;p22"/>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37" name="Google Shape;1037;p22"/>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38" name="Google Shape;1038;p22"/>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39" name="Google Shape;1039;p22"/>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40" name="Google Shape;1040;p22"/>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41" name="Google Shape;1041;p22"/>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42" name="Google Shape;1042;p22"/>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43" name="Google Shape;1043;p22"/>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44" name="Google Shape;1044;p22"/>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45" name="Google Shape;1045;p22"/>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46" name="Google Shape;1046;p22"/>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47" name="Google Shape;1047;p22"/>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48" name="Google Shape;1048;p22"/>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49" name="Google Shape;1049;p22"/>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50" name="Google Shape;1050;p22"/>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51" name="Google Shape;1051;p22"/>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52" name="Google Shape;1052;p22"/>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53" name="Google Shape;1053;p22"/>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54" name="Google Shape;1054;p22"/>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55" name="Google Shape;1055;p22"/>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56" name="Google Shape;1056;p22"/>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57" name="Google Shape;1057;p22"/>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58" name="Google Shape;1058;p22"/>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59" name="Google Shape;1059;p22"/>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60" name="Google Shape;1060;p22"/>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61" name="Google Shape;1061;p22"/>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62" name="Google Shape;1062;p22"/>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63" name="Google Shape;1063;p22"/>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64" name="Google Shape;1064;p22"/>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65" name="Google Shape;1065;p22"/>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66" name="Google Shape;1066;p22"/>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67" name="Google Shape;1067;p22"/>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68" name="Google Shape;1068;p22"/>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69" name="Google Shape;1069;p22"/>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70" name="Google Shape;1070;p22"/>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71" name="Google Shape;1071;p22"/>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72" name="Google Shape;1072;p22"/>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73" name="Google Shape;1073;p22"/>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74" name="Google Shape;1074;p22"/>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75" name="Google Shape;1075;p22"/>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76" name="Google Shape;1076;p22"/>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77" name="Google Shape;1077;p22"/>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78" name="Google Shape;1078;p22"/>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79" name="Google Shape;1079;p22"/>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80" name="Google Shape;1080;p22"/>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81" name="Google Shape;1081;p22"/>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82" name="Google Shape;1082;p22"/>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83" name="Google Shape;1083;p22"/>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84" name="Google Shape;1084;p22"/>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85" name="Google Shape;1085;p22"/>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86" name="Google Shape;1086;p22"/>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87" name="Google Shape;1087;p22"/>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88" name="Google Shape;1088;p22"/>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89" name="Google Shape;1089;p22"/>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90" name="Google Shape;1090;p22"/>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91" name="Google Shape;1091;p22"/>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92" name="Google Shape;1092;p22"/>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93" name="Google Shape;1093;p22"/>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94" name="Google Shape;1094;p22"/>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95" name="Google Shape;1095;p22"/>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96" name="Google Shape;1096;p22"/>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97" name="Google Shape;1097;p22"/>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98" name="Google Shape;1098;p22"/>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099" name="Google Shape;1099;p22"/>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00" name="Google Shape;1100;p22"/>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01" name="Google Shape;1101;p22"/>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02" name="Google Shape;1102;p22"/>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03" name="Google Shape;1103;p22"/>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04" name="Google Shape;1104;p22"/>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05" name="Google Shape;1105;p22"/>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06" name="Google Shape;1106;p22"/>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07" name="Google Shape;1107;p22"/>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08" name="Google Shape;1108;p22"/>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09" name="Google Shape;1109;p22"/>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grpSp>
        <p:grpSp>
          <p:nvGrpSpPr>
            <p:cNvPr id="1110" name="Google Shape;1110;p22"/>
            <p:cNvGrpSpPr/>
            <p:nvPr/>
          </p:nvGrpSpPr>
          <p:grpSpPr>
            <a:xfrm rot="10800000">
              <a:off x="4417839" y="2091906"/>
              <a:ext cx="5294376" cy="4114800"/>
              <a:chOff x="3310555" y="716546"/>
              <a:chExt cx="5294376" cy="4114800"/>
            </a:xfrm>
          </p:grpSpPr>
          <p:grpSp>
            <p:nvGrpSpPr>
              <p:cNvPr id="1111" name="Google Shape;1111;p22"/>
              <p:cNvGrpSpPr/>
              <p:nvPr/>
            </p:nvGrpSpPr>
            <p:grpSpPr>
              <a:xfrm flipH="1">
                <a:off x="3310555" y="737968"/>
                <a:ext cx="5294376" cy="54864"/>
                <a:chOff x="1522413" y="1514475"/>
                <a:chExt cx="10569575" cy="64008"/>
              </a:xfrm>
            </p:grpSpPr>
            <p:sp>
              <p:nvSpPr>
                <p:cNvPr id="1112" name="Google Shape;1112;p22"/>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13" name="Google Shape;1113;p22"/>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14" name="Google Shape;1114;p22"/>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15" name="Google Shape;1115;p22"/>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16" name="Google Shape;1116;p22"/>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17" name="Google Shape;1117;p22"/>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18" name="Google Shape;1118;p22"/>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19" name="Google Shape;1119;p22"/>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20" name="Google Shape;1120;p22"/>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21" name="Google Shape;1121;p22"/>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22" name="Google Shape;1122;p22"/>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23" name="Google Shape;1123;p22"/>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24" name="Google Shape;1124;p22"/>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25" name="Google Shape;1125;p22"/>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26" name="Google Shape;1126;p22"/>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27" name="Google Shape;1127;p22"/>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28" name="Google Shape;1128;p22"/>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29" name="Google Shape;1129;p22"/>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30" name="Google Shape;1130;p22"/>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31" name="Google Shape;1131;p22"/>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32" name="Google Shape;1132;p22"/>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33" name="Google Shape;1133;p22"/>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34" name="Google Shape;1134;p22"/>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35" name="Google Shape;1135;p22"/>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36" name="Google Shape;1136;p22"/>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37" name="Google Shape;1137;p22"/>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38" name="Google Shape;1138;p22"/>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39" name="Google Shape;1139;p22"/>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40" name="Google Shape;1140;p22"/>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41" name="Google Shape;1141;p22"/>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42" name="Google Shape;1142;p22"/>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43" name="Google Shape;1143;p22"/>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44" name="Google Shape;1144;p22"/>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45" name="Google Shape;1145;p22"/>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46" name="Google Shape;1146;p22"/>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47" name="Google Shape;1147;p22"/>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48" name="Google Shape;1148;p22"/>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49" name="Google Shape;1149;p22"/>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50" name="Google Shape;1150;p22"/>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51" name="Google Shape;1151;p22"/>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52" name="Google Shape;1152;p22"/>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53" name="Google Shape;1153;p22"/>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54" name="Google Shape;1154;p22"/>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55" name="Google Shape;1155;p22"/>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56" name="Google Shape;1156;p22"/>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57" name="Google Shape;1157;p22"/>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58" name="Google Shape;1158;p22"/>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59" name="Google Shape;1159;p22"/>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60" name="Google Shape;1160;p22"/>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61" name="Google Shape;1161;p22"/>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62" name="Google Shape;1162;p22"/>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63" name="Google Shape;1163;p22"/>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64" name="Google Shape;1164;p22"/>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65" name="Google Shape;1165;p22"/>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66" name="Google Shape;1166;p22"/>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67" name="Google Shape;1167;p22"/>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68" name="Google Shape;1168;p22"/>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69" name="Google Shape;1169;p22"/>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70" name="Google Shape;1170;p22"/>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71" name="Google Shape;1171;p22"/>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72" name="Google Shape;1172;p22"/>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73" name="Google Shape;1173;p22"/>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74" name="Google Shape;1174;p22"/>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75" name="Google Shape;1175;p22"/>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76" name="Google Shape;1176;p22"/>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77" name="Google Shape;1177;p22"/>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78" name="Google Shape;1178;p22"/>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79" name="Google Shape;1179;p22"/>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80" name="Google Shape;1180;p22"/>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81" name="Google Shape;1181;p22"/>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82" name="Google Shape;1182;p22"/>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83" name="Google Shape;1183;p22"/>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84" name="Google Shape;1184;p22"/>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85" name="Google Shape;1185;p22"/>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grpSp>
            <p:nvGrpSpPr>
              <p:cNvPr id="1186" name="Google Shape;1186;p22"/>
              <p:cNvGrpSpPr/>
              <p:nvPr/>
            </p:nvGrpSpPr>
            <p:grpSpPr>
              <a:xfrm rot="-5400000" flipH="1">
                <a:off x="6492229" y="2755658"/>
                <a:ext cx="4114800" cy="36576"/>
                <a:chOff x="1522413" y="1514475"/>
                <a:chExt cx="10569575" cy="64008"/>
              </a:xfrm>
            </p:grpSpPr>
            <p:sp>
              <p:nvSpPr>
                <p:cNvPr id="1187" name="Google Shape;1187;p22"/>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88" name="Google Shape;1188;p22"/>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89" name="Google Shape;1189;p22"/>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90" name="Google Shape;1190;p22"/>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91" name="Google Shape;1191;p22"/>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92" name="Google Shape;1192;p22"/>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93" name="Google Shape;1193;p22"/>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94" name="Google Shape;1194;p22"/>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95" name="Google Shape;1195;p22"/>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96" name="Google Shape;1196;p22"/>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97" name="Google Shape;1197;p22"/>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98" name="Google Shape;1198;p22"/>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199" name="Google Shape;1199;p22"/>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00" name="Google Shape;1200;p22"/>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01" name="Google Shape;1201;p22"/>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02" name="Google Shape;1202;p22"/>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03" name="Google Shape;1203;p22"/>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04" name="Google Shape;1204;p22"/>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05" name="Google Shape;1205;p22"/>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06" name="Google Shape;1206;p22"/>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07" name="Google Shape;1207;p22"/>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08" name="Google Shape;1208;p22"/>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09" name="Google Shape;1209;p22"/>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10" name="Google Shape;1210;p22"/>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11" name="Google Shape;1211;p22"/>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12" name="Google Shape;1212;p22"/>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13" name="Google Shape;1213;p22"/>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14" name="Google Shape;1214;p22"/>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15" name="Google Shape;1215;p22"/>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16" name="Google Shape;1216;p22"/>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17" name="Google Shape;1217;p22"/>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18" name="Google Shape;1218;p22"/>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19" name="Google Shape;1219;p22"/>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20" name="Google Shape;1220;p22"/>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21" name="Google Shape;1221;p22"/>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22" name="Google Shape;1222;p22"/>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23" name="Google Shape;1223;p22"/>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24" name="Google Shape;1224;p22"/>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25" name="Google Shape;1225;p22"/>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26" name="Google Shape;1226;p22"/>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27" name="Google Shape;1227;p22"/>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28" name="Google Shape;1228;p22"/>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29" name="Google Shape;1229;p22"/>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30" name="Google Shape;1230;p22"/>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31" name="Google Shape;1231;p22"/>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32" name="Google Shape;1232;p22"/>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33" name="Google Shape;1233;p22"/>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34" name="Google Shape;1234;p22"/>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35" name="Google Shape;1235;p22"/>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36" name="Google Shape;1236;p22"/>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37" name="Google Shape;1237;p22"/>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38" name="Google Shape;1238;p22"/>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39" name="Google Shape;1239;p22"/>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40" name="Google Shape;1240;p22"/>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41" name="Google Shape;1241;p22"/>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42" name="Google Shape;1242;p22"/>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43" name="Google Shape;1243;p22"/>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44" name="Google Shape;1244;p22"/>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45" name="Google Shape;1245;p22"/>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46" name="Google Shape;1246;p22"/>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47" name="Google Shape;1247;p22"/>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48" name="Google Shape;1248;p22"/>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49" name="Google Shape;1249;p22"/>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50" name="Google Shape;1250;p22"/>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51" name="Google Shape;1251;p22"/>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52" name="Google Shape;1252;p22"/>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53" name="Google Shape;1253;p22"/>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54" name="Google Shape;1254;p22"/>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55" name="Google Shape;1255;p22"/>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56" name="Google Shape;1256;p22"/>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57" name="Google Shape;1257;p22"/>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58" name="Google Shape;1258;p22"/>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59" name="Google Shape;1259;p22"/>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60" name="Google Shape;1260;p22"/>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grpSp>
      </p:grpSp>
      <p:sp>
        <p:nvSpPr>
          <p:cNvPr id="1261" name="Google Shape;1261;p22"/>
          <p:cNvSpPr txBox="1">
            <a:spLocks noGrp="1"/>
          </p:cNvSpPr>
          <p:nvPr>
            <p:ph type="ftr" idx="11"/>
          </p:nvPr>
        </p:nvSpPr>
        <p:spPr>
          <a:xfrm>
            <a:off x="1522810" y="6400802"/>
            <a:ext cx="6326247" cy="2762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2" name="Google Shape;1262;p22"/>
          <p:cNvSpPr txBox="1">
            <a:spLocks noGrp="1"/>
          </p:cNvSpPr>
          <p:nvPr>
            <p:ph type="dt" idx="10"/>
          </p:nvPr>
        </p:nvSpPr>
        <p:spPr>
          <a:xfrm>
            <a:off x="8077715" y="6400802"/>
            <a:ext cx="1244183" cy="2762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3" name="Google Shape;1263;p22"/>
          <p:cNvSpPr txBox="1">
            <a:spLocks noGrp="1"/>
          </p:cNvSpPr>
          <p:nvPr>
            <p:ph type="sldNum" idx="12"/>
          </p:nvPr>
        </p:nvSpPr>
        <p:spPr>
          <a:xfrm>
            <a:off x="9525893" y="6400802"/>
            <a:ext cx="1143300" cy="2762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4411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264"/>
        <p:cNvGrpSpPr/>
        <p:nvPr/>
      </p:nvGrpSpPr>
      <p:grpSpPr>
        <a:xfrm>
          <a:off x="0" y="0"/>
          <a:ext cx="0" cy="0"/>
          <a:chOff x="0" y="0"/>
          <a:chExt cx="0" cy="0"/>
        </a:xfrm>
      </p:grpSpPr>
      <p:sp>
        <p:nvSpPr>
          <p:cNvPr id="1265" name="Google Shape;1265;p23"/>
          <p:cNvSpPr txBox="1">
            <a:spLocks noGrp="1"/>
          </p:cNvSpPr>
          <p:nvPr>
            <p:ph type="title"/>
          </p:nvPr>
        </p:nvSpPr>
        <p:spPr>
          <a:xfrm>
            <a:off x="1522811" y="274637"/>
            <a:ext cx="9146380" cy="102076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1266" name="Google Shape;1266;p23" descr="Line graphic"/>
          <p:cNvGrpSpPr/>
          <p:nvPr/>
        </p:nvGrpSpPr>
        <p:grpSpPr>
          <a:xfrm>
            <a:off x="1522809" y="1514475"/>
            <a:ext cx="10572328" cy="64008"/>
            <a:chOff x="1522413" y="1514475"/>
            <a:chExt cx="10569575" cy="64008"/>
          </a:xfrm>
        </p:grpSpPr>
        <p:sp>
          <p:nvSpPr>
            <p:cNvPr id="1267" name="Google Shape;1267;p23"/>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68" name="Google Shape;1268;p23"/>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69" name="Google Shape;1269;p23"/>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70" name="Google Shape;1270;p23"/>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71" name="Google Shape;1271;p23"/>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72" name="Google Shape;1272;p23"/>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73" name="Google Shape;1273;p23"/>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74" name="Google Shape;1274;p23"/>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75" name="Google Shape;1275;p23"/>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76" name="Google Shape;1276;p23"/>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77" name="Google Shape;1277;p23"/>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78" name="Google Shape;1278;p23"/>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79" name="Google Shape;1279;p23"/>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80" name="Google Shape;1280;p23"/>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81" name="Google Shape;1281;p23"/>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82" name="Google Shape;1282;p23"/>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83" name="Google Shape;1283;p23"/>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84" name="Google Shape;1284;p23"/>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85" name="Google Shape;1285;p23"/>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86" name="Google Shape;1286;p23"/>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87" name="Google Shape;1287;p23"/>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88" name="Google Shape;1288;p23"/>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89" name="Google Shape;1289;p23"/>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90" name="Google Shape;1290;p23"/>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91" name="Google Shape;1291;p23"/>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92" name="Google Shape;1292;p23"/>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93" name="Google Shape;1293;p23"/>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94" name="Google Shape;1294;p23"/>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95" name="Google Shape;1295;p23"/>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96" name="Google Shape;1296;p23"/>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97" name="Google Shape;1297;p23"/>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98" name="Google Shape;1298;p23"/>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299" name="Google Shape;1299;p23"/>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00" name="Google Shape;1300;p23"/>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01" name="Google Shape;1301;p23"/>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02" name="Google Shape;1302;p23"/>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03" name="Google Shape;1303;p23"/>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04" name="Google Shape;1304;p23"/>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05" name="Google Shape;1305;p23"/>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06" name="Google Shape;1306;p23"/>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07" name="Google Shape;1307;p23"/>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08" name="Google Shape;1308;p23"/>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09" name="Google Shape;1309;p23"/>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10" name="Google Shape;1310;p23"/>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11" name="Google Shape;1311;p23"/>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12" name="Google Shape;1312;p23"/>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13" name="Google Shape;1313;p23"/>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14" name="Google Shape;1314;p23"/>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15" name="Google Shape;1315;p23"/>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16" name="Google Shape;1316;p23"/>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17" name="Google Shape;1317;p23"/>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18" name="Google Shape;1318;p23"/>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19" name="Google Shape;1319;p23"/>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20" name="Google Shape;1320;p23"/>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21" name="Google Shape;1321;p23"/>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22" name="Google Shape;1322;p23"/>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23" name="Google Shape;1323;p23"/>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24" name="Google Shape;1324;p23"/>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25" name="Google Shape;1325;p23"/>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26" name="Google Shape;1326;p23"/>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27" name="Google Shape;1327;p23"/>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28" name="Google Shape;1328;p23"/>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29" name="Google Shape;1329;p23"/>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30" name="Google Shape;1330;p23"/>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31" name="Google Shape;1331;p23"/>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32" name="Google Shape;1332;p23"/>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33" name="Google Shape;1333;p23"/>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34" name="Google Shape;1334;p23"/>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35" name="Google Shape;1335;p23"/>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36" name="Google Shape;1336;p23"/>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37" name="Google Shape;1337;p23"/>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38" name="Google Shape;1338;p23"/>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39" name="Google Shape;1339;p23"/>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40" name="Google Shape;1340;p23"/>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sp>
        <p:nvSpPr>
          <p:cNvPr id="1341" name="Google Shape;1341;p23"/>
          <p:cNvSpPr txBox="1">
            <a:spLocks noGrp="1"/>
          </p:cNvSpPr>
          <p:nvPr>
            <p:ph type="body" idx="1"/>
          </p:nvPr>
        </p:nvSpPr>
        <p:spPr>
          <a:xfrm rot="5400000">
            <a:off x="3962401" y="-534590"/>
            <a:ext cx="4267200" cy="9146383"/>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867"/>
              </a:spcBef>
              <a:spcAft>
                <a:spcPts val="0"/>
              </a:spcAft>
              <a:buClr>
                <a:schemeClr val="lt1"/>
              </a:buClr>
              <a:buSzPts val="1400"/>
              <a:buChar char="▪"/>
              <a:defRPr/>
            </a:lvl1pPr>
            <a:lvl2pPr marL="1219170" lvl="1" indent="-423323" algn="l">
              <a:lnSpc>
                <a:spcPct val="90000"/>
              </a:lnSpc>
              <a:spcBef>
                <a:spcPts val="667"/>
              </a:spcBef>
              <a:spcAft>
                <a:spcPts val="0"/>
              </a:spcAft>
              <a:buClr>
                <a:schemeClr val="lt1"/>
              </a:buClr>
              <a:buSzPts val="1400"/>
              <a:buChar char="–"/>
              <a:defRPr/>
            </a:lvl2pPr>
            <a:lvl3pPr marL="1828754" lvl="2" indent="-423323" algn="l">
              <a:lnSpc>
                <a:spcPct val="90000"/>
              </a:lnSpc>
              <a:spcBef>
                <a:spcPts val="667"/>
              </a:spcBef>
              <a:spcAft>
                <a:spcPts val="0"/>
              </a:spcAft>
              <a:buClr>
                <a:schemeClr val="lt1"/>
              </a:buClr>
              <a:buSzPts val="1400"/>
              <a:buChar char="▪"/>
              <a:defRPr/>
            </a:lvl3pPr>
            <a:lvl4pPr marL="2438339" lvl="3" indent="-423323" algn="l">
              <a:lnSpc>
                <a:spcPct val="90000"/>
              </a:lnSpc>
              <a:spcBef>
                <a:spcPts val="667"/>
              </a:spcBef>
              <a:spcAft>
                <a:spcPts val="0"/>
              </a:spcAft>
              <a:buClr>
                <a:schemeClr val="lt1"/>
              </a:buClr>
              <a:buSzPts val="1400"/>
              <a:buChar char="–"/>
              <a:defRPr/>
            </a:lvl4pPr>
            <a:lvl5pPr marL="3047924" lvl="4" indent="-406390" algn="l">
              <a:lnSpc>
                <a:spcPct val="90000"/>
              </a:lnSpc>
              <a:spcBef>
                <a:spcPts val="667"/>
              </a:spcBef>
              <a:spcAft>
                <a:spcPts val="0"/>
              </a:spcAft>
              <a:buClr>
                <a:schemeClr val="lt1"/>
              </a:buClr>
              <a:buSzPts val="1200"/>
              <a:buChar char="▪"/>
              <a:defRPr/>
            </a:lvl5pPr>
            <a:lvl6pPr marL="3657509" lvl="5" indent="-406390" algn="l">
              <a:lnSpc>
                <a:spcPct val="90000"/>
              </a:lnSpc>
              <a:spcBef>
                <a:spcPts val="667"/>
              </a:spcBef>
              <a:spcAft>
                <a:spcPts val="0"/>
              </a:spcAft>
              <a:buClr>
                <a:schemeClr val="lt1"/>
              </a:buClr>
              <a:buSzPts val="1200"/>
              <a:buChar char="–"/>
              <a:defRPr/>
            </a:lvl6pPr>
            <a:lvl7pPr marL="4267093" lvl="6" indent="-406390" algn="l">
              <a:lnSpc>
                <a:spcPct val="90000"/>
              </a:lnSpc>
              <a:spcBef>
                <a:spcPts val="667"/>
              </a:spcBef>
              <a:spcAft>
                <a:spcPts val="0"/>
              </a:spcAft>
              <a:buClr>
                <a:schemeClr val="lt1"/>
              </a:buClr>
              <a:buSzPts val="1200"/>
              <a:buChar char="▪"/>
              <a:defRPr/>
            </a:lvl7pPr>
            <a:lvl8pPr marL="4876678" lvl="7" indent="-406390" algn="l">
              <a:lnSpc>
                <a:spcPct val="90000"/>
              </a:lnSpc>
              <a:spcBef>
                <a:spcPts val="667"/>
              </a:spcBef>
              <a:spcAft>
                <a:spcPts val="0"/>
              </a:spcAft>
              <a:buClr>
                <a:schemeClr val="lt1"/>
              </a:buClr>
              <a:buSzPts val="1200"/>
              <a:buChar char="–"/>
              <a:defRPr/>
            </a:lvl8pPr>
            <a:lvl9pPr marL="5486263" lvl="8" indent="-406390" algn="l">
              <a:lnSpc>
                <a:spcPct val="90000"/>
              </a:lnSpc>
              <a:spcBef>
                <a:spcPts val="667"/>
              </a:spcBef>
              <a:spcAft>
                <a:spcPts val="0"/>
              </a:spcAft>
              <a:buClr>
                <a:schemeClr val="lt1"/>
              </a:buClr>
              <a:buSzPts val="1200"/>
              <a:buChar char="▪"/>
              <a:defRPr/>
            </a:lvl9pPr>
          </a:lstStyle>
          <a:p>
            <a:endParaRPr/>
          </a:p>
        </p:txBody>
      </p:sp>
      <p:sp>
        <p:nvSpPr>
          <p:cNvPr id="1342" name="Google Shape;1342;p23"/>
          <p:cNvSpPr txBox="1">
            <a:spLocks noGrp="1"/>
          </p:cNvSpPr>
          <p:nvPr>
            <p:ph type="ftr" idx="11"/>
          </p:nvPr>
        </p:nvSpPr>
        <p:spPr>
          <a:xfrm>
            <a:off x="1522810" y="6400802"/>
            <a:ext cx="6326247" cy="2762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3" name="Google Shape;1343;p23"/>
          <p:cNvSpPr txBox="1">
            <a:spLocks noGrp="1"/>
          </p:cNvSpPr>
          <p:nvPr>
            <p:ph type="dt" idx="10"/>
          </p:nvPr>
        </p:nvSpPr>
        <p:spPr>
          <a:xfrm>
            <a:off x="8077715" y="6400802"/>
            <a:ext cx="1244183" cy="2762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4" name="Google Shape;1344;p23"/>
          <p:cNvSpPr txBox="1">
            <a:spLocks noGrp="1"/>
          </p:cNvSpPr>
          <p:nvPr>
            <p:ph type="sldNum" idx="12"/>
          </p:nvPr>
        </p:nvSpPr>
        <p:spPr>
          <a:xfrm>
            <a:off x="9525893" y="6400802"/>
            <a:ext cx="1143300" cy="2762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985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December 25,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40579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45"/>
        <p:cNvGrpSpPr/>
        <p:nvPr/>
      </p:nvGrpSpPr>
      <p:grpSpPr>
        <a:xfrm>
          <a:off x="0" y="0"/>
          <a:ext cx="0" cy="0"/>
          <a:chOff x="0" y="0"/>
          <a:chExt cx="0" cy="0"/>
        </a:xfrm>
      </p:grpSpPr>
      <p:sp>
        <p:nvSpPr>
          <p:cNvPr id="1346" name="Google Shape;1346;p24"/>
          <p:cNvSpPr txBox="1">
            <a:spLocks noGrp="1"/>
          </p:cNvSpPr>
          <p:nvPr>
            <p:ph type="title"/>
          </p:nvPr>
        </p:nvSpPr>
        <p:spPr>
          <a:xfrm rot="5400000">
            <a:off x="8099416" y="2539534"/>
            <a:ext cx="5901747" cy="137195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1347" name="Google Shape;1347;p24" descr="Line graphic"/>
          <p:cNvGrpSpPr/>
          <p:nvPr/>
        </p:nvGrpSpPr>
        <p:grpSpPr>
          <a:xfrm rot="5400000">
            <a:off x="6867045" y="3472590"/>
            <a:ext cx="6492240" cy="64025"/>
            <a:chOff x="1522413" y="1514475"/>
            <a:chExt cx="10569575" cy="64008"/>
          </a:xfrm>
        </p:grpSpPr>
        <p:sp>
          <p:nvSpPr>
            <p:cNvPr id="1348" name="Google Shape;1348;p24"/>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49" name="Google Shape;1349;p24"/>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50" name="Google Shape;1350;p24"/>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51" name="Google Shape;1351;p24"/>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52" name="Google Shape;1352;p24"/>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53" name="Google Shape;1353;p24"/>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54" name="Google Shape;1354;p24"/>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55" name="Google Shape;1355;p24"/>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56" name="Google Shape;1356;p24"/>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57" name="Google Shape;1357;p24"/>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58" name="Google Shape;1358;p24"/>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59" name="Google Shape;1359;p24"/>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60" name="Google Shape;1360;p24"/>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61" name="Google Shape;1361;p24"/>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62" name="Google Shape;1362;p24"/>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63" name="Google Shape;1363;p24"/>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64" name="Google Shape;1364;p24"/>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65" name="Google Shape;1365;p24"/>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66" name="Google Shape;1366;p24"/>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67" name="Google Shape;1367;p24"/>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68" name="Google Shape;1368;p24"/>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69" name="Google Shape;1369;p24"/>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70" name="Google Shape;1370;p24"/>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71" name="Google Shape;1371;p24"/>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72" name="Google Shape;1372;p24"/>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73" name="Google Shape;1373;p24"/>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74" name="Google Shape;1374;p24"/>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75" name="Google Shape;1375;p24"/>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76" name="Google Shape;1376;p24"/>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77" name="Google Shape;1377;p24"/>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78" name="Google Shape;1378;p24"/>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79" name="Google Shape;1379;p24"/>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80" name="Google Shape;1380;p24"/>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81" name="Google Shape;1381;p24"/>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82" name="Google Shape;1382;p24"/>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83" name="Google Shape;1383;p24"/>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84" name="Google Shape;1384;p24"/>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85" name="Google Shape;1385;p24"/>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86" name="Google Shape;1386;p24"/>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87" name="Google Shape;1387;p24"/>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88" name="Google Shape;1388;p24"/>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89" name="Google Shape;1389;p24"/>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90" name="Google Shape;1390;p24"/>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91" name="Google Shape;1391;p24"/>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92" name="Google Shape;1392;p24"/>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93" name="Google Shape;1393;p24"/>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94" name="Google Shape;1394;p24"/>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95" name="Google Shape;1395;p24"/>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96" name="Google Shape;1396;p24"/>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97" name="Google Shape;1397;p24"/>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98" name="Google Shape;1398;p24"/>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399" name="Google Shape;1399;p24"/>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00" name="Google Shape;1400;p24"/>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01" name="Google Shape;1401;p24"/>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02" name="Google Shape;1402;p24"/>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03" name="Google Shape;1403;p24"/>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04" name="Google Shape;1404;p24"/>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05" name="Google Shape;1405;p24"/>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06" name="Google Shape;1406;p24"/>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07" name="Google Shape;1407;p24"/>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08" name="Google Shape;1408;p24"/>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09" name="Google Shape;1409;p24"/>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10" name="Google Shape;1410;p24"/>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11" name="Google Shape;1411;p24"/>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12" name="Google Shape;1412;p24"/>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13" name="Google Shape;1413;p24"/>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14" name="Google Shape;1414;p24"/>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15" name="Google Shape;1415;p24"/>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16" name="Google Shape;1416;p24"/>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17" name="Google Shape;1417;p24"/>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18" name="Google Shape;1418;p24"/>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19" name="Google Shape;1419;p24"/>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20" name="Google Shape;1420;p24"/>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sp>
          <p:nvSpPr>
            <p:cNvPr id="1421" name="Google Shape;1421;p24"/>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lt1"/>
                </a:solidFill>
                <a:latin typeface="Corbel"/>
                <a:ea typeface="Corbel"/>
                <a:cs typeface="Corbel"/>
                <a:sym typeface="Corbel"/>
              </a:endParaRPr>
            </a:p>
          </p:txBody>
        </p:sp>
      </p:grpSp>
      <p:sp>
        <p:nvSpPr>
          <p:cNvPr id="1422" name="Google Shape;1422;p24"/>
          <p:cNvSpPr txBox="1">
            <a:spLocks noGrp="1"/>
          </p:cNvSpPr>
          <p:nvPr>
            <p:ph type="body" idx="1"/>
          </p:nvPr>
        </p:nvSpPr>
        <p:spPr>
          <a:xfrm rot="5400000">
            <a:off x="2232076" y="-1346092"/>
            <a:ext cx="5898573" cy="9146383"/>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867"/>
              </a:spcBef>
              <a:spcAft>
                <a:spcPts val="0"/>
              </a:spcAft>
              <a:buClr>
                <a:schemeClr val="lt1"/>
              </a:buClr>
              <a:buSzPts val="1400"/>
              <a:buChar char="▪"/>
              <a:defRPr/>
            </a:lvl1pPr>
            <a:lvl2pPr marL="1219170" lvl="1" indent="-423323" algn="l">
              <a:lnSpc>
                <a:spcPct val="90000"/>
              </a:lnSpc>
              <a:spcBef>
                <a:spcPts val="667"/>
              </a:spcBef>
              <a:spcAft>
                <a:spcPts val="0"/>
              </a:spcAft>
              <a:buClr>
                <a:schemeClr val="lt1"/>
              </a:buClr>
              <a:buSzPts val="1400"/>
              <a:buChar char="–"/>
              <a:defRPr/>
            </a:lvl2pPr>
            <a:lvl3pPr marL="1828754" lvl="2" indent="-423323" algn="l">
              <a:lnSpc>
                <a:spcPct val="90000"/>
              </a:lnSpc>
              <a:spcBef>
                <a:spcPts val="667"/>
              </a:spcBef>
              <a:spcAft>
                <a:spcPts val="0"/>
              </a:spcAft>
              <a:buClr>
                <a:schemeClr val="lt1"/>
              </a:buClr>
              <a:buSzPts val="1400"/>
              <a:buChar char="▪"/>
              <a:defRPr/>
            </a:lvl3pPr>
            <a:lvl4pPr marL="2438339" lvl="3" indent="-423323" algn="l">
              <a:lnSpc>
                <a:spcPct val="90000"/>
              </a:lnSpc>
              <a:spcBef>
                <a:spcPts val="667"/>
              </a:spcBef>
              <a:spcAft>
                <a:spcPts val="0"/>
              </a:spcAft>
              <a:buClr>
                <a:schemeClr val="lt1"/>
              </a:buClr>
              <a:buSzPts val="1400"/>
              <a:buChar char="–"/>
              <a:defRPr/>
            </a:lvl4pPr>
            <a:lvl5pPr marL="3047924" lvl="4" indent="-406390" algn="l">
              <a:lnSpc>
                <a:spcPct val="90000"/>
              </a:lnSpc>
              <a:spcBef>
                <a:spcPts val="667"/>
              </a:spcBef>
              <a:spcAft>
                <a:spcPts val="0"/>
              </a:spcAft>
              <a:buClr>
                <a:schemeClr val="lt1"/>
              </a:buClr>
              <a:buSzPts val="1200"/>
              <a:buChar char="▪"/>
              <a:defRPr/>
            </a:lvl5pPr>
            <a:lvl6pPr marL="3657509" lvl="5" indent="-304792" algn="l">
              <a:lnSpc>
                <a:spcPct val="90000"/>
              </a:lnSpc>
              <a:spcBef>
                <a:spcPts val="667"/>
              </a:spcBef>
              <a:spcAft>
                <a:spcPts val="0"/>
              </a:spcAft>
              <a:buClr>
                <a:schemeClr val="lt1"/>
              </a:buClr>
              <a:buSzPts val="1200"/>
              <a:buNone/>
              <a:defRPr/>
            </a:lvl6pPr>
            <a:lvl7pPr marL="4267093" lvl="6" indent="-406390" algn="l">
              <a:lnSpc>
                <a:spcPct val="90000"/>
              </a:lnSpc>
              <a:spcBef>
                <a:spcPts val="667"/>
              </a:spcBef>
              <a:spcAft>
                <a:spcPts val="0"/>
              </a:spcAft>
              <a:buClr>
                <a:schemeClr val="lt1"/>
              </a:buClr>
              <a:buSzPts val="1200"/>
              <a:buChar char="▪"/>
              <a:defRPr/>
            </a:lvl7pPr>
            <a:lvl8pPr marL="4876678" lvl="7" indent="-406390" algn="l">
              <a:lnSpc>
                <a:spcPct val="90000"/>
              </a:lnSpc>
              <a:spcBef>
                <a:spcPts val="667"/>
              </a:spcBef>
              <a:spcAft>
                <a:spcPts val="0"/>
              </a:spcAft>
              <a:buClr>
                <a:schemeClr val="lt1"/>
              </a:buClr>
              <a:buSzPts val="1200"/>
              <a:buChar char="–"/>
              <a:defRPr/>
            </a:lvl8pPr>
            <a:lvl9pPr marL="5486263" lvl="8" indent="-406390" algn="l">
              <a:lnSpc>
                <a:spcPct val="90000"/>
              </a:lnSpc>
              <a:spcBef>
                <a:spcPts val="667"/>
              </a:spcBef>
              <a:spcAft>
                <a:spcPts val="0"/>
              </a:spcAft>
              <a:buClr>
                <a:schemeClr val="lt1"/>
              </a:buClr>
              <a:buSzPts val="1200"/>
              <a:buChar char="▪"/>
              <a:defRPr/>
            </a:lvl9pPr>
          </a:lstStyle>
          <a:p>
            <a:endParaRPr/>
          </a:p>
        </p:txBody>
      </p:sp>
      <p:sp>
        <p:nvSpPr>
          <p:cNvPr id="1423" name="Google Shape;1423;p24"/>
          <p:cNvSpPr txBox="1">
            <a:spLocks noGrp="1"/>
          </p:cNvSpPr>
          <p:nvPr>
            <p:ph type="ftr" idx="11"/>
          </p:nvPr>
        </p:nvSpPr>
        <p:spPr>
          <a:xfrm>
            <a:off x="1522810" y="6400802"/>
            <a:ext cx="6326247" cy="2762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4" name="Google Shape;1424;p24"/>
          <p:cNvSpPr txBox="1">
            <a:spLocks noGrp="1"/>
          </p:cNvSpPr>
          <p:nvPr>
            <p:ph type="dt" idx="10"/>
          </p:nvPr>
        </p:nvSpPr>
        <p:spPr>
          <a:xfrm>
            <a:off x="8077715" y="6400802"/>
            <a:ext cx="1244183" cy="2762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5" name="Google Shape;1425;p24"/>
          <p:cNvSpPr txBox="1">
            <a:spLocks noGrp="1"/>
          </p:cNvSpPr>
          <p:nvPr>
            <p:ph type="sldNum" idx="12"/>
          </p:nvPr>
        </p:nvSpPr>
        <p:spPr>
          <a:xfrm>
            <a:off x="9525893" y="6400802"/>
            <a:ext cx="1143300" cy="2762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445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December 25,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0996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December 25,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0487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December 25,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0293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December 25,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80808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December 25,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756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December 25,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3542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December 25,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8296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Monday, December 25,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732766260"/>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522811" y="274637"/>
            <a:ext cx="9146380" cy="1020763"/>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2400"/>
              <a:buFont typeface="Consolas"/>
              <a:buNone/>
              <a:defRPr sz="2400" b="0" i="0" u="none" strike="noStrike" cap="none">
                <a:solidFill>
                  <a:schemeClr val="lt1"/>
                </a:solidFill>
                <a:latin typeface="Consolas"/>
                <a:ea typeface="Consolas"/>
                <a:cs typeface="Consolas"/>
                <a:sym typeface="Consola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1522811" y="1905000"/>
            <a:ext cx="9146383" cy="42672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endParaRPr/>
          </a:p>
        </p:txBody>
      </p:sp>
      <p:sp>
        <p:nvSpPr>
          <p:cNvPr id="53" name="Google Shape;53;p13"/>
          <p:cNvSpPr txBox="1">
            <a:spLocks noGrp="1"/>
          </p:cNvSpPr>
          <p:nvPr>
            <p:ph type="ftr" idx="11"/>
          </p:nvPr>
        </p:nvSpPr>
        <p:spPr>
          <a:xfrm>
            <a:off x="1522810" y="6400802"/>
            <a:ext cx="6326247" cy="276225"/>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chemeClr val="lt1"/>
                </a:solidFill>
                <a:latin typeface="Corbel"/>
                <a:ea typeface="Corbel"/>
                <a:cs typeface="Corbel"/>
                <a:sym typeface="Corbel"/>
              </a:defRPr>
            </a:lvl1pPr>
            <a:lvl2pPr marR="0" lvl="1" algn="l" rtl="0">
              <a:spcBef>
                <a:spcPts val="0"/>
              </a:spcBef>
              <a:spcAft>
                <a:spcPts val="0"/>
              </a:spcAft>
              <a:buSzPts val="1100"/>
              <a:buNone/>
              <a:defRPr sz="1867" b="0" i="0" u="none" strike="noStrike" cap="none">
                <a:solidFill>
                  <a:schemeClr val="lt1"/>
                </a:solidFill>
                <a:latin typeface="Corbel"/>
                <a:ea typeface="Corbel"/>
                <a:cs typeface="Corbel"/>
                <a:sym typeface="Corbel"/>
              </a:defRPr>
            </a:lvl2pPr>
            <a:lvl3pPr marR="0" lvl="2" algn="l" rtl="0">
              <a:spcBef>
                <a:spcPts val="0"/>
              </a:spcBef>
              <a:spcAft>
                <a:spcPts val="0"/>
              </a:spcAft>
              <a:buSzPts val="1100"/>
              <a:buNone/>
              <a:defRPr sz="1867" b="0" i="0" u="none" strike="noStrike" cap="none">
                <a:solidFill>
                  <a:schemeClr val="lt1"/>
                </a:solidFill>
                <a:latin typeface="Corbel"/>
                <a:ea typeface="Corbel"/>
                <a:cs typeface="Corbel"/>
                <a:sym typeface="Corbel"/>
              </a:defRPr>
            </a:lvl3pPr>
            <a:lvl4pPr marR="0" lvl="3" algn="l" rtl="0">
              <a:spcBef>
                <a:spcPts val="0"/>
              </a:spcBef>
              <a:spcAft>
                <a:spcPts val="0"/>
              </a:spcAft>
              <a:buSzPts val="1100"/>
              <a:buNone/>
              <a:defRPr sz="1867" b="0" i="0" u="none" strike="noStrike" cap="none">
                <a:solidFill>
                  <a:schemeClr val="lt1"/>
                </a:solidFill>
                <a:latin typeface="Corbel"/>
                <a:ea typeface="Corbel"/>
                <a:cs typeface="Corbel"/>
                <a:sym typeface="Corbel"/>
              </a:defRPr>
            </a:lvl4pPr>
            <a:lvl5pPr marR="0" lvl="4" algn="l" rtl="0">
              <a:spcBef>
                <a:spcPts val="0"/>
              </a:spcBef>
              <a:spcAft>
                <a:spcPts val="0"/>
              </a:spcAft>
              <a:buSzPts val="1100"/>
              <a:buNone/>
              <a:defRPr sz="1867" b="0" i="0" u="none" strike="noStrike" cap="none">
                <a:solidFill>
                  <a:schemeClr val="lt1"/>
                </a:solidFill>
                <a:latin typeface="Corbel"/>
                <a:ea typeface="Corbel"/>
                <a:cs typeface="Corbel"/>
                <a:sym typeface="Corbel"/>
              </a:defRPr>
            </a:lvl5pPr>
            <a:lvl6pPr marR="0" lvl="5" algn="l" rtl="0">
              <a:spcBef>
                <a:spcPts val="0"/>
              </a:spcBef>
              <a:spcAft>
                <a:spcPts val="0"/>
              </a:spcAft>
              <a:buSzPts val="1100"/>
              <a:buNone/>
              <a:defRPr sz="1867" b="0" i="0" u="none" strike="noStrike" cap="none">
                <a:solidFill>
                  <a:schemeClr val="lt1"/>
                </a:solidFill>
                <a:latin typeface="Corbel"/>
                <a:ea typeface="Corbel"/>
                <a:cs typeface="Corbel"/>
                <a:sym typeface="Corbel"/>
              </a:defRPr>
            </a:lvl6pPr>
            <a:lvl7pPr marR="0" lvl="6" algn="l" rtl="0">
              <a:spcBef>
                <a:spcPts val="0"/>
              </a:spcBef>
              <a:spcAft>
                <a:spcPts val="0"/>
              </a:spcAft>
              <a:buSzPts val="1100"/>
              <a:buNone/>
              <a:defRPr sz="1867" b="0" i="0" u="none" strike="noStrike" cap="none">
                <a:solidFill>
                  <a:schemeClr val="lt1"/>
                </a:solidFill>
                <a:latin typeface="Corbel"/>
                <a:ea typeface="Corbel"/>
                <a:cs typeface="Corbel"/>
                <a:sym typeface="Corbel"/>
              </a:defRPr>
            </a:lvl7pPr>
            <a:lvl8pPr marR="0" lvl="7" algn="l" rtl="0">
              <a:spcBef>
                <a:spcPts val="0"/>
              </a:spcBef>
              <a:spcAft>
                <a:spcPts val="0"/>
              </a:spcAft>
              <a:buSzPts val="1100"/>
              <a:buNone/>
              <a:defRPr sz="1867" b="0" i="0" u="none" strike="noStrike" cap="none">
                <a:solidFill>
                  <a:schemeClr val="lt1"/>
                </a:solidFill>
                <a:latin typeface="Corbel"/>
                <a:ea typeface="Corbel"/>
                <a:cs typeface="Corbel"/>
                <a:sym typeface="Corbel"/>
              </a:defRPr>
            </a:lvl8pPr>
            <a:lvl9pPr marR="0" lvl="8" algn="l" rtl="0">
              <a:spcBef>
                <a:spcPts val="0"/>
              </a:spcBef>
              <a:spcAft>
                <a:spcPts val="0"/>
              </a:spcAft>
              <a:buSzPts val="1100"/>
              <a:buNone/>
              <a:defRPr sz="1867" b="0" i="0" u="none" strike="noStrike" cap="none">
                <a:solidFill>
                  <a:schemeClr val="lt1"/>
                </a:solidFill>
                <a:latin typeface="Corbel"/>
                <a:ea typeface="Corbel"/>
                <a:cs typeface="Corbel"/>
                <a:sym typeface="Corbel"/>
              </a:defRPr>
            </a:lvl9pPr>
          </a:lstStyle>
          <a:p>
            <a:endParaRPr/>
          </a:p>
        </p:txBody>
      </p:sp>
      <p:sp>
        <p:nvSpPr>
          <p:cNvPr id="54" name="Google Shape;54;p13"/>
          <p:cNvSpPr txBox="1">
            <a:spLocks noGrp="1"/>
          </p:cNvSpPr>
          <p:nvPr>
            <p:ph type="dt" idx="10"/>
          </p:nvPr>
        </p:nvSpPr>
        <p:spPr>
          <a:xfrm>
            <a:off x="8077715" y="6400802"/>
            <a:ext cx="1244183" cy="276225"/>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1200" b="0" i="0" u="none" strike="noStrike" cap="none">
                <a:solidFill>
                  <a:schemeClr val="lt1"/>
                </a:solidFill>
                <a:latin typeface="Corbel"/>
                <a:ea typeface="Corbel"/>
                <a:cs typeface="Corbel"/>
                <a:sym typeface="Corbel"/>
              </a:defRPr>
            </a:lvl1pPr>
            <a:lvl2pPr marR="0" lvl="1" algn="l" rtl="0">
              <a:spcBef>
                <a:spcPts val="0"/>
              </a:spcBef>
              <a:spcAft>
                <a:spcPts val="0"/>
              </a:spcAft>
              <a:buSzPts val="1100"/>
              <a:buNone/>
              <a:defRPr sz="1867" b="0" i="0" u="none" strike="noStrike" cap="none">
                <a:solidFill>
                  <a:schemeClr val="lt1"/>
                </a:solidFill>
                <a:latin typeface="Corbel"/>
                <a:ea typeface="Corbel"/>
                <a:cs typeface="Corbel"/>
                <a:sym typeface="Corbel"/>
              </a:defRPr>
            </a:lvl2pPr>
            <a:lvl3pPr marR="0" lvl="2" algn="l" rtl="0">
              <a:spcBef>
                <a:spcPts val="0"/>
              </a:spcBef>
              <a:spcAft>
                <a:spcPts val="0"/>
              </a:spcAft>
              <a:buSzPts val="1100"/>
              <a:buNone/>
              <a:defRPr sz="1867" b="0" i="0" u="none" strike="noStrike" cap="none">
                <a:solidFill>
                  <a:schemeClr val="lt1"/>
                </a:solidFill>
                <a:latin typeface="Corbel"/>
                <a:ea typeface="Corbel"/>
                <a:cs typeface="Corbel"/>
                <a:sym typeface="Corbel"/>
              </a:defRPr>
            </a:lvl3pPr>
            <a:lvl4pPr marR="0" lvl="3" algn="l" rtl="0">
              <a:spcBef>
                <a:spcPts val="0"/>
              </a:spcBef>
              <a:spcAft>
                <a:spcPts val="0"/>
              </a:spcAft>
              <a:buSzPts val="1100"/>
              <a:buNone/>
              <a:defRPr sz="1867" b="0" i="0" u="none" strike="noStrike" cap="none">
                <a:solidFill>
                  <a:schemeClr val="lt1"/>
                </a:solidFill>
                <a:latin typeface="Corbel"/>
                <a:ea typeface="Corbel"/>
                <a:cs typeface="Corbel"/>
                <a:sym typeface="Corbel"/>
              </a:defRPr>
            </a:lvl4pPr>
            <a:lvl5pPr marR="0" lvl="4" algn="l" rtl="0">
              <a:spcBef>
                <a:spcPts val="0"/>
              </a:spcBef>
              <a:spcAft>
                <a:spcPts val="0"/>
              </a:spcAft>
              <a:buSzPts val="1100"/>
              <a:buNone/>
              <a:defRPr sz="1867" b="0" i="0" u="none" strike="noStrike" cap="none">
                <a:solidFill>
                  <a:schemeClr val="lt1"/>
                </a:solidFill>
                <a:latin typeface="Corbel"/>
                <a:ea typeface="Corbel"/>
                <a:cs typeface="Corbel"/>
                <a:sym typeface="Corbel"/>
              </a:defRPr>
            </a:lvl5pPr>
            <a:lvl6pPr marR="0" lvl="5" algn="l" rtl="0">
              <a:spcBef>
                <a:spcPts val="0"/>
              </a:spcBef>
              <a:spcAft>
                <a:spcPts val="0"/>
              </a:spcAft>
              <a:buSzPts val="1100"/>
              <a:buNone/>
              <a:defRPr sz="1867" b="0" i="0" u="none" strike="noStrike" cap="none">
                <a:solidFill>
                  <a:schemeClr val="lt1"/>
                </a:solidFill>
                <a:latin typeface="Corbel"/>
                <a:ea typeface="Corbel"/>
                <a:cs typeface="Corbel"/>
                <a:sym typeface="Corbel"/>
              </a:defRPr>
            </a:lvl6pPr>
            <a:lvl7pPr marR="0" lvl="6" algn="l" rtl="0">
              <a:spcBef>
                <a:spcPts val="0"/>
              </a:spcBef>
              <a:spcAft>
                <a:spcPts val="0"/>
              </a:spcAft>
              <a:buSzPts val="1100"/>
              <a:buNone/>
              <a:defRPr sz="1867" b="0" i="0" u="none" strike="noStrike" cap="none">
                <a:solidFill>
                  <a:schemeClr val="lt1"/>
                </a:solidFill>
                <a:latin typeface="Corbel"/>
                <a:ea typeface="Corbel"/>
                <a:cs typeface="Corbel"/>
                <a:sym typeface="Corbel"/>
              </a:defRPr>
            </a:lvl7pPr>
            <a:lvl8pPr marR="0" lvl="7" algn="l" rtl="0">
              <a:spcBef>
                <a:spcPts val="0"/>
              </a:spcBef>
              <a:spcAft>
                <a:spcPts val="0"/>
              </a:spcAft>
              <a:buSzPts val="1100"/>
              <a:buNone/>
              <a:defRPr sz="1867" b="0" i="0" u="none" strike="noStrike" cap="none">
                <a:solidFill>
                  <a:schemeClr val="lt1"/>
                </a:solidFill>
                <a:latin typeface="Corbel"/>
                <a:ea typeface="Corbel"/>
                <a:cs typeface="Corbel"/>
                <a:sym typeface="Corbel"/>
              </a:defRPr>
            </a:lvl8pPr>
            <a:lvl9pPr marR="0" lvl="8" algn="l" rtl="0">
              <a:spcBef>
                <a:spcPts val="0"/>
              </a:spcBef>
              <a:spcAft>
                <a:spcPts val="0"/>
              </a:spcAft>
              <a:buSzPts val="1100"/>
              <a:buNone/>
              <a:defRPr sz="1867" b="0" i="0" u="none" strike="noStrike" cap="none">
                <a:solidFill>
                  <a:schemeClr val="lt1"/>
                </a:solidFill>
                <a:latin typeface="Corbel"/>
                <a:ea typeface="Corbel"/>
                <a:cs typeface="Corbel"/>
                <a:sym typeface="Corbel"/>
              </a:defRPr>
            </a:lvl9pPr>
          </a:lstStyle>
          <a:p>
            <a:endParaRPr/>
          </a:p>
        </p:txBody>
      </p:sp>
      <p:sp>
        <p:nvSpPr>
          <p:cNvPr id="55" name="Google Shape;55;p13"/>
          <p:cNvSpPr txBox="1">
            <a:spLocks noGrp="1"/>
          </p:cNvSpPr>
          <p:nvPr>
            <p:ph type="sldNum" idx="12"/>
          </p:nvPr>
        </p:nvSpPr>
        <p:spPr>
          <a:xfrm>
            <a:off x="9525893" y="6400802"/>
            <a:ext cx="1143300" cy="2762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chemeClr val="lt1"/>
                </a:solidFill>
                <a:latin typeface="Corbel"/>
                <a:ea typeface="Corbel"/>
                <a:cs typeface="Corbel"/>
                <a:sym typeface="Corbel"/>
              </a:defRPr>
            </a:lvl1pPr>
            <a:lvl2pPr marL="0" marR="0" lvl="1" indent="0" algn="r" rtl="0">
              <a:spcBef>
                <a:spcPts val="0"/>
              </a:spcBef>
              <a:buNone/>
              <a:defRPr sz="1200" b="0" i="0" u="none" strike="noStrike" cap="none">
                <a:solidFill>
                  <a:schemeClr val="lt1"/>
                </a:solidFill>
                <a:latin typeface="Corbel"/>
                <a:ea typeface="Corbel"/>
                <a:cs typeface="Corbel"/>
                <a:sym typeface="Corbel"/>
              </a:defRPr>
            </a:lvl2pPr>
            <a:lvl3pPr marL="0" marR="0" lvl="2" indent="0" algn="r" rtl="0">
              <a:spcBef>
                <a:spcPts val="0"/>
              </a:spcBef>
              <a:buNone/>
              <a:defRPr sz="1200" b="0" i="0" u="none" strike="noStrike" cap="none">
                <a:solidFill>
                  <a:schemeClr val="lt1"/>
                </a:solidFill>
                <a:latin typeface="Corbel"/>
                <a:ea typeface="Corbel"/>
                <a:cs typeface="Corbel"/>
                <a:sym typeface="Corbel"/>
              </a:defRPr>
            </a:lvl3pPr>
            <a:lvl4pPr marL="0" marR="0" lvl="3" indent="0" algn="r" rtl="0">
              <a:spcBef>
                <a:spcPts val="0"/>
              </a:spcBef>
              <a:buNone/>
              <a:defRPr sz="1200" b="0" i="0" u="none" strike="noStrike" cap="none">
                <a:solidFill>
                  <a:schemeClr val="lt1"/>
                </a:solidFill>
                <a:latin typeface="Corbel"/>
                <a:ea typeface="Corbel"/>
                <a:cs typeface="Corbel"/>
                <a:sym typeface="Corbel"/>
              </a:defRPr>
            </a:lvl4pPr>
            <a:lvl5pPr marL="0" marR="0" lvl="4" indent="0" algn="r" rtl="0">
              <a:spcBef>
                <a:spcPts val="0"/>
              </a:spcBef>
              <a:buNone/>
              <a:defRPr sz="1200" b="0" i="0" u="none" strike="noStrike" cap="none">
                <a:solidFill>
                  <a:schemeClr val="lt1"/>
                </a:solidFill>
                <a:latin typeface="Corbel"/>
                <a:ea typeface="Corbel"/>
                <a:cs typeface="Corbel"/>
                <a:sym typeface="Corbel"/>
              </a:defRPr>
            </a:lvl5pPr>
            <a:lvl6pPr marL="0" marR="0" lvl="5" indent="0" algn="r" rtl="0">
              <a:spcBef>
                <a:spcPts val="0"/>
              </a:spcBef>
              <a:buNone/>
              <a:defRPr sz="1200" b="0" i="0" u="none" strike="noStrike" cap="none">
                <a:solidFill>
                  <a:schemeClr val="lt1"/>
                </a:solidFill>
                <a:latin typeface="Corbel"/>
                <a:ea typeface="Corbel"/>
                <a:cs typeface="Corbel"/>
                <a:sym typeface="Corbel"/>
              </a:defRPr>
            </a:lvl6pPr>
            <a:lvl7pPr marL="0" marR="0" lvl="6" indent="0" algn="r" rtl="0">
              <a:spcBef>
                <a:spcPts val="0"/>
              </a:spcBef>
              <a:buNone/>
              <a:defRPr sz="1200" b="0" i="0" u="none" strike="noStrike" cap="none">
                <a:solidFill>
                  <a:schemeClr val="lt1"/>
                </a:solidFill>
                <a:latin typeface="Corbel"/>
                <a:ea typeface="Corbel"/>
                <a:cs typeface="Corbel"/>
                <a:sym typeface="Corbel"/>
              </a:defRPr>
            </a:lvl7pPr>
            <a:lvl8pPr marL="0" marR="0" lvl="7" indent="0" algn="r" rtl="0">
              <a:spcBef>
                <a:spcPts val="0"/>
              </a:spcBef>
              <a:buNone/>
              <a:defRPr sz="1200" b="0" i="0" u="none" strike="noStrike" cap="none">
                <a:solidFill>
                  <a:schemeClr val="lt1"/>
                </a:solidFill>
                <a:latin typeface="Corbel"/>
                <a:ea typeface="Corbel"/>
                <a:cs typeface="Corbel"/>
                <a:sym typeface="Corbel"/>
              </a:defRPr>
            </a:lvl8pPr>
            <a:lvl9pPr marL="0" marR="0" lvl="8" indent="0" algn="r" rtl="0">
              <a:spcBef>
                <a:spcPts val="0"/>
              </a:spcBef>
              <a:buNone/>
              <a:defRPr sz="1200" b="0" i="0" u="none" strike="noStrike" cap="none">
                <a:solidFill>
                  <a:schemeClr val="lt1"/>
                </a:solidFill>
                <a:latin typeface="Corbel"/>
                <a:ea typeface="Corbel"/>
                <a:cs typeface="Corbel"/>
                <a:sym typeface="Corbe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3422929"/>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tiff"/><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tif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tif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tiff"/></Relationships>
</file>

<file path=ppt/slides/_rels/slide15.xml.rels><?xml version="1.0" encoding="UTF-8" standalone="yes"?>
<Relationships xmlns="http://schemas.openxmlformats.org/package/2006/relationships"><Relationship Id="rId3" Type="http://schemas.openxmlformats.org/officeDocument/2006/relationships/hyperlink" Target="https://www.britannica.com/topic/varna-Hinduis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8.tif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582F5-DD6F-6059-51FE-6DC8F0028EE4}"/>
              </a:ext>
            </a:extLst>
          </p:cNvPr>
          <p:cNvSpPr>
            <a:spLocks noGrp="1"/>
          </p:cNvSpPr>
          <p:nvPr>
            <p:ph type="ctrTitle"/>
          </p:nvPr>
        </p:nvSpPr>
        <p:spPr>
          <a:xfrm>
            <a:off x="550864" y="549275"/>
            <a:ext cx="6373812" cy="984885"/>
          </a:xfrm>
        </p:spPr>
        <p:txBody>
          <a:bodyPr wrap="square" anchor="ctr">
            <a:normAutofit/>
          </a:bodyPr>
          <a:lstStyle/>
          <a:p>
            <a:r>
              <a:rPr lang="en-US" sz="4800"/>
              <a:t>Initiation Ceremony</a:t>
            </a:r>
          </a:p>
        </p:txBody>
      </p:sp>
      <p:sp>
        <p:nvSpPr>
          <p:cNvPr id="3" name="Subtitle 2">
            <a:extLst>
              <a:ext uri="{FF2B5EF4-FFF2-40B4-BE49-F238E27FC236}">
                <a16:creationId xmlns:a16="http://schemas.microsoft.com/office/drawing/2014/main" id="{E6397C97-0100-5CAB-5D0E-D1BD816A98C2}"/>
              </a:ext>
            </a:extLst>
          </p:cNvPr>
          <p:cNvSpPr>
            <a:spLocks noGrp="1"/>
          </p:cNvSpPr>
          <p:nvPr>
            <p:ph type="subTitle" idx="1"/>
          </p:nvPr>
        </p:nvSpPr>
        <p:spPr>
          <a:xfrm>
            <a:off x="7140575" y="549275"/>
            <a:ext cx="4498976" cy="984885"/>
          </a:xfrm>
        </p:spPr>
        <p:txBody>
          <a:bodyPr anchor="ctr">
            <a:normAutofit/>
          </a:bodyPr>
          <a:lstStyle/>
          <a:p>
            <a:pPr algn="r">
              <a:lnSpc>
                <a:spcPct val="90000"/>
              </a:lnSpc>
            </a:pPr>
            <a:r>
              <a:rPr lang="en-US" sz="1100">
                <a:solidFill>
                  <a:schemeClr val="tx1">
                    <a:alpha val="60000"/>
                  </a:schemeClr>
                </a:solidFill>
              </a:rPr>
              <a:t>Comparative Religion</a:t>
            </a:r>
          </a:p>
          <a:p>
            <a:pPr algn="r">
              <a:lnSpc>
                <a:spcPct val="90000"/>
              </a:lnSpc>
            </a:pPr>
            <a:r>
              <a:rPr lang="en-US" sz="1100">
                <a:solidFill>
                  <a:schemeClr val="tx1">
                    <a:alpha val="60000"/>
                  </a:schemeClr>
                </a:solidFill>
              </a:rPr>
              <a:t>Grades 1-5</a:t>
            </a:r>
          </a:p>
          <a:p>
            <a:pPr algn="r">
              <a:lnSpc>
                <a:spcPct val="90000"/>
              </a:lnSpc>
            </a:pPr>
            <a:r>
              <a:rPr lang="en-US" sz="1100">
                <a:solidFill>
                  <a:schemeClr val="tx1">
                    <a:alpha val="60000"/>
                  </a:schemeClr>
                </a:solidFill>
              </a:rPr>
              <a:t>Slides by: Shiraz Antia and Temi Mehta</a:t>
            </a:r>
          </a:p>
        </p:txBody>
      </p:sp>
      <p:pic>
        <p:nvPicPr>
          <p:cNvPr id="4" name="Picture 3" descr="An oil lamp carried by a woman in her hands">
            <a:extLst>
              <a:ext uri="{FF2B5EF4-FFF2-40B4-BE49-F238E27FC236}">
                <a16:creationId xmlns:a16="http://schemas.microsoft.com/office/drawing/2014/main" id="{0FCED3E1-9B4E-3C65-A289-17FC37F08A50}"/>
              </a:ext>
            </a:extLst>
          </p:cNvPr>
          <p:cNvPicPr>
            <a:picLocks noChangeAspect="1"/>
          </p:cNvPicPr>
          <p:nvPr/>
        </p:nvPicPr>
        <p:blipFill rotWithShape="1">
          <a:blip r:embed="rId2"/>
          <a:srcRect t="18787" b="28470"/>
          <a:stretch/>
        </p:blipFill>
        <p:spPr>
          <a:xfrm>
            <a:off x="20" y="2083435"/>
            <a:ext cx="12191980" cy="4774564"/>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11" name="Rectangle 10">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D0FF431-AB70-8784-8795-E22469B2B5A1}"/>
              </a:ext>
            </a:extLst>
          </p:cNvPr>
          <p:cNvPicPr>
            <a:picLocks noChangeAspect="1"/>
          </p:cNvPicPr>
          <p:nvPr/>
        </p:nvPicPr>
        <p:blipFill>
          <a:blip r:embed="rId3"/>
          <a:stretch>
            <a:fillRect/>
          </a:stretch>
        </p:blipFill>
        <p:spPr>
          <a:xfrm>
            <a:off x="11010867" y="5017905"/>
            <a:ext cx="762066" cy="1409822"/>
          </a:xfrm>
          <a:prstGeom prst="rect">
            <a:avLst/>
          </a:prstGeom>
        </p:spPr>
      </p:pic>
    </p:spTree>
    <p:extLst>
      <p:ext uri="{BB962C8B-B14F-4D97-AF65-F5344CB8AC3E}">
        <p14:creationId xmlns:p14="http://schemas.microsoft.com/office/powerpoint/2010/main" val="218925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9146380" cy="1020763"/>
          </a:xfrm>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600" dirty="0">
                <a:solidFill>
                  <a:srgbClr val="FFFFFF"/>
                </a:solidFill>
              </a:rPr>
              <a:t>Holy Communion</a:t>
            </a:r>
            <a:endParaRPr sz="3600" dirty="0"/>
          </a:p>
        </p:txBody>
      </p:sp>
      <p:sp>
        <p:nvSpPr>
          <p:cNvPr id="1443" name="Google Shape;1443;p27"/>
          <p:cNvSpPr txBox="1">
            <a:spLocks noGrp="1"/>
          </p:cNvSpPr>
          <p:nvPr>
            <p:ph type="body" idx="1"/>
          </p:nvPr>
        </p:nvSpPr>
        <p:spPr>
          <a:xfrm>
            <a:off x="1522811" y="1556656"/>
            <a:ext cx="7173319" cy="4267200"/>
          </a:xfrm>
          <a:prstGeom prst="rect">
            <a:avLst/>
          </a:prstGeom>
          <a:noFill/>
          <a:ln>
            <a:noFill/>
          </a:ln>
        </p:spPr>
        <p:txBody>
          <a:bodyPr spcFirstLastPara="1" wrap="square" lIns="91433" tIns="45700" rIns="91433" bIns="45700" anchor="t" anchorCtr="0">
            <a:noAutofit/>
          </a:bodyPr>
          <a:lstStyle/>
          <a:p>
            <a:pPr marL="186262" indent="0">
              <a:buNone/>
            </a:pPr>
            <a:r>
              <a:rPr lang="en-US" sz="2800" dirty="0"/>
              <a:t>Typically, around age 8 or 9, Christian children  receive their First Holy Communion.</a:t>
            </a:r>
          </a:p>
          <a:p>
            <a:pPr marL="186262" indent="0">
              <a:buNone/>
            </a:pPr>
            <a:r>
              <a:rPr lang="en-US" sz="2800" dirty="0"/>
              <a:t>This is the first time they get to have a sip of wine and bread as given by a priest in church signifying the blood and body of Christ (they call it the Eucharist).  Christians believe that when you partake in the Eucharist you become closer to Jesus Christ.</a:t>
            </a:r>
          </a:p>
          <a:p>
            <a:pPr marL="186262" indent="0">
              <a:buNone/>
            </a:pPr>
            <a:r>
              <a:rPr lang="en-US" sz="2800" dirty="0"/>
              <a:t>Every time after this, they can receive the Eucharist when they go to mass at church.</a:t>
            </a:r>
          </a:p>
        </p:txBody>
      </p:sp>
      <p:pic>
        <p:nvPicPr>
          <p:cNvPr id="5" name="Google Shape;1450;p28">
            <a:extLst>
              <a:ext uri="{FF2B5EF4-FFF2-40B4-BE49-F238E27FC236}">
                <a16:creationId xmlns:a16="http://schemas.microsoft.com/office/drawing/2014/main" id="{C81EE8C0-741A-3B40-8E27-FC0ED0DD657F}"/>
              </a:ext>
            </a:extLst>
          </p:cNvPr>
          <p:cNvPicPr preferRelativeResize="0"/>
          <p:nvPr/>
        </p:nvPicPr>
        <p:blipFill rotWithShape="1">
          <a:blip r:embed="rId3">
            <a:alphaModFix/>
          </a:blip>
          <a:srcRect/>
          <a:stretch/>
        </p:blipFill>
        <p:spPr>
          <a:xfrm>
            <a:off x="10669189" y="195689"/>
            <a:ext cx="854528" cy="1178659"/>
          </a:xfrm>
          <a:prstGeom prst="rect">
            <a:avLst/>
          </a:prstGeom>
          <a:solidFill>
            <a:schemeClr val="accent2"/>
          </a:solidFill>
          <a:ln>
            <a:noFill/>
          </a:ln>
        </p:spPr>
      </p:pic>
      <p:pic>
        <p:nvPicPr>
          <p:cNvPr id="2" name="Picture 1">
            <a:extLst>
              <a:ext uri="{FF2B5EF4-FFF2-40B4-BE49-F238E27FC236}">
                <a16:creationId xmlns:a16="http://schemas.microsoft.com/office/drawing/2014/main" id="{29C08B10-7725-6B4B-922F-53E63B9F3D5B}"/>
              </a:ext>
            </a:extLst>
          </p:cNvPr>
          <p:cNvPicPr>
            <a:picLocks noChangeAspect="1"/>
          </p:cNvPicPr>
          <p:nvPr/>
        </p:nvPicPr>
        <p:blipFill rotWithShape="1">
          <a:blip r:embed="rId4"/>
          <a:srcRect l="22334"/>
          <a:stretch/>
        </p:blipFill>
        <p:spPr>
          <a:xfrm>
            <a:off x="8845420" y="1836099"/>
            <a:ext cx="2827587" cy="2159304"/>
          </a:xfrm>
          <a:prstGeom prst="rect">
            <a:avLst/>
          </a:prstGeom>
        </p:spPr>
      </p:pic>
      <p:pic>
        <p:nvPicPr>
          <p:cNvPr id="3" name="Picture 2">
            <a:extLst>
              <a:ext uri="{FF2B5EF4-FFF2-40B4-BE49-F238E27FC236}">
                <a16:creationId xmlns:a16="http://schemas.microsoft.com/office/drawing/2014/main" id="{4CB97778-CD1F-CD44-86DC-4112164B79AF}"/>
              </a:ext>
            </a:extLst>
          </p:cNvPr>
          <p:cNvPicPr>
            <a:picLocks noChangeAspect="1"/>
          </p:cNvPicPr>
          <p:nvPr/>
        </p:nvPicPr>
        <p:blipFill>
          <a:blip r:embed="rId5"/>
          <a:stretch>
            <a:fillRect/>
          </a:stretch>
        </p:blipFill>
        <p:spPr>
          <a:xfrm>
            <a:off x="9353140" y="4661504"/>
            <a:ext cx="2319867" cy="1540933"/>
          </a:xfrm>
          <a:prstGeom prst="rect">
            <a:avLst/>
          </a:prstGeom>
        </p:spPr>
      </p:pic>
    </p:spTree>
    <p:extLst>
      <p:ext uri="{BB962C8B-B14F-4D97-AF65-F5344CB8AC3E}">
        <p14:creationId xmlns:p14="http://schemas.microsoft.com/office/powerpoint/2010/main" val="267163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9146380" cy="1020763"/>
          </a:xfrm>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600" dirty="0">
                <a:solidFill>
                  <a:srgbClr val="FFFFFF"/>
                </a:solidFill>
              </a:rPr>
              <a:t>Confirmation </a:t>
            </a:r>
            <a:endParaRPr sz="3600" dirty="0"/>
          </a:p>
        </p:txBody>
      </p:sp>
      <p:sp>
        <p:nvSpPr>
          <p:cNvPr id="1443" name="Google Shape;1443;p27"/>
          <p:cNvSpPr txBox="1">
            <a:spLocks noGrp="1"/>
          </p:cNvSpPr>
          <p:nvPr>
            <p:ph type="body" idx="1"/>
          </p:nvPr>
        </p:nvSpPr>
        <p:spPr>
          <a:xfrm>
            <a:off x="1522811" y="1556659"/>
            <a:ext cx="7173319" cy="4267200"/>
          </a:xfrm>
          <a:prstGeom prst="rect">
            <a:avLst/>
          </a:prstGeom>
          <a:noFill/>
          <a:ln>
            <a:noFill/>
          </a:ln>
        </p:spPr>
        <p:txBody>
          <a:bodyPr spcFirstLastPara="1" wrap="square" lIns="91433" tIns="45700" rIns="91433" bIns="45700" anchor="t" anchorCtr="0">
            <a:noAutofit/>
          </a:bodyPr>
          <a:lstStyle/>
          <a:p>
            <a:pPr marL="186262" indent="0">
              <a:buNone/>
            </a:pPr>
            <a:r>
              <a:rPr lang="en-US" sz="2800" dirty="0"/>
              <a:t>Typically, around age 12 or 13, Christian children have their confirmation ceremony.</a:t>
            </a:r>
          </a:p>
          <a:p>
            <a:pPr marL="186262" indent="0">
              <a:buNone/>
            </a:pPr>
            <a:r>
              <a:rPr lang="en-US" sz="2800" dirty="0"/>
              <a:t>Young people are asked to stand to renew the promises made for them at Baptism by their parents and godparents. In this way they are committing themselves anew to following Christ. They make a declaration of faith in God, Jesus, and the Church. </a:t>
            </a:r>
          </a:p>
        </p:txBody>
      </p:sp>
      <p:pic>
        <p:nvPicPr>
          <p:cNvPr id="5" name="Google Shape;1450;p28">
            <a:extLst>
              <a:ext uri="{FF2B5EF4-FFF2-40B4-BE49-F238E27FC236}">
                <a16:creationId xmlns:a16="http://schemas.microsoft.com/office/drawing/2014/main" id="{C81EE8C0-741A-3B40-8E27-FC0ED0DD657F}"/>
              </a:ext>
            </a:extLst>
          </p:cNvPr>
          <p:cNvPicPr preferRelativeResize="0"/>
          <p:nvPr/>
        </p:nvPicPr>
        <p:blipFill rotWithShape="1">
          <a:blip r:embed="rId3">
            <a:alphaModFix/>
          </a:blip>
          <a:srcRect/>
          <a:stretch/>
        </p:blipFill>
        <p:spPr>
          <a:xfrm>
            <a:off x="10669189" y="195689"/>
            <a:ext cx="854528" cy="1178659"/>
          </a:xfrm>
          <a:prstGeom prst="rect">
            <a:avLst/>
          </a:prstGeom>
          <a:solidFill>
            <a:schemeClr val="accent2"/>
          </a:solidFill>
          <a:ln>
            <a:noFill/>
          </a:ln>
        </p:spPr>
      </p:pic>
      <p:pic>
        <p:nvPicPr>
          <p:cNvPr id="2" name="Picture 1">
            <a:extLst>
              <a:ext uri="{FF2B5EF4-FFF2-40B4-BE49-F238E27FC236}">
                <a16:creationId xmlns:a16="http://schemas.microsoft.com/office/drawing/2014/main" id="{394A562F-0D7D-3B48-A26C-B85692B9F3D5}"/>
              </a:ext>
            </a:extLst>
          </p:cNvPr>
          <p:cNvPicPr>
            <a:picLocks noChangeAspect="1"/>
          </p:cNvPicPr>
          <p:nvPr/>
        </p:nvPicPr>
        <p:blipFill>
          <a:blip r:embed="rId4"/>
          <a:stretch>
            <a:fillRect/>
          </a:stretch>
        </p:blipFill>
        <p:spPr>
          <a:xfrm>
            <a:off x="8696130" y="2077617"/>
            <a:ext cx="3236567" cy="1734631"/>
          </a:xfrm>
          <a:prstGeom prst="rect">
            <a:avLst/>
          </a:prstGeom>
        </p:spPr>
      </p:pic>
    </p:spTree>
    <p:extLst>
      <p:ext uri="{BB962C8B-B14F-4D97-AF65-F5344CB8AC3E}">
        <p14:creationId xmlns:p14="http://schemas.microsoft.com/office/powerpoint/2010/main" val="382651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9146380" cy="1020763"/>
          </a:xfrm>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600" dirty="0">
                <a:solidFill>
                  <a:srgbClr val="FFFFFF"/>
                </a:solidFill>
              </a:rPr>
              <a:t>Bar / Bat Mitzvah Ceremony</a:t>
            </a:r>
            <a:endParaRPr sz="3600" dirty="0"/>
          </a:p>
        </p:txBody>
      </p:sp>
      <p:sp>
        <p:nvSpPr>
          <p:cNvPr id="1443" name="Google Shape;1443;p27"/>
          <p:cNvSpPr txBox="1">
            <a:spLocks noGrp="1"/>
          </p:cNvSpPr>
          <p:nvPr>
            <p:ph type="body" idx="1"/>
          </p:nvPr>
        </p:nvSpPr>
        <p:spPr>
          <a:xfrm>
            <a:off x="1522812" y="1600200"/>
            <a:ext cx="6824977" cy="4267200"/>
          </a:xfrm>
          <a:prstGeom prst="rect">
            <a:avLst/>
          </a:prstGeom>
          <a:noFill/>
          <a:ln>
            <a:noFill/>
          </a:ln>
        </p:spPr>
        <p:txBody>
          <a:bodyPr spcFirstLastPara="1" wrap="square" lIns="91433" tIns="45700" rIns="91433" bIns="45700" anchor="t" anchorCtr="0">
            <a:noAutofit/>
          </a:bodyPr>
          <a:lstStyle/>
          <a:p>
            <a:pPr marL="186262" indent="0">
              <a:buNone/>
            </a:pPr>
            <a:r>
              <a:rPr lang="en-US" sz="2800" dirty="0"/>
              <a:t>In Judaism, the Bar (son) or Bat (daughter) Mitzvah ceremony signifies the coming of age for a child. Around 12 or 13 years old, the child will have the ceremony where they are now accountable for their actions. </a:t>
            </a:r>
          </a:p>
          <a:p>
            <a:pPr marL="186262" indent="0">
              <a:buNone/>
            </a:pPr>
            <a:r>
              <a:rPr lang="en-US" sz="2800" dirty="0"/>
              <a:t>The child now bears their own responsibility for Jewish ritual law, traditions and ethics and now can participate in all areas of Jewish Community life.</a:t>
            </a:r>
          </a:p>
          <a:p>
            <a:pPr marL="186262" indent="0">
              <a:buNone/>
            </a:pPr>
            <a:endParaRPr lang="en-US" sz="2800" dirty="0"/>
          </a:p>
          <a:p>
            <a:pPr marL="186262" indent="0">
              <a:buNone/>
            </a:pPr>
            <a:endParaRPr lang="en-US" sz="2800" dirty="0"/>
          </a:p>
        </p:txBody>
      </p:sp>
      <p:pic>
        <p:nvPicPr>
          <p:cNvPr id="6" name="Google Shape;1478;p32">
            <a:extLst>
              <a:ext uri="{FF2B5EF4-FFF2-40B4-BE49-F238E27FC236}">
                <a16:creationId xmlns:a16="http://schemas.microsoft.com/office/drawing/2014/main" id="{A2478652-3E7D-1E46-BB79-C66BBC2A79FE}"/>
              </a:ext>
            </a:extLst>
          </p:cNvPr>
          <p:cNvPicPr preferRelativeResize="0"/>
          <p:nvPr/>
        </p:nvPicPr>
        <p:blipFill rotWithShape="1">
          <a:blip r:embed="rId3">
            <a:alphaModFix/>
          </a:blip>
          <a:srcRect/>
          <a:stretch/>
        </p:blipFill>
        <p:spPr>
          <a:xfrm>
            <a:off x="10430522" y="105799"/>
            <a:ext cx="1154673" cy="1358439"/>
          </a:xfrm>
          <a:prstGeom prst="rect">
            <a:avLst/>
          </a:prstGeom>
          <a:noFill/>
          <a:ln>
            <a:noFill/>
          </a:ln>
        </p:spPr>
      </p:pic>
      <p:pic>
        <p:nvPicPr>
          <p:cNvPr id="2" name="Picture 1">
            <a:extLst>
              <a:ext uri="{FF2B5EF4-FFF2-40B4-BE49-F238E27FC236}">
                <a16:creationId xmlns:a16="http://schemas.microsoft.com/office/drawing/2014/main" id="{371D5807-4BC8-4745-982D-E6245A493AD5}"/>
              </a:ext>
            </a:extLst>
          </p:cNvPr>
          <p:cNvPicPr>
            <a:picLocks noChangeAspect="1"/>
          </p:cNvPicPr>
          <p:nvPr/>
        </p:nvPicPr>
        <p:blipFill>
          <a:blip r:embed="rId4"/>
          <a:stretch>
            <a:fillRect/>
          </a:stretch>
        </p:blipFill>
        <p:spPr>
          <a:xfrm>
            <a:off x="8571723" y="1978825"/>
            <a:ext cx="3120053" cy="2346087"/>
          </a:xfrm>
          <a:prstGeom prst="rect">
            <a:avLst/>
          </a:prstGeom>
        </p:spPr>
      </p:pic>
    </p:spTree>
    <p:extLst>
      <p:ext uri="{BB962C8B-B14F-4D97-AF65-F5344CB8AC3E}">
        <p14:creationId xmlns:p14="http://schemas.microsoft.com/office/powerpoint/2010/main" val="423006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9146380" cy="1020763"/>
          </a:xfrm>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600" dirty="0">
                <a:solidFill>
                  <a:srgbClr val="FFFFFF"/>
                </a:solidFill>
              </a:rPr>
              <a:t>Bar / Bat Mitzvah Ceremony</a:t>
            </a:r>
            <a:endParaRPr sz="3600" dirty="0"/>
          </a:p>
        </p:txBody>
      </p:sp>
      <p:sp>
        <p:nvSpPr>
          <p:cNvPr id="1443" name="Google Shape;1443;p27"/>
          <p:cNvSpPr txBox="1">
            <a:spLocks noGrp="1"/>
          </p:cNvSpPr>
          <p:nvPr>
            <p:ph type="body" idx="1"/>
          </p:nvPr>
        </p:nvSpPr>
        <p:spPr>
          <a:xfrm>
            <a:off x="1522811" y="1600200"/>
            <a:ext cx="7384813" cy="4267200"/>
          </a:xfrm>
          <a:prstGeom prst="rect">
            <a:avLst/>
          </a:prstGeom>
          <a:noFill/>
          <a:ln>
            <a:noFill/>
          </a:ln>
        </p:spPr>
        <p:txBody>
          <a:bodyPr spcFirstLastPara="1" wrap="square" lIns="91433" tIns="45700" rIns="91433" bIns="45700" anchor="t" anchorCtr="0">
            <a:noAutofit/>
          </a:bodyPr>
          <a:lstStyle/>
          <a:p>
            <a:pPr marL="186262" indent="0">
              <a:buNone/>
            </a:pPr>
            <a:r>
              <a:rPr lang="en-US" sz="2800" dirty="0"/>
              <a:t>Prior to the ceremony the Jewish child will attend lessons, usually at the synagogue, in </a:t>
            </a:r>
            <a:r>
              <a:rPr lang="en-US" sz="2800" b="1" dirty="0"/>
              <a:t>Hebrew</a:t>
            </a:r>
            <a:r>
              <a:rPr lang="en-US" sz="2800" dirty="0"/>
              <a:t> and in how to read the </a:t>
            </a:r>
            <a:r>
              <a:rPr lang="en-US" sz="2800" b="1" dirty="0"/>
              <a:t>Torah</a:t>
            </a:r>
            <a:r>
              <a:rPr lang="en-US" sz="2800" dirty="0"/>
              <a:t> aloud.</a:t>
            </a:r>
          </a:p>
          <a:p>
            <a:pPr marL="186262" indent="0">
              <a:buNone/>
            </a:pPr>
            <a:r>
              <a:rPr lang="en-US" sz="2800" dirty="0"/>
              <a:t>During the  ceremony, the child will read aloud part of the Torah. The </a:t>
            </a:r>
            <a:r>
              <a:rPr lang="en-US" sz="2800" b="1" dirty="0"/>
              <a:t>Rabbi</a:t>
            </a:r>
            <a:r>
              <a:rPr lang="en-US" sz="2800" dirty="0"/>
              <a:t> will address part of his talk to the child and the child might give a talk to the rest of the assembly. The child's father will then recite a prayer of thanks for his child’s coming of age.</a:t>
            </a:r>
          </a:p>
          <a:p>
            <a:pPr marL="186262" indent="0">
              <a:buNone/>
            </a:pPr>
            <a:r>
              <a:rPr lang="en-US" sz="2800" dirty="0"/>
              <a:t>After the service there will usually be a party to celebrate the Bar Mitzvah.</a:t>
            </a:r>
          </a:p>
          <a:p>
            <a:pPr marL="186262" indent="0">
              <a:buNone/>
            </a:pPr>
            <a:endParaRPr lang="en-US" sz="2800" dirty="0"/>
          </a:p>
        </p:txBody>
      </p:sp>
      <p:pic>
        <p:nvPicPr>
          <p:cNvPr id="6" name="Google Shape;1478;p32">
            <a:extLst>
              <a:ext uri="{FF2B5EF4-FFF2-40B4-BE49-F238E27FC236}">
                <a16:creationId xmlns:a16="http://schemas.microsoft.com/office/drawing/2014/main" id="{A2478652-3E7D-1E46-BB79-C66BBC2A79FE}"/>
              </a:ext>
            </a:extLst>
          </p:cNvPr>
          <p:cNvPicPr preferRelativeResize="0"/>
          <p:nvPr/>
        </p:nvPicPr>
        <p:blipFill rotWithShape="1">
          <a:blip r:embed="rId3">
            <a:alphaModFix/>
          </a:blip>
          <a:srcRect/>
          <a:stretch/>
        </p:blipFill>
        <p:spPr>
          <a:xfrm>
            <a:off x="10430522" y="105799"/>
            <a:ext cx="1154673" cy="1358439"/>
          </a:xfrm>
          <a:prstGeom prst="rect">
            <a:avLst/>
          </a:prstGeom>
          <a:noFill/>
          <a:ln>
            <a:noFill/>
          </a:ln>
        </p:spPr>
      </p:pic>
      <p:pic>
        <p:nvPicPr>
          <p:cNvPr id="2" name="Picture 1">
            <a:extLst>
              <a:ext uri="{FF2B5EF4-FFF2-40B4-BE49-F238E27FC236}">
                <a16:creationId xmlns:a16="http://schemas.microsoft.com/office/drawing/2014/main" id="{24F3E67E-D22A-8F48-A1F3-A0A8BA1950AE}"/>
              </a:ext>
            </a:extLst>
          </p:cNvPr>
          <p:cNvPicPr>
            <a:picLocks noChangeAspect="1"/>
          </p:cNvPicPr>
          <p:nvPr/>
        </p:nvPicPr>
        <p:blipFill>
          <a:blip r:embed="rId4"/>
          <a:stretch>
            <a:fillRect/>
          </a:stretch>
        </p:blipFill>
        <p:spPr>
          <a:xfrm>
            <a:off x="9044474" y="1821649"/>
            <a:ext cx="2716916" cy="2042952"/>
          </a:xfrm>
          <a:prstGeom prst="rect">
            <a:avLst/>
          </a:prstGeom>
        </p:spPr>
      </p:pic>
    </p:spTree>
    <p:extLst>
      <p:ext uri="{BB962C8B-B14F-4D97-AF65-F5344CB8AC3E}">
        <p14:creationId xmlns:p14="http://schemas.microsoft.com/office/powerpoint/2010/main" val="271349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9146380" cy="1020763"/>
          </a:xfrm>
          <a:prstGeom prst="rect">
            <a:avLst/>
          </a:prstGeom>
          <a:noFill/>
          <a:ln>
            <a:noFill/>
          </a:ln>
        </p:spPr>
        <p:txBody>
          <a:bodyPr spcFirstLastPara="1" wrap="square" lIns="91433" tIns="45700" rIns="91433" bIns="45700" anchor="b" anchorCtr="0">
            <a:noAutofit/>
          </a:bodyPr>
          <a:lstStyle/>
          <a:p>
            <a:pPr lvl="0">
              <a:buClr>
                <a:srgbClr val="FFFFFF"/>
              </a:buClr>
              <a:buSzPts val="2700"/>
            </a:pPr>
            <a:r>
              <a:rPr lang="en-US" sz="3600" dirty="0"/>
              <a:t>Initiation in Islam</a:t>
            </a:r>
            <a:endParaRPr sz="3600" dirty="0"/>
          </a:p>
        </p:txBody>
      </p:sp>
      <p:pic>
        <p:nvPicPr>
          <p:cNvPr id="7" name="Google Shape;1464;p30">
            <a:extLst>
              <a:ext uri="{FF2B5EF4-FFF2-40B4-BE49-F238E27FC236}">
                <a16:creationId xmlns:a16="http://schemas.microsoft.com/office/drawing/2014/main" id="{5D5AC3C8-3F00-0945-956F-A4800E0BF706}"/>
              </a:ext>
            </a:extLst>
          </p:cNvPr>
          <p:cNvPicPr preferRelativeResize="0"/>
          <p:nvPr/>
        </p:nvPicPr>
        <p:blipFill rotWithShape="1">
          <a:blip r:embed="rId3">
            <a:alphaModFix/>
          </a:blip>
          <a:srcRect/>
          <a:stretch/>
        </p:blipFill>
        <p:spPr>
          <a:xfrm>
            <a:off x="10458575" y="146727"/>
            <a:ext cx="1276584" cy="1276584"/>
          </a:xfrm>
          <a:prstGeom prst="rect">
            <a:avLst/>
          </a:prstGeom>
          <a:solidFill>
            <a:schemeClr val="accent2"/>
          </a:solidFill>
          <a:ln>
            <a:noFill/>
          </a:ln>
        </p:spPr>
      </p:pic>
      <p:sp>
        <p:nvSpPr>
          <p:cNvPr id="4" name="Text Placeholder 3">
            <a:extLst>
              <a:ext uri="{FF2B5EF4-FFF2-40B4-BE49-F238E27FC236}">
                <a16:creationId xmlns:a16="http://schemas.microsoft.com/office/drawing/2014/main" id="{24D9F321-CAB7-5B40-BD6C-EEFD16282CD3}"/>
              </a:ext>
            </a:extLst>
          </p:cNvPr>
          <p:cNvSpPr>
            <a:spLocks noGrp="1"/>
          </p:cNvSpPr>
          <p:nvPr>
            <p:ph type="body" idx="1"/>
          </p:nvPr>
        </p:nvSpPr>
        <p:spPr>
          <a:xfrm>
            <a:off x="1522812" y="1556657"/>
            <a:ext cx="8298881" cy="4267200"/>
          </a:xfrm>
        </p:spPr>
        <p:txBody>
          <a:bodyPr/>
          <a:lstStyle/>
          <a:p>
            <a:pPr marL="186262" indent="0">
              <a:buNone/>
            </a:pPr>
            <a:r>
              <a:rPr lang="en-US" sz="2800" dirty="0"/>
              <a:t>Islam technically does not have a formal initiation ceremony into the religion. </a:t>
            </a:r>
          </a:p>
          <a:p>
            <a:pPr marL="186262" indent="0">
              <a:buNone/>
            </a:pPr>
            <a:r>
              <a:rPr lang="en-US" sz="2800" dirty="0"/>
              <a:t>There are no ceremonies or rituals for conversion to Islam. </a:t>
            </a:r>
          </a:p>
          <a:p>
            <a:pPr marL="186262" indent="0">
              <a:buNone/>
            </a:pPr>
            <a:r>
              <a:rPr lang="en-US" sz="2800" dirty="0"/>
              <a:t>Once a person has studied, discussed and has satisfied his heart and mind makes a personal declaration alone or in the presence of other people. The focus is more on internal acceptance of truth and making a commitment to lead one’s life in accordance with the Will of God.</a:t>
            </a:r>
          </a:p>
          <a:p>
            <a:pPr marL="186262" indent="0">
              <a:buNone/>
            </a:pPr>
            <a:endParaRPr lang="en-US" dirty="0"/>
          </a:p>
        </p:txBody>
      </p:sp>
      <p:pic>
        <p:nvPicPr>
          <p:cNvPr id="2" name="Picture 1">
            <a:extLst>
              <a:ext uri="{FF2B5EF4-FFF2-40B4-BE49-F238E27FC236}">
                <a16:creationId xmlns:a16="http://schemas.microsoft.com/office/drawing/2014/main" id="{3525016D-FDAC-0742-A9A7-105F12C366C4}"/>
              </a:ext>
            </a:extLst>
          </p:cNvPr>
          <p:cNvPicPr>
            <a:picLocks noChangeAspect="1"/>
          </p:cNvPicPr>
          <p:nvPr/>
        </p:nvPicPr>
        <p:blipFill>
          <a:blip r:embed="rId4"/>
          <a:stretch>
            <a:fillRect/>
          </a:stretch>
        </p:blipFill>
        <p:spPr>
          <a:xfrm>
            <a:off x="9821692" y="1941804"/>
            <a:ext cx="1913467" cy="1879600"/>
          </a:xfrm>
          <a:prstGeom prst="rect">
            <a:avLst/>
          </a:prstGeom>
        </p:spPr>
      </p:pic>
    </p:spTree>
    <p:extLst>
      <p:ext uri="{BB962C8B-B14F-4D97-AF65-F5344CB8AC3E}">
        <p14:creationId xmlns:p14="http://schemas.microsoft.com/office/powerpoint/2010/main" val="73536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9146380" cy="1020763"/>
          </a:xfrm>
          <a:prstGeom prst="rect">
            <a:avLst/>
          </a:prstGeom>
          <a:noFill/>
          <a:ln>
            <a:noFill/>
          </a:ln>
        </p:spPr>
        <p:txBody>
          <a:bodyPr spcFirstLastPara="1" wrap="square" lIns="91433" tIns="45700" rIns="91433" bIns="45700" anchor="b" anchorCtr="0">
            <a:noAutofit/>
          </a:bodyPr>
          <a:lstStyle/>
          <a:p>
            <a:pPr lvl="0">
              <a:buClr>
                <a:srgbClr val="FFFFFF"/>
              </a:buClr>
              <a:buSzPts val="2700"/>
            </a:pPr>
            <a:r>
              <a:rPr lang="en-US" sz="3733" dirty="0"/>
              <a:t>Upanayana Ceremony</a:t>
            </a:r>
            <a:endParaRPr sz="3600" dirty="0"/>
          </a:p>
        </p:txBody>
      </p:sp>
      <p:sp>
        <p:nvSpPr>
          <p:cNvPr id="1443" name="Google Shape;1443;p27"/>
          <p:cNvSpPr txBox="1">
            <a:spLocks noGrp="1"/>
          </p:cNvSpPr>
          <p:nvPr>
            <p:ph type="body" idx="1"/>
          </p:nvPr>
        </p:nvSpPr>
        <p:spPr>
          <a:xfrm>
            <a:off x="1522812" y="1600200"/>
            <a:ext cx="7475673" cy="4267200"/>
          </a:xfrm>
          <a:prstGeom prst="rect">
            <a:avLst/>
          </a:prstGeom>
          <a:noFill/>
          <a:ln>
            <a:noFill/>
          </a:ln>
        </p:spPr>
        <p:txBody>
          <a:bodyPr spcFirstLastPara="1" wrap="square" lIns="91433" tIns="45700" rIns="91433" bIns="45700" anchor="t" anchorCtr="0">
            <a:noAutofit/>
          </a:bodyPr>
          <a:lstStyle/>
          <a:p>
            <a:pPr marL="186262" indent="0">
              <a:buNone/>
            </a:pPr>
            <a:r>
              <a:rPr lang="en-US" sz="2800" b="1" dirty="0">
                <a:solidFill>
                  <a:schemeClr val="bg1"/>
                </a:solidFill>
              </a:rPr>
              <a:t>Upanayana</a:t>
            </a:r>
            <a:r>
              <a:rPr lang="en-US" sz="2800" dirty="0">
                <a:solidFill>
                  <a:schemeClr val="bg1"/>
                </a:solidFill>
              </a:rPr>
              <a:t>, is the Hindu ritual of initiation, but restricted to the three upper </a:t>
            </a:r>
            <a:r>
              <a:rPr lang="en-US" sz="2800" i="1" dirty="0">
                <a:solidFill>
                  <a:schemeClr val="bg1"/>
                </a:solidFill>
                <a:hlinkClick r:id="rId3">
                  <a:extLst>
                    <a:ext uri="{A12FA001-AC4F-418D-AE19-62706E023703}">
                      <ahyp:hlinkClr xmlns:ahyp="http://schemas.microsoft.com/office/drawing/2018/hyperlinkcolor" val="tx"/>
                    </a:ext>
                  </a:extLst>
                </a:hlinkClick>
              </a:rPr>
              <a:t>varna</a:t>
            </a:r>
            <a:r>
              <a:rPr lang="en-US" sz="2800" dirty="0">
                <a:solidFill>
                  <a:schemeClr val="bg1"/>
                </a:solidFill>
              </a:rPr>
              <a:t>s, or social classes, that marks the male child’s entrance upon the life of a student and his acceptance as a full member of his religious community. </a:t>
            </a:r>
          </a:p>
          <a:p>
            <a:pPr marL="186262" indent="0">
              <a:buNone/>
            </a:pPr>
            <a:r>
              <a:rPr lang="en-US" sz="2800" dirty="0">
                <a:solidFill>
                  <a:schemeClr val="bg1"/>
                </a:solidFill>
              </a:rPr>
              <a:t>The ceremony is performed between the ages of 5 and 24, the wide variance reflecting the different educational requirements of the three upper classes—</a:t>
            </a:r>
            <a:r>
              <a:rPr lang="en-US" sz="2800" b="1" dirty="0">
                <a:solidFill>
                  <a:schemeClr val="bg1"/>
                </a:solidFill>
              </a:rPr>
              <a:t>Brahmans</a:t>
            </a:r>
            <a:r>
              <a:rPr lang="en-US" sz="2800" dirty="0">
                <a:solidFill>
                  <a:schemeClr val="bg1"/>
                </a:solidFill>
              </a:rPr>
              <a:t> (priests and teachers), </a:t>
            </a:r>
            <a:r>
              <a:rPr lang="en-US" sz="2800" b="1" dirty="0">
                <a:solidFill>
                  <a:schemeClr val="bg1"/>
                </a:solidFill>
              </a:rPr>
              <a:t>Kshatriyas</a:t>
            </a:r>
            <a:r>
              <a:rPr lang="en-US" sz="2800" dirty="0">
                <a:solidFill>
                  <a:schemeClr val="bg1"/>
                </a:solidFill>
              </a:rPr>
              <a:t> (warriors and rulers), and </a:t>
            </a:r>
            <a:r>
              <a:rPr lang="en-US" sz="2800" b="1" dirty="0">
                <a:solidFill>
                  <a:schemeClr val="bg1"/>
                </a:solidFill>
              </a:rPr>
              <a:t>Vaishyas</a:t>
            </a:r>
            <a:r>
              <a:rPr lang="en-US" sz="2800" dirty="0">
                <a:solidFill>
                  <a:schemeClr val="bg1"/>
                </a:solidFill>
              </a:rPr>
              <a:t> (merchants and tradesmen).</a:t>
            </a:r>
          </a:p>
        </p:txBody>
      </p:sp>
      <p:pic>
        <p:nvPicPr>
          <p:cNvPr id="7" name="Google Shape;1499;p35">
            <a:extLst>
              <a:ext uri="{FF2B5EF4-FFF2-40B4-BE49-F238E27FC236}">
                <a16:creationId xmlns:a16="http://schemas.microsoft.com/office/drawing/2014/main" id="{D8E04C61-EEF5-924D-94B0-ACEC40FD78C4}"/>
              </a:ext>
            </a:extLst>
          </p:cNvPr>
          <p:cNvPicPr preferRelativeResize="0"/>
          <p:nvPr/>
        </p:nvPicPr>
        <p:blipFill rotWithShape="1">
          <a:blip r:embed="rId4">
            <a:alphaModFix/>
          </a:blip>
          <a:srcRect/>
          <a:stretch/>
        </p:blipFill>
        <p:spPr>
          <a:xfrm>
            <a:off x="10268484" y="32878"/>
            <a:ext cx="1466675" cy="1504281"/>
          </a:xfrm>
          <a:prstGeom prst="rect">
            <a:avLst/>
          </a:prstGeom>
          <a:noFill/>
          <a:ln>
            <a:noFill/>
          </a:ln>
        </p:spPr>
      </p:pic>
      <p:pic>
        <p:nvPicPr>
          <p:cNvPr id="2" name="Picture 1">
            <a:extLst>
              <a:ext uri="{FF2B5EF4-FFF2-40B4-BE49-F238E27FC236}">
                <a16:creationId xmlns:a16="http://schemas.microsoft.com/office/drawing/2014/main" id="{AED2FD60-3D82-EE44-B3C8-DC222755B045}"/>
              </a:ext>
            </a:extLst>
          </p:cNvPr>
          <p:cNvPicPr>
            <a:picLocks noChangeAspect="1"/>
          </p:cNvPicPr>
          <p:nvPr/>
        </p:nvPicPr>
        <p:blipFill>
          <a:blip r:embed="rId5"/>
          <a:stretch>
            <a:fillRect/>
          </a:stretch>
        </p:blipFill>
        <p:spPr>
          <a:xfrm>
            <a:off x="9260777" y="1928693"/>
            <a:ext cx="2473456" cy="2473456"/>
          </a:xfrm>
          <a:prstGeom prst="rect">
            <a:avLst/>
          </a:prstGeom>
        </p:spPr>
      </p:pic>
    </p:spTree>
    <p:extLst>
      <p:ext uri="{BB962C8B-B14F-4D97-AF65-F5344CB8AC3E}">
        <p14:creationId xmlns:p14="http://schemas.microsoft.com/office/powerpoint/2010/main" val="80143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9146380" cy="1020763"/>
          </a:xfrm>
          <a:prstGeom prst="rect">
            <a:avLst/>
          </a:prstGeom>
          <a:noFill/>
          <a:ln>
            <a:noFill/>
          </a:ln>
        </p:spPr>
        <p:txBody>
          <a:bodyPr spcFirstLastPara="1" wrap="square" lIns="91433" tIns="45700" rIns="91433" bIns="45700" anchor="b" anchorCtr="0">
            <a:noAutofit/>
          </a:bodyPr>
          <a:lstStyle/>
          <a:p>
            <a:pPr lvl="0">
              <a:buClr>
                <a:srgbClr val="FFFFFF"/>
              </a:buClr>
              <a:buSzPts val="2700"/>
            </a:pPr>
            <a:r>
              <a:rPr lang="en-US" sz="3733" dirty="0"/>
              <a:t>Upanayana Ceremony</a:t>
            </a:r>
            <a:endParaRPr sz="3600" dirty="0"/>
          </a:p>
        </p:txBody>
      </p:sp>
      <p:sp>
        <p:nvSpPr>
          <p:cNvPr id="1443" name="Google Shape;1443;p27"/>
          <p:cNvSpPr txBox="1">
            <a:spLocks noGrp="1"/>
          </p:cNvSpPr>
          <p:nvPr>
            <p:ph type="body" idx="1"/>
          </p:nvPr>
        </p:nvSpPr>
        <p:spPr>
          <a:xfrm>
            <a:off x="1522812" y="1600200"/>
            <a:ext cx="7475673" cy="4267200"/>
          </a:xfrm>
          <a:prstGeom prst="rect">
            <a:avLst/>
          </a:prstGeom>
          <a:noFill/>
          <a:ln>
            <a:noFill/>
          </a:ln>
        </p:spPr>
        <p:txBody>
          <a:bodyPr spcFirstLastPara="1" wrap="square" lIns="91433" tIns="45700" rIns="91433" bIns="45700" anchor="t" anchorCtr="0">
            <a:noAutofit/>
          </a:bodyPr>
          <a:lstStyle/>
          <a:p>
            <a:pPr marL="186262" indent="0">
              <a:buNone/>
            </a:pPr>
            <a:r>
              <a:rPr lang="en-US" sz="2800" dirty="0"/>
              <a:t>Before the ceremony, the boy takes a ritual bath, and then is brought before his guru (personal spiritual guide). </a:t>
            </a:r>
          </a:p>
          <a:p>
            <a:pPr marL="186262" indent="0">
              <a:buNone/>
            </a:pPr>
            <a:r>
              <a:rPr lang="en-US" sz="2800" dirty="0"/>
              <a:t>They are given a deerskin to use as an upper garment, a staff, and the sacred thread (</a:t>
            </a:r>
            <a:r>
              <a:rPr lang="en-US" sz="2800" i="1" dirty="0" err="1"/>
              <a:t>upavita</a:t>
            </a:r>
            <a:r>
              <a:rPr lang="en-US" sz="2800" dirty="0"/>
              <a:t>). The thread, consisting of a loop made of three symbolically knotted and twisted strands of cotton cord, is replaced regularly so that it is worn throughout the lifetime of the owner, normally over the left shoulder and diagonally across the chest to the right hip. </a:t>
            </a:r>
          </a:p>
        </p:txBody>
      </p:sp>
      <p:pic>
        <p:nvPicPr>
          <p:cNvPr id="7" name="Google Shape;1499;p35">
            <a:extLst>
              <a:ext uri="{FF2B5EF4-FFF2-40B4-BE49-F238E27FC236}">
                <a16:creationId xmlns:a16="http://schemas.microsoft.com/office/drawing/2014/main" id="{D8E04C61-EEF5-924D-94B0-ACEC40FD78C4}"/>
              </a:ext>
            </a:extLst>
          </p:cNvPr>
          <p:cNvPicPr preferRelativeResize="0"/>
          <p:nvPr/>
        </p:nvPicPr>
        <p:blipFill rotWithShape="1">
          <a:blip r:embed="rId3">
            <a:alphaModFix/>
          </a:blip>
          <a:srcRect/>
          <a:stretch/>
        </p:blipFill>
        <p:spPr>
          <a:xfrm>
            <a:off x="10268484" y="32878"/>
            <a:ext cx="1466675" cy="1504281"/>
          </a:xfrm>
          <a:prstGeom prst="rect">
            <a:avLst/>
          </a:prstGeom>
          <a:noFill/>
          <a:ln>
            <a:noFill/>
          </a:ln>
        </p:spPr>
      </p:pic>
      <p:pic>
        <p:nvPicPr>
          <p:cNvPr id="2" name="Picture 1">
            <a:extLst>
              <a:ext uri="{FF2B5EF4-FFF2-40B4-BE49-F238E27FC236}">
                <a16:creationId xmlns:a16="http://schemas.microsoft.com/office/drawing/2014/main" id="{171B67E5-5BC9-F845-96F3-4C86459C9C11}"/>
              </a:ext>
            </a:extLst>
          </p:cNvPr>
          <p:cNvPicPr>
            <a:picLocks noChangeAspect="1"/>
          </p:cNvPicPr>
          <p:nvPr/>
        </p:nvPicPr>
        <p:blipFill>
          <a:blip r:embed="rId4"/>
          <a:stretch>
            <a:fillRect/>
          </a:stretch>
        </p:blipFill>
        <p:spPr>
          <a:xfrm>
            <a:off x="8958998" y="1869923"/>
            <a:ext cx="2618972" cy="2618972"/>
          </a:xfrm>
          <a:prstGeom prst="rect">
            <a:avLst/>
          </a:prstGeom>
        </p:spPr>
      </p:pic>
    </p:spTree>
    <p:extLst>
      <p:ext uri="{BB962C8B-B14F-4D97-AF65-F5344CB8AC3E}">
        <p14:creationId xmlns:p14="http://schemas.microsoft.com/office/powerpoint/2010/main" val="238658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9146380" cy="1020763"/>
          </a:xfrm>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600" dirty="0">
                <a:solidFill>
                  <a:srgbClr val="FFFFFF"/>
                </a:solidFill>
              </a:rPr>
              <a:t>Rituals</a:t>
            </a:r>
            <a:endParaRPr sz="3600" dirty="0"/>
          </a:p>
        </p:txBody>
      </p:sp>
      <p:sp>
        <p:nvSpPr>
          <p:cNvPr id="1443" name="Google Shape;1443;p27"/>
          <p:cNvSpPr txBox="1">
            <a:spLocks noGrp="1"/>
          </p:cNvSpPr>
          <p:nvPr>
            <p:ph type="body" idx="1"/>
          </p:nvPr>
        </p:nvSpPr>
        <p:spPr>
          <a:xfrm>
            <a:off x="1281809" y="1834116"/>
            <a:ext cx="7247964" cy="4267200"/>
          </a:xfrm>
          <a:prstGeom prst="rect">
            <a:avLst/>
          </a:prstGeom>
          <a:noFill/>
          <a:ln>
            <a:noFill/>
          </a:ln>
        </p:spPr>
        <p:txBody>
          <a:bodyPr spcFirstLastPara="1" wrap="square" lIns="91433" tIns="45700" rIns="91433" bIns="45700" anchor="t" anchorCtr="0">
            <a:noAutofit/>
          </a:bodyPr>
          <a:lstStyle/>
          <a:p>
            <a:pPr marL="186262" indent="0">
              <a:buNone/>
            </a:pPr>
            <a:r>
              <a:rPr lang="en-US" sz="2800" dirty="0"/>
              <a:t>A </a:t>
            </a:r>
            <a:r>
              <a:rPr lang="en-US" sz="2800" b="1" dirty="0"/>
              <a:t>ritual</a:t>
            </a:r>
            <a:r>
              <a:rPr lang="en-US" sz="2800" dirty="0"/>
              <a:t> is a sequence of activities involving gestures, words, actions, or objects, performed in a certain place and according to a set sequence.</a:t>
            </a:r>
          </a:p>
          <a:p>
            <a:pPr marL="186262" indent="0">
              <a:buNone/>
            </a:pPr>
            <a:endParaRPr lang="en-US" dirty="0"/>
          </a:p>
          <a:p>
            <a:pPr marL="0" indent="0">
              <a:spcBef>
                <a:spcPts val="0"/>
              </a:spcBef>
              <a:buSzPts val="2100"/>
              <a:buNone/>
            </a:pPr>
            <a:endParaRPr lang="en-US" sz="2800" dirty="0"/>
          </a:p>
        </p:txBody>
      </p:sp>
    </p:spTree>
    <p:extLst>
      <p:ext uri="{BB962C8B-B14F-4D97-AF65-F5344CB8AC3E}">
        <p14:creationId xmlns:p14="http://schemas.microsoft.com/office/powerpoint/2010/main" val="175268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9146380" cy="1020763"/>
          </a:xfrm>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600" dirty="0">
                <a:solidFill>
                  <a:srgbClr val="FFFFFF"/>
                </a:solidFill>
              </a:rPr>
              <a:t>Examples of Rituals</a:t>
            </a:r>
            <a:endParaRPr sz="3600" dirty="0"/>
          </a:p>
        </p:txBody>
      </p:sp>
      <p:sp>
        <p:nvSpPr>
          <p:cNvPr id="1443" name="Google Shape;1443;p27"/>
          <p:cNvSpPr txBox="1">
            <a:spLocks noGrp="1"/>
          </p:cNvSpPr>
          <p:nvPr>
            <p:ph type="body" idx="1"/>
          </p:nvPr>
        </p:nvSpPr>
        <p:spPr>
          <a:xfrm>
            <a:off x="1281809" y="1834116"/>
            <a:ext cx="9387383" cy="4473377"/>
          </a:xfrm>
          <a:prstGeom prst="rect">
            <a:avLst/>
          </a:prstGeom>
          <a:noFill/>
          <a:ln>
            <a:noFill/>
          </a:ln>
        </p:spPr>
        <p:txBody>
          <a:bodyPr spcFirstLastPara="1" wrap="square" lIns="91433" tIns="45700" rIns="91433" bIns="45700" anchor="t" anchorCtr="0">
            <a:noAutofit/>
          </a:bodyPr>
          <a:lstStyle/>
          <a:p>
            <a:r>
              <a:rPr lang="en-US" sz="2800" dirty="0"/>
              <a:t>Holidays</a:t>
            </a:r>
          </a:p>
          <a:p>
            <a:r>
              <a:rPr lang="en-US" sz="2800" dirty="0"/>
              <a:t>A special trip</a:t>
            </a:r>
          </a:p>
          <a:p>
            <a:r>
              <a:rPr lang="en-US" sz="2800" dirty="0"/>
              <a:t>Birthday celebrations</a:t>
            </a:r>
          </a:p>
          <a:p>
            <a:r>
              <a:rPr lang="en-US" sz="2800" dirty="0"/>
              <a:t>Passing down heirlooms</a:t>
            </a:r>
          </a:p>
          <a:p>
            <a:r>
              <a:rPr lang="en-US" sz="2800" dirty="0"/>
              <a:t>Prayer or meditation</a:t>
            </a:r>
          </a:p>
          <a:p>
            <a:r>
              <a:rPr lang="en-US" sz="2800" dirty="0"/>
              <a:t>Family dinner</a:t>
            </a:r>
          </a:p>
          <a:p>
            <a:r>
              <a:rPr lang="en-US" sz="2800" dirty="0"/>
              <a:t>What else?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600" dirty="0">
                <a:solidFill>
                  <a:srgbClr val="FFFFFF"/>
                </a:solidFill>
              </a:rPr>
              <a:t>What is an Initiation Ceremony?</a:t>
            </a:r>
            <a:endParaRPr sz="3600" dirty="0"/>
          </a:p>
        </p:txBody>
      </p:sp>
      <p:sp>
        <p:nvSpPr>
          <p:cNvPr id="1443" name="Google Shape;1443;p27"/>
          <p:cNvSpPr txBox="1">
            <a:spLocks noGrp="1"/>
          </p:cNvSpPr>
          <p:nvPr>
            <p:ph type="body" idx="1"/>
          </p:nvPr>
        </p:nvSpPr>
        <p:spPr>
          <a:xfrm>
            <a:off x="1281809" y="1834116"/>
            <a:ext cx="9387383" cy="4267200"/>
          </a:xfrm>
          <a:prstGeom prst="rect">
            <a:avLst/>
          </a:prstGeom>
          <a:noFill/>
          <a:ln>
            <a:noFill/>
          </a:ln>
        </p:spPr>
        <p:txBody>
          <a:bodyPr spcFirstLastPara="1" wrap="square" lIns="91433" tIns="45700" rIns="91433" bIns="45700" anchor="t" anchorCtr="0">
            <a:noAutofit/>
          </a:bodyPr>
          <a:lstStyle/>
          <a:p>
            <a:pPr marL="186262" indent="0">
              <a:buNone/>
            </a:pPr>
            <a:r>
              <a:rPr lang="en-US" sz="2800" dirty="0"/>
              <a:t>A </a:t>
            </a:r>
            <a:r>
              <a:rPr lang="en-US" sz="2800" b="1" dirty="0"/>
              <a:t>ritual</a:t>
            </a:r>
            <a:r>
              <a:rPr lang="en-US" sz="2800" dirty="0"/>
              <a:t> during which a person is admitted to an organization or given secret knowledge; sometimes contains one or more tests that have to be passed or endured. This is called an </a:t>
            </a:r>
            <a:r>
              <a:rPr lang="en-US" sz="2800" b="1" dirty="0"/>
              <a:t>Initiation Ceremony</a:t>
            </a:r>
            <a:r>
              <a:rPr lang="en-US" sz="2800" dirty="0"/>
              <a:t>.</a:t>
            </a:r>
          </a:p>
          <a:p>
            <a:pPr marL="186262" indent="0">
              <a:buNone/>
            </a:pPr>
            <a:endParaRPr lang="en-US" sz="2800" dirty="0"/>
          </a:p>
          <a:p>
            <a:pPr marL="186262" indent="0">
              <a:buNone/>
            </a:pPr>
            <a:r>
              <a:rPr lang="en-US" sz="2800" dirty="0"/>
              <a:t>Many Religions have Initiation Ceremonies, today we will learn about some! </a:t>
            </a:r>
          </a:p>
          <a:p>
            <a:pPr marL="186262" indent="0">
              <a:buNone/>
            </a:pPr>
            <a:endParaRPr lang="en-US" dirty="0"/>
          </a:p>
          <a:p>
            <a:pPr marL="0" indent="0">
              <a:spcBef>
                <a:spcPts val="0"/>
              </a:spcBef>
              <a:buSzPts val="2100"/>
              <a:buNone/>
            </a:pPr>
            <a:endParaRPr lang="en-US" sz="2800" dirty="0"/>
          </a:p>
        </p:txBody>
      </p:sp>
    </p:spTree>
    <p:extLst>
      <p:ext uri="{BB962C8B-B14F-4D97-AF65-F5344CB8AC3E}">
        <p14:creationId xmlns:p14="http://schemas.microsoft.com/office/powerpoint/2010/main" val="1310634900"/>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2" y="274637"/>
            <a:ext cx="10482577" cy="1020763"/>
          </a:xfrm>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600" dirty="0">
                <a:solidFill>
                  <a:srgbClr val="FFFFFF"/>
                </a:solidFill>
              </a:rPr>
              <a:t>What is the </a:t>
            </a:r>
            <a:br>
              <a:rPr lang="en" sz="3600" dirty="0">
                <a:solidFill>
                  <a:srgbClr val="FFFFFF"/>
                </a:solidFill>
              </a:rPr>
            </a:br>
            <a:r>
              <a:rPr lang="en" sz="3600" dirty="0">
                <a:solidFill>
                  <a:srgbClr val="FFFFFF"/>
                </a:solidFill>
              </a:rPr>
              <a:t>Zoroastrian Initiation Ceremony?</a:t>
            </a:r>
            <a:endParaRPr sz="3600" dirty="0"/>
          </a:p>
        </p:txBody>
      </p:sp>
      <p:sp>
        <p:nvSpPr>
          <p:cNvPr id="1443" name="Google Shape;1443;p27"/>
          <p:cNvSpPr txBox="1">
            <a:spLocks noGrp="1"/>
          </p:cNvSpPr>
          <p:nvPr>
            <p:ph type="body" idx="1"/>
          </p:nvPr>
        </p:nvSpPr>
        <p:spPr>
          <a:xfrm>
            <a:off x="1281810" y="1572848"/>
            <a:ext cx="8073685" cy="4267200"/>
          </a:xfrm>
          <a:prstGeom prst="rect">
            <a:avLst/>
          </a:prstGeom>
          <a:noFill/>
          <a:ln>
            <a:noFill/>
          </a:ln>
        </p:spPr>
        <p:txBody>
          <a:bodyPr spcFirstLastPara="1" wrap="square" lIns="91433" tIns="45700" rIns="91433" bIns="45700" anchor="t" anchorCtr="0">
            <a:noAutofit/>
          </a:bodyPr>
          <a:lstStyle/>
          <a:p>
            <a:pPr marL="186262" indent="0">
              <a:buNone/>
            </a:pPr>
            <a:r>
              <a:rPr lang="en-US" sz="2133" b="1" dirty="0"/>
              <a:t>Navjote</a:t>
            </a:r>
            <a:r>
              <a:rPr lang="en-US" sz="2133" dirty="0"/>
              <a:t>- means </a:t>
            </a:r>
            <a:r>
              <a:rPr lang="en-US" sz="2133" i="1" dirty="0"/>
              <a:t>new</a:t>
            </a:r>
            <a:r>
              <a:rPr lang="en-US" sz="2133" dirty="0"/>
              <a:t> (nav) </a:t>
            </a:r>
            <a:r>
              <a:rPr lang="en-US" sz="2133" i="1" dirty="0"/>
              <a:t>worshipper</a:t>
            </a:r>
            <a:r>
              <a:rPr lang="en-US" sz="2133" dirty="0"/>
              <a:t> (</a:t>
            </a:r>
            <a:r>
              <a:rPr lang="en-US" sz="2133" dirty="0" err="1"/>
              <a:t>jote</a:t>
            </a:r>
            <a:r>
              <a:rPr lang="en-US" sz="2133" dirty="0"/>
              <a:t>). </a:t>
            </a:r>
          </a:p>
          <a:p>
            <a:pPr marL="186262" indent="0">
              <a:buNone/>
            </a:pPr>
            <a:r>
              <a:rPr lang="en-US" sz="2133" dirty="0"/>
              <a:t>The term </a:t>
            </a:r>
            <a:r>
              <a:rPr lang="en-US" sz="2133" b="1" dirty="0"/>
              <a:t>Navjote</a:t>
            </a:r>
            <a:r>
              <a:rPr lang="en-US" sz="2133" dirty="0"/>
              <a:t> is used primarily by the Zoroastrians of India (the Parsis), while </a:t>
            </a:r>
            <a:r>
              <a:rPr lang="en-US" sz="2133" b="1" dirty="0" err="1"/>
              <a:t>Sedreh</a:t>
            </a:r>
            <a:r>
              <a:rPr lang="en-US" sz="2133" b="1" dirty="0"/>
              <a:t> </a:t>
            </a:r>
            <a:r>
              <a:rPr lang="en-US" sz="2133" b="1" dirty="0" err="1"/>
              <a:t>Pushi</a:t>
            </a:r>
            <a:r>
              <a:rPr lang="en-US" sz="2133" b="1" dirty="0"/>
              <a:t> </a:t>
            </a:r>
            <a:r>
              <a:rPr lang="en-US" sz="2133" dirty="0"/>
              <a:t>is used primarily by the Zoroastrians of Iran. </a:t>
            </a:r>
            <a:r>
              <a:rPr lang="en-US" sz="2133" dirty="0" err="1"/>
              <a:t>Sedreh</a:t>
            </a:r>
            <a:r>
              <a:rPr lang="en-US" sz="2133" dirty="0"/>
              <a:t> </a:t>
            </a:r>
            <a:r>
              <a:rPr lang="en-US" sz="2133" dirty="0" err="1"/>
              <a:t>Pushi</a:t>
            </a:r>
            <a:r>
              <a:rPr lang="en-US" sz="2133" dirty="0"/>
              <a:t> means wearing of the </a:t>
            </a:r>
            <a:r>
              <a:rPr lang="en-US" sz="2133" dirty="0" err="1"/>
              <a:t>sedreh</a:t>
            </a:r>
            <a:r>
              <a:rPr lang="en-US" sz="2133" dirty="0"/>
              <a:t>.</a:t>
            </a:r>
          </a:p>
          <a:p>
            <a:pPr marL="186262" indent="0">
              <a:buNone/>
            </a:pPr>
            <a:r>
              <a:rPr lang="en-US" sz="2133" dirty="0"/>
              <a:t>The child prepares for months or years learning the prayers and religious education of the basic concepts of the faith. In Parsi tradition, the ceremony should be done before a boy or girl reaches puberty. During the Navjote ceremony, the child wears the </a:t>
            </a:r>
            <a:r>
              <a:rPr lang="en-US" sz="2133" dirty="0" err="1"/>
              <a:t>Sudreh</a:t>
            </a:r>
            <a:r>
              <a:rPr lang="en-US" sz="2133" dirty="0"/>
              <a:t> (undergarment) and the Kusti (sacred thread) for the first time.</a:t>
            </a:r>
          </a:p>
          <a:p>
            <a:pPr marL="186262" indent="0">
              <a:buNone/>
            </a:pPr>
            <a:r>
              <a:rPr lang="en-US" sz="2133" dirty="0"/>
              <a:t>In the Iranian tradition, </a:t>
            </a:r>
            <a:r>
              <a:rPr lang="en-US" sz="2133" dirty="0" err="1"/>
              <a:t>Sedreh</a:t>
            </a:r>
            <a:r>
              <a:rPr lang="en-US" sz="2133" dirty="0"/>
              <a:t> </a:t>
            </a:r>
            <a:r>
              <a:rPr lang="en-US" sz="2133" dirty="0" err="1"/>
              <a:t>Pushi</a:t>
            </a:r>
            <a:r>
              <a:rPr lang="en-US" sz="2133" dirty="0"/>
              <a:t> can be performed at any age but is </a:t>
            </a:r>
            <a:r>
              <a:rPr lang="en-US" sz="2133" dirty="0" err="1"/>
              <a:t>is</a:t>
            </a:r>
            <a:r>
              <a:rPr lang="en-US" sz="2133" dirty="0"/>
              <a:t> usually celebrated when the child reaches 15 years of age.</a:t>
            </a:r>
          </a:p>
          <a:p>
            <a:endParaRPr lang="en-US" sz="2800" dirty="0"/>
          </a:p>
          <a:p>
            <a:pPr marL="0" indent="0">
              <a:spcBef>
                <a:spcPts val="0"/>
              </a:spcBef>
              <a:buSzPts val="2100"/>
              <a:buNone/>
            </a:pPr>
            <a:endParaRPr lang="en-US" sz="2800" dirty="0"/>
          </a:p>
        </p:txBody>
      </p:sp>
      <p:pic>
        <p:nvPicPr>
          <p:cNvPr id="2" name="Picture 1">
            <a:extLst>
              <a:ext uri="{FF2B5EF4-FFF2-40B4-BE49-F238E27FC236}">
                <a16:creationId xmlns:a16="http://schemas.microsoft.com/office/drawing/2014/main" id="{5F472E4F-08B4-5148-9B74-DD8B34D31E0D}"/>
              </a:ext>
            </a:extLst>
          </p:cNvPr>
          <p:cNvPicPr>
            <a:picLocks noChangeAspect="1"/>
          </p:cNvPicPr>
          <p:nvPr/>
        </p:nvPicPr>
        <p:blipFill>
          <a:blip r:embed="rId3"/>
          <a:stretch>
            <a:fillRect/>
          </a:stretch>
        </p:blipFill>
        <p:spPr>
          <a:xfrm>
            <a:off x="9574877" y="2107813"/>
            <a:ext cx="2156812" cy="3851451"/>
          </a:xfrm>
          <a:prstGeom prst="rect">
            <a:avLst/>
          </a:prstGeom>
        </p:spPr>
      </p:pic>
    </p:spTree>
    <p:extLst>
      <p:ext uri="{BB962C8B-B14F-4D97-AF65-F5344CB8AC3E}">
        <p14:creationId xmlns:p14="http://schemas.microsoft.com/office/powerpoint/2010/main" val="286512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2" y="274637"/>
            <a:ext cx="10482577" cy="1020763"/>
          </a:xfrm>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600" dirty="0">
                <a:solidFill>
                  <a:srgbClr val="FFFFFF"/>
                </a:solidFill>
              </a:rPr>
              <a:t>What does the Navjote Symbolize?</a:t>
            </a:r>
            <a:endParaRPr sz="3600" dirty="0"/>
          </a:p>
        </p:txBody>
      </p:sp>
      <p:sp>
        <p:nvSpPr>
          <p:cNvPr id="1443" name="Google Shape;1443;p27"/>
          <p:cNvSpPr txBox="1">
            <a:spLocks noGrp="1"/>
          </p:cNvSpPr>
          <p:nvPr>
            <p:ph type="body" idx="1"/>
          </p:nvPr>
        </p:nvSpPr>
        <p:spPr>
          <a:xfrm>
            <a:off x="1281809" y="1572856"/>
            <a:ext cx="7738819" cy="4267200"/>
          </a:xfrm>
          <a:prstGeom prst="rect">
            <a:avLst/>
          </a:prstGeom>
          <a:noFill/>
          <a:ln>
            <a:noFill/>
          </a:ln>
        </p:spPr>
        <p:txBody>
          <a:bodyPr spcFirstLastPara="1" wrap="square" lIns="91433" tIns="45700" rIns="91433" bIns="45700" anchor="t" anchorCtr="0">
            <a:noAutofit/>
          </a:bodyPr>
          <a:lstStyle/>
          <a:p>
            <a:r>
              <a:rPr lang="en-US" sz="2133" dirty="0">
                <a:solidFill>
                  <a:schemeClr val="bg1"/>
                </a:solidFill>
                <a:latin typeface="Calibri" panose="020F0502020204030204" pitchFamily="34" charset="0"/>
                <a:ea typeface="Calibri" panose="020F0502020204030204" pitchFamily="34" charset="0"/>
                <a:cs typeface="Arial" panose="020B0604020202020204" pitchFamily="34" charset="0"/>
              </a:rPr>
              <a:t>If the child goes through Navjote or </a:t>
            </a:r>
            <a:r>
              <a:rPr lang="en-US" sz="2133" dirty="0" err="1">
                <a:solidFill>
                  <a:schemeClr val="bg1"/>
                </a:solidFill>
                <a:latin typeface="Calibri" panose="020F0502020204030204" pitchFamily="34" charset="0"/>
                <a:ea typeface="Calibri" panose="020F0502020204030204" pitchFamily="34" charset="0"/>
                <a:cs typeface="Arial" panose="020B0604020202020204" pitchFamily="34" charset="0"/>
              </a:rPr>
              <a:t>Sedreh</a:t>
            </a:r>
            <a:r>
              <a:rPr lang="en-US" sz="2133"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US" sz="2133" dirty="0" err="1">
                <a:solidFill>
                  <a:schemeClr val="bg1"/>
                </a:solidFill>
                <a:latin typeface="Calibri" panose="020F0502020204030204" pitchFamily="34" charset="0"/>
                <a:ea typeface="Calibri" panose="020F0502020204030204" pitchFamily="34" charset="0"/>
                <a:cs typeface="Arial" panose="020B0604020202020204" pitchFamily="34" charset="0"/>
              </a:rPr>
              <a:t>Pushi</a:t>
            </a:r>
            <a:r>
              <a:rPr lang="en-US" sz="2133" dirty="0">
                <a:solidFill>
                  <a:schemeClr val="bg1"/>
                </a:solidFill>
                <a:latin typeface="Calibri" panose="020F0502020204030204" pitchFamily="34" charset="0"/>
                <a:ea typeface="Calibri" panose="020F0502020204030204" pitchFamily="34" charset="0"/>
                <a:cs typeface="Arial" panose="020B0604020202020204" pitchFamily="34" charset="0"/>
              </a:rPr>
              <a:t> at a young age, it will be the responsibility of the parents to guide their child in further religious and moral education.</a:t>
            </a:r>
            <a:endParaRPr lang="en-US" sz="2133" dirty="0">
              <a:solidFill>
                <a:schemeClr val="bg1"/>
              </a:solidFill>
            </a:endParaRPr>
          </a:p>
          <a:p>
            <a:r>
              <a:rPr lang="en-US" sz="2133" dirty="0">
                <a:solidFill>
                  <a:schemeClr val="bg1"/>
                </a:solidFill>
              </a:rPr>
              <a:t>The sacred thread and shirt also teach children responsibility, as they are to be untied before certain practices, such as bathing,  and re-tied shortly after the task is completed.</a:t>
            </a:r>
          </a:p>
          <a:p>
            <a:r>
              <a:rPr lang="en-US" sz="2133" dirty="0">
                <a:solidFill>
                  <a:schemeClr val="bg1"/>
                </a:solidFill>
                <a:latin typeface="Calibri" panose="020F0502020204030204" pitchFamily="34" charset="0"/>
                <a:ea typeface="Calibri" panose="020F0502020204030204" pitchFamily="34" charset="0"/>
                <a:cs typeface="Calibri" panose="020F0502020204030204" pitchFamily="34" charset="0"/>
              </a:rPr>
              <a:t>Wearing the </a:t>
            </a:r>
            <a:r>
              <a:rPr lang="en-US" sz="2133" dirty="0" err="1">
                <a:solidFill>
                  <a:schemeClr val="bg1"/>
                </a:solidFill>
                <a:latin typeface="Calibri" panose="020F0502020204030204" pitchFamily="34" charset="0"/>
                <a:ea typeface="Calibri" panose="020F0502020204030204" pitchFamily="34" charset="0"/>
                <a:cs typeface="Calibri" panose="020F0502020204030204" pitchFamily="34" charset="0"/>
              </a:rPr>
              <a:t>kushti</a:t>
            </a:r>
            <a:r>
              <a:rPr lang="en-US" sz="2133"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2133" dirty="0" err="1">
                <a:solidFill>
                  <a:schemeClr val="bg1"/>
                </a:solidFill>
                <a:latin typeface="Calibri" panose="020F0502020204030204" pitchFamily="34" charset="0"/>
                <a:ea typeface="Calibri" panose="020F0502020204030204" pitchFamily="34" charset="0"/>
                <a:cs typeface="Calibri" panose="020F0502020204030204" pitchFamily="34" charset="0"/>
              </a:rPr>
              <a:t>koshti</a:t>
            </a:r>
            <a:r>
              <a:rPr lang="en-US" sz="2133" dirty="0">
                <a:solidFill>
                  <a:schemeClr val="bg1"/>
                </a:solidFill>
                <a:latin typeface="Calibri" panose="020F0502020204030204" pitchFamily="34" charset="0"/>
                <a:ea typeface="Calibri" panose="020F0502020204030204" pitchFamily="34" charset="0"/>
                <a:cs typeface="Calibri" panose="020F0502020204030204" pitchFamily="34" charset="0"/>
              </a:rPr>
              <a:t> acts as a reminder and a conscious and willful decision to make good choices and do good deeds daily.</a:t>
            </a:r>
            <a:endParaRPr lang="en-US" sz="2133"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0" indent="0">
              <a:spcBef>
                <a:spcPts val="0"/>
              </a:spcBef>
              <a:buSzPts val="2100"/>
              <a:buNone/>
            </a:pPr>
            <a:endParaRPr lang="en-US" sz="2800" dirty="0"/>
          </a:p>
        </p:txBody>
      </p:sp>
      <p:pic>
        <p:nvPicPr>
          <p:cNvPr id="2" name="Picture 1">
            <a:extLst>
              <a:ext uri="{FF2B5EF4-FFF2-40B4-BE49-F238E27FC236}">
                <a16:creationId xmlns:a16="http://schemas.microsoft.com/office/drawing/2014/main" id="{EE0DBD0D-4B93-614F-9439-658E27C805E2}"/>
              </a:ext>
            </a:extLst>
          </p:cNvPr>
          <p:cNvPicPr>
            <a:picLocks noChangeAspect="1"/>
          </p:cNvPicPr>
          <p:nvPr/>
        </p:nvPicPr>
        <p:blipFill>
          <a:blip r:embed="rId3"/>
          <a:stretch>
            <a:fillRect/>
          </a:stretch>
        </p:blipFill>
        <p:spPr>
          <a:xfrm>
            <a:off x="9120154" y="2565723"/>
            <a:ext cx="2607391" cy="2281467"/>
          </a:xfrm>
          <a:prstGeom prst="rect">
            <a:avLst/>
          </a:prstGeom>
        </p:spPr>
      </p:pic>
    </p:spTree>
    <p:extLst>
      <p:ext uri="{BB962C8B-B14F-4D97-AF65-F5344CB8AC3E}">
        <p14:creationId xmlns:p14="http://schemas.microsoft.com/office/powerpoint/2010/main" val="412672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10669189" cy="1020763"/>
          </a:xfrm>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333" dirty="0">
                <a:solidFill>
                  <a:srgbClr val="FFFFFF"/>
                </a:solidFill>
              </a:rPr>
              <a:t>Other Religions Have Initiation Ceremonies</a:t>
            </a:r>
            <a:endParaRPr sz="3333" dirty="0"/>
          </a:p>
        </p:txBody>
      </p:sp>
      <p:pic>
        <p:nvPicPr>
          <p:cNvPr id="9" name="Google Shape;1450;p28">
            <a:extLst>
              <a:ext uri="{FF2B5EF4-FFF2-40B4-BE49-F238E27FC236}">
                <a16:creationId xmlns:a16="http://schemas.microsoft.com/office/drawing/2014/main" id="{8317F7A0-5BC5-7E41-BE15-93BCCD6578EC}"/>
              </a:ext>
            </a:extLst>
          </p:cNvPr>
          <p:cNvPicPr preferRelativeResize="0"/>
          <p:nvPr/>
        </p:nvPicPr>
        <p:blipFill rotWithShape="1">
          <a:blip r:embed="rId3">
            <a:alphaModFix/>
          </a:blip>
          <a:srcRect/>
          <a:stretch/>
        </p:blipFill>
        <p:spPr>
          <a:xfrm>
            <a:off x="1347488" y="1977319"/>
            <a:ext cx="1240877" cy="1711555"/>
          </a:xfrm>
          <a:prstGeom prst="rect">
            <a:avLst/>
          </a:prstGeom>
          <a:solidFill>
            <a:schemeClr val="accent2"/>
          </a:solidFill>
          <a:ln>
            <a:noFill/>
          </a:ln>
        </p:spPr>
      </p:pic>
      <p:pic>
        <p:nvPicPr>
          <p:cNvPr id="10" name="Google Shape;1464;p30">
            <a:extLst>
              <a:ext uri="{FF2B5EF4-FFF2-40B4-BE49-F238E27FC236}">
                <a16:creationId xmlns:a16="http://schemas.microsoft.com/office/drawing/2014/main" id="{7B486189-E873-8240-9EE4-D006C6D49FCF}"/>
              </a:ext>
            </a:extLst>
          </p:cNvPr>
          <p:cNvPicPr preferRelativeResize="0"/>
          <p:nvPr/>
        </p:nvPicPr>
        <p:blipFill rotWithShape="1">
          <a:blip r:embed="rId4">
            <a:alphaModFix/>
          </a:blip>
          <a:srcRect/>
          <a:stretch/>
        </p:blipFill>
        <p:spPr>
          <a:xfrm>
            <a:off x="6614708" y="2170077"/>
            <a:ext cx="1276584" cy="1276584"/>
          </a:xfrm>
          <a:prstGeom prst="rect">
            <a:avLst/>
          </a:prstGeom>
          <a:solidFill>
            <a:schemeClr val="accent2"/>
          </a:solidFill>
          <a:ln>
            <a:noFill/>
          </a:ln>
        </p:spPr>
      </p:pic>
      <p:pic>
        <p:nvPicPr>
          <p:cNvPr id="11" name="Google Shape;1478;p32">
            <a:extLst>
              <a:ext uri="{FF2B5EF4-FFF2-40B4-BE49-F238E27FC236}">
                <a16:creationId xmlns:a16="http://schemas.microsoft.com/office/drawing/2014/main" id="{7C9F73D0-481A-5048-88B8-D2D111BB6109}"/>
              </a:ext>
            </a:extLst>
          </p:cNvPr>
          <p:cNvPicPr preferRelativeResize="0"/>
          <p:nvPr/>
        </p:nvPicPr>
        <p:blipFill rotWithShape="1">
          <a:blip r:embed="rId5">
            <a:alphaModFix/>
          </a:blip>
          <a:srcRect/>
          <a:stretch/>
        </p:blipFill>
        <p:spPr>
          <a:xfrm>
            <a:off x="1240516" y="4321341"/>
            <a:ext cx="1454821" cy="1711553"/>
          </a:xfrm>
          <a:prstGeom prst="rect">
            <a:avLst/>
          </a:prstGeom>
          <a:noFill/>
          <a:ln>
            <a:noFill/>
          </a:ln>
        </p:spPr>
      </p:pic>
      <p:pic>
        <p:nvPicPr>
          <p:cNvPr id="12" name="Google Shape;1499;p35">
            <a:extLst>
              <a:ext uri="{FF2B5EF4-FFF2-40B4-BE49-F238E27FC236}">
                <a16:creationId xmlns:a16="http://schemas.microsoft.com/office/drawing/2014/main" id="{5E5254B5-F0C8-004C-A6D4-B29519E6D21A}"/>
              </a:ext>
            </a:extLst>
          </p:cNvPr>
          <p:cNvPicPr preferRelativeResize="0"/>
          <p:nvPr/>
        </p:nvPicPr>
        <p:blipFill rotWithShape="1">
          <a:blip r:embed="rId6">
            <a:alphaModFix/>
          </a:blip>
          <a:srcRect/>
          <a:stretch/>
        </p:blipFill>
        <p:spPr>
          <a:xfrm>
            <a:off x="6424617" y="4408270"/>
            <a:ext cx="1466675" cy="1504281"/>
          </a:xfrm>
          <a:prstGeom prst="rect">
            <a:avLst/>
          </a:prstGeom>
          <a:noFill/>
          <a:ln>
            <a:noFill/>
          </a:ln>
        </p:spPr>
      </p:pic>
      <p:sp>
        <p:nvSpPr>
          <p:cNvPr id="13" name="Google Shape;1456;p29">
            <a:extLst>
              <a:ext uri="{FF2B5EF4-FFF2-40B4-BE49-F238E27FC236}">
                <a16:creationId xmlns:a16="http://schemas.microsoft.com/office/drawing/2014/main" id="{29FCA1FF-0DF3-284D-BAB3-9EF72B96B090}"/>
              </a:ext>
            </a:extLst>
          </p:cNvPr>
          <p:cNvSpPr txBox="1">
            <a:spLocks noGrp="1"/>
          </p:cNvSpPr>
          <p:nvPr>
            <p:ph type="body" idx="1"/>
          </p:nvPr>
        </p:nvSpPr>
        <p:spPr>
          <a:xfrm>
            <a:off x="2889216" y="3976355"/>
            <a:ext cx="3153259" cy="2056539"/>
          </a:xfrm>
          <a:prstGeom prst="rect">
            <a:avLst/>
          </a:prstGeom>
          <a:noFill/>
          <a:ln>
            <a:noFill/>
          </a:ln>
        </p:spPr>
        <p:txBody>
          <a:bodyPr spcFirstLastPara="1" wrap="square" lIns="91433" tIns="45700" rIns="91433" bIns="45700" anchor="b" anchorCtr="0">
            <a:noAutofit/>
          </a:bodyPr>
          <a:lstStyle/>
          <a:p>
            <a:pPr marL="0" indent="0">
              <a:spcBef>
                <a:spcPts val="0"/>
              </a:spcBef>
              <a:buSzPts val="2700"/>
              <a:buNone/>
            </a:pPr>
            <a:r>
              <a:rPr lang="en-US" sz="3600" b="1" dirty="0"/>
              <a:t>Judaism: </a:t>
            </a:r>
            <a:br>
              <a:rPr lang="en-US" sz="3600" b="1" dirty="0"/>
            </a:br>
            <a:r>
              <a:rPr lang="en-US" sz="3200" dirty="0"/>
              <a:t>Bar/Bat Mitzvah</a:t>
            </a:r>
            <a:br>
              <a:rPr lang="en-US" sz="3200" dirty="0"/>
            </a:br>
            <a:endParaRPr sz="3200" dirty="0"/>
          </a:p>
        </p:txBody>
      </p:sp>
      <p:sp>
        <p:nvSpPr>
          <p:cNvPr id="14" name="Google Shape;1456;p29">
            <a:extLst>
              <a:ext uri="{FF2B5EF4-FFF2-40B4-BE49-F238E27FC236}">
                <a16:creationId xmlns:a16="http://schemas.microsoft.com/office/drawing/2014/main" id="{1F5AF4CC-EC85-8D47-A7FA-CD700435DAF9}"/>
              </a:ext>
            </a:extLst>
          </p:cNvPr>
          <p:cNvSpPr txBox="1">
            <a:spLocks/>
          </p:cNvSpPr>
          <p:nvPr/>
        </p:nvSpPr>
        <p:spPr>
          <a:xfrm>
            <a:off x="2828402" y="2418392"/>
            <a:ext cx="3214073" cy="2056539"/>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L="457200" marR="0" lvl="0" indent="-317500" algn="l" rtl="0">
              <a:lnSpc>
                <a:spcPct val="90000"/>
              </a:lnSpc>
              <a:spcBef>
                <a:spcPts val="1400"/>
              </a:spcBef>
              <a:spcAft>
                <a:spcPts val="0"/>
              </a:spcAft>
              <a:buClr>
                <a:schemeClr val="lt1"/>
              </a:buClr>
              <a:buSzPts val="14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pPr marL="0" indent="0" defTabSz="1219170">
              <a:spcBef>
                <a:spcPts val="0"/>
              </a:spcBef>
              <a:buClr>
                <a:srgbClr val="FFFFFF"/>
              </a:buClr>
              <a:buSzPts val="2700"/>
              <a:buNone/>
            </a:pPr>
            <a:r>
              <a:rPr lang="en-US" sz="3600" b="1" kern="0" dirty="0">
                <a:solidFill>
                  <a:srgbClr val="FFFFFF"/>
                </a:solidFill>
              </a:rPr>
              <a:t>Christianity: </a:t>
            </a:r>
            <a:r>
              <a:rPr lang="en-US" sz="3200" kern="0" dirty="0">
                <a:solidFill>
                  <a:srgbClr val="FFFFFF"/>
                </a:solidFill>
              </a:rPr>
              <a:t>Baptism</a:t>
            </a:r>
            <a:br>
              <a:rPr lang="en-US" sz="3200" kern="0" dirty="0">
                <a:solidFill>
                  <a:srgbClr val="FFFFFF"/>
                </a:solidFill>
              </a:rPr>
            </a:br>
            <a:r>
              <a:rPr lang="en-US" sz="3200" kern="0" dirty="0">
                <a:solidFill>
                  <a:srgbClr val="FFFFFF"/>
                </a:solidFill>
              </a:rPr>
              <a:t>Holy Communion</a:t>
            </a:r>
            <a:br>
              <a:rPr lang="en-US" sz="3200" kern="0" dirty="0">
                <a:solidFill>
                  <a:srgbClr val="FFFFFF"/>
                </a:solidFill>
              </a:rPr>
            </a:br>
            <a:r>
              <a:rPr lang="en-US" sz="3200" kern="0" dirty="0">
                <a:solidFill>
                  <a:srgbClr val="FFFFFF"/>
                </a:solidFill>
              </a:rPr>
              <a:t>Confirmation</a:t>
            </a:r>
            <a:br>
              <a:rPr lang="en-US" sz="3200" kern="0" dirty="0">
                <a:solidFill>
                  <a:srgbClr val="FFFFFF"/>
                </a:solidFill>
              </a:rPr>
            </a:br>
            <a:endParaRPr lang="en-US" sz="3200" kern="0" dirty="0">
              <a:solidFill>
                <a:srgbClr val="FFFFFF"/>
              </a:solidFill>
            </a:endParaRPr>
          </a:p>
        </p:txBody>
      </p:sp>
      <p:sp>
        <p:nvSpPr>
          <p:cNvPr id="15" name="Google Shape;1456;p29">
            <a:extLst>
              <a:ext uri="{FF2B5EF4-FFF2-40B4-BE49-F238E27FC236}">
                <a16:creationId xmlns:a16="http://schemas.microsoft.com/office/drawing/2014/main" id="{F9C545D1-DA8D-154E-82CA-DD0624EA0AC0}"/>
              </a:ext>
            </a:extLst>
          </p:cNvPr>
          <p:cNvSpPr txBox="1">
            <a:spLocks/>
          </p:cNvSpPr>
          <p:nvPr/>
        </p:nvSpPr>
        <p:spPr>
          <a:xfrm>
            <a:off x="8273434" y="1525297"/>
            <a:ext cx="3214073" cy="2056539"/>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L="457200" marR="0" lvl="0" indent="-317500" algn="l" rtl="0">
              <a:lnSpc>
                <a:spcPct val="90000"/>
              </a:lnSpc>
              <a:spcBef>
                <a:spcPts val="1400"/>
              </a:spcBef>
              <a:spcAft>
                <a:spcPts val="0"/>
              </a:spcAft>
              <a:buClr>
                <a:schemeClr val="lt1"/>
              </a:buClr>
              <a:buSzPts val="14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pPr marL="0" indent="0" defTabSz="1219170">
              <a:spcBef>
                <a:spcPts val="0"/>
              </a:spcBef>
              <a:buClr>
                <a:srgbClr val="FFFFFF"/>
              </a:buClr>
              <a:buSzPts val="2700"/>
              <a:buNone/>
            </a:pPr>
            <a:r>
              <a:rPr lang="en-US" sz="3600" b="1" kern="0" dirty="0">
                <a:solidFill>
                  <a:srgbClr val="FFFFFF"/>
                </a:solidFill>
              </a:rPr>
              <a:t>Islam: </a:t>
            </a:r>
            <a:br>
              <a:rPr lang="en-US" sz="3600" b="1" kern="0" dirty="0">
                <a:solidFill>
                  <a:srgbClr val="FFFFFF"/>
                </a:solidFill>
              </a:rPr>
            </a:br>
            <a:r>
              <a:rPr lang="en-US" sz="3200" kern="0" dirty="0">
                <a:solidFill>
                  <a:srgbClr val="FFFFFF"/>
                </a:solidFill>
              </a:rPr>
              <a:t>-</a:t>
            </a:r>
            <a:br>
              <a:rPr lang="en-US" sz="3200" kern="0" dirty="0">
                <a:solidFill>
                  <a:srgbClr val="FFFFFF"/>
                </a:solidFill>
              </a:rPr>
            </a:br>
            <a:endParaRPr lang="en-US" sz="3200" kern="0" dirty="0">
              <a:solidFill>
                <a:srgbClr val="FFFFFF"/>
              </a:solidFill>
            </a:endParaRPr>
          </a:p>
        </p:txBody>
      </p:sp>
      <p:sp>
        <p:nvSpPr>
          <p:cNvPr id="16" name="Google Shape;1456;p29">
            <a:extLst>
              <a:ext uri="{FF2B5EF4-FFF2-40B4-BE49-F238E27FC236}">
                <a16:creationId xmlns:a16="http://schemas.microsoft.com/office/drawing/2014/main" id="{4FDAB0A5-70F5-FC4C-8E6A-A5C98ACFA2B1}"/>
              </a:ext>
            </a:extLst>
          </p:cNvPr>
          <p:cNvSpPr txBox="1">
            <a:spLocks/>
          </p:cNvSpPr>
          <p:nvPr/>
        </p:nvSpPr>
        <p:spPr>
          <a:xfrm>
            <a:off x="8273434" y="3581836"/>
            <a:ext cx="2276377" cy="2056539"/>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L="457200" marR="0" lvl="0" indent="-317500" algn="l" rtl="0">
              <a:lnSpc>
                <a:spcPct val="90000"/>
              </a:lnSpc>
              <a:spcBef>
                <a:spcPts val="1400"/>
              </a:spcBef>
              <a:spcAft>
                <a:spcPts val="0"/>
              </a:spcAft>
              <a:buClr>
                <a:schemeClr val="lt1"/>
              </a:buClr>
              <a:buSzPts val="14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pPr marL="0" indent="0" defTabSz="1219170">
              <a:spcBef>
                <a:spcPts val="0"/>
              </a:spcBef>
              <a:buClr>
                <a:srgbClr val="FFFFFF"/>
              </a:buClr>
              <a:buSzPts val="2700"/>
              <a:buNone/>
            </a:pPr>
            <a:r>
              <a:rPr lang="en-US" sz="3600" b="1" kern="0" dirty="0">
                <a:solidFill>
                  <a:srgbClr val="FFFFFF"/>
                </a:solidFill>
              </a:rPr>
              <a:t>Hinduism: </a:t>
            </a:r>
            <a:r>
              <a:rPr lang="en-US" sz="3200" kern="0" dirty="0">
                <a:solidFill>
                  <a:srgbClr val="FFFFFF"/>
                </a:solidFill>
              </a:rPr>
              <a:t>Upanayana</a:t>
            </a:r>
          </a:p>
        </p:txBody>
      </p:sp>
    </p:spTree>
    <p:extLst>
      <p:ext uri="{BB962C8B-B14F-4D97-AF65-F5344CB8AC3E}">
        <p14:creationId xmlns:p14="http://schemas.microsoft.com/office/powerpoint/2010/main" val="23567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9146380" cy="1020763"/>
          </a:xfrm>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600" dirty="0">
                <a:solidFill>
                  <a:srgbClr val="FFFFFF"/>
                </a:solidFill>
              </a:rPr>
              <a:t>The Seven Christian Sacraments</a:t>
            </a:r>
            <a:endParaRPr sz="3600" dirty="0"/>
          </a:p>
        </p:txBody>
      </p:sp>
      <p:sp>
        <p:nvSpPr>
          <p:cNvPr id="1443" name="Google Shape;1443;p27"/>
          <p:cNvSpPr txBox="1">
            <a:spLocks noGrp="1"/>
          </p:cNvSpPr>
          <p:nvPr>
            <p:ph type="body" idx="1"/>
          </p:nvPr>
        </p:nvSpPr>
        <p:spPr>
          <a:xfrm>
            <a:off x="1522812" y="1581525"/>
            <a:ext cx="9761008" cy="4267200"/>
          </a:xfrm>
          <a:prstGeom prst="rect">
            <a:avLst/>
          </a:prstGeom>
          <a:noFill/>
          <a:ln>
            <a:noFill/>
          </a:ln>
        </p:spPr>
        <p:txBody>
          <a:bodyPr spcFirstLastPara="1" wrap="square" lIns="91433" tIns="45700" rIns="91433" bIns="45700" anchor="t" anchorCtr="0">
            <a:noAutofit/>
          </a:bodyPr>
          <a:lstStyle/>
          <a:p>
            <a:pPr marL="186262" indent="0">
              <a:buNone/>
            </a:pPr>
            <a:r>
              <a:rPr lang="en-US" sz="2800" dirty="0"/>
              <a:t>Christians believe there are seven sacraments that are critical religious ceremonies/rituals within one’s lifetime. Three of those sacraments are considered initiations, they include:</a:t>
            </a:r>
          </a:p>
          <a:p>
            <a:r>
              <a:rPr lang="en-US" sz="2800" dirty="0"/>
              <a:t>Baptism</a:t>
            </a:r>
          </a:p>
          <a:p>
            <a:r>
              <a:rPr lang="en-US" sz="2800" dirty="0"/>
              <a:t>Holy Communion</a:t>
            </a:r>
          </a:p>
          <a:p>
            <a:r>
              <a:rPr lang="en-US" sz="2800" dirty="0"/>
              <a:t>Confirmation</a:t>
            </a:r>
          </a:p>
        </p:txBody>
      </p:sp>
      <p:pic>
        <p:nvPicPr>
          <p:cNvPr id="5" name="Google Shape;1450;p28">
            <a:extLst>
              <a:ext uri="{FF2B5EF4-FFF2-40B4-BE49-F238E27FC236}">
                <a16:creationId xmlns:a16="http://schemas.microsoft.com/office/drawing/2014/main" id="{C81EE8C0-741A-3B40-8E27-FC0ED0DD657F}"/>
              </a:ext>
            </a:extLst>
          </p:cNvPr>
          <p:cNvPicPr preferRelativeResize="0"/>
          <p:nvPr/>
        </p:nvPicPr>
        <p:blipFill rotWithShape="1">
          <a:blip r:embed="rId3">
            <a:alphaModFix/>
          </a:blip>
          <a:srcRect/>
          <a:stretch/>
        </p:blipFill>
        <p:spPr>
          <a:xfrm>
            <a:off x="10669189" y="195689"/>
            <a:ext cx="854528" cy="1178659"/>
          </a:xfrm>
          <a:prstGeom prst="rect">
            <a:avLst/>
          </a:prstGeom>
          <a:solidFill>
            <a:schemeClr val="accent2"/>
          </a:solidFill>
          <a:ln>
            <a:noFill/>
          </a:ln>
        </p:spPr>
      </p:pic>
      <p:pic>
        <p:nvPicPr>
          <p:cNvPr id="3" name="Picture 2">
            <a:extLst>
              <a:ext uri="{FF2B5EF4-FFF2-40B4-BE49-F238E27FC236}">
                <a16:creationId xmlns:a16="http://schemas.microsoft.com/office/drawing/2014/main" id="{674262D1-D785-DB4F-997F-6786603EBA8C}"/>
              </a:ext>
            </a:extLst>
          </p:cNvPr>
          <p:cNvPicPr>
            <a:picLocks noChangeAspect="1"/>
          </p:cNvPicPr>
          <p:nvPr/>
        </p:nvPicPr>
        <p:blipFill>
          <a:blip r:embed="rId4"/>
          <a:stretch>
            <a:fillRect/>
          </a:stretch>
        </p:blipFill>
        <p:spPr>
          <a:xfrm>
            <a:off x="5480739" y="4130351"/>
            <a:ext cx="6042979" cy="1798155"/>
          </a:xfrm>
          <a:prstGeom prst="rect">
            <a:avLst/>
          </a:prstGeom>
        </p:spPr>
      </p:pic>
    </p:spTree>
    <p:extLst>
      <p:ext uri="{BB962C8B-B14F-4D97-AF65-F5344CB8AC3E}">
        <p14:creationId xmlns:p14="http://schemas.microsoft.com/office/powerpoint/2010/main" val="119283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7"/>
          <p:cNvSpPr txBox="1">
            <a:spLocks noGrp="1"/>
          </p:cNvSpPr>
          <p:nvPr>
            <p:ph type="title"/>
          </p:nvPr>
        </p:nvSpPr>
        <p:spPr>
          <a:xfrm>
            <a:off x="1522811" y="274637"/>
            <a:ext cx="9146380" cy="1020763"/>
          </a:xfrm>
          <a:prstGeom prst="rect">
            <a:avLst/>
          </a:prstGeom>
          <a:noFill/>
          <a:ln>
            <a:noFill/>
          </a:ln>
        </p:spPr>
        <p:txBody>
          <a:bodyPr spcFirstLastPara="1" wrap="square" lIns="91433" tIns="45700" rIns="91433" bIns="45700" anchor="b" anchorCtr="0">
            <a:noAutofit/>
          </a:bodyPr>
          <a:lstStyle/>
          <a:p>
            <a:pPr>
              <a:buClr>
                <a:srgbClr val="FFFFFF"/>
              </a:buClr>
              <a:buSzPts val="2700"/>
            </a:pPr>
            <a:r>
              <a:rPr lang="en" sz="3600" dirty="0">
                <a:solidFill>
                  <a:srgbClr val="FFFFFF"/>
                </a:solidFill>
              </a:rPr>
              <a:t>Baptism</a:t>
            </a:r>
            <a:endParaRPr sz="3600" dirty="0"/>
          </a:p>
        </p:txBody>
      </p:sp>
      <p:sp>
        <p:nvSpPr>
          <p:cNvPr id="1443" name="Google Shape;1443;p27"/>
          <p:cNvSpPr txBox="1">
            <a:spLocks noGrp="1"/>
          </p:cNvSpPr>
          <p:nvPr>
            <p:ph type="body" idx="1"/>
          </p:nvPr>
        </p:nvSpPr>
        <p:spPr>
          <a:xfrm>
            <a:off x="1522813" y="1544215"/>
            <a:ext cx="7173319" cy="4267200"/>
          </a:xfrm>
          <a:prstGeom prst="rect">
            <a:avLst/>
          </a:prstGeom>
          <a:noFill/>
          <a:ln>
            <a:noFill/>
          </a:ln>
        </p:spPr>
        <p:txBody>
          <a:bodyPr spcFirstLastPara="1" wrap="square" lIns="91433" tIns="45700" rIns="91433" bIns="45700" anchor="t" anchorCtr="0">
            <a:noAutofit/>
          </a:bodyPr>
          <a:lstStyle/>
          <a:p>
            <a:pPr marL="186262" indent="0">
              <a:buNone/>
            </a:pPr>
            <a:r>
              <a:rPr lang="en-US" sz="2800" dirty="0"/>
              <a:t>Baptism is considered the Christian initiation to the faith. A child (or actually at any age) is meant to be cleansed of original sin, starting fresh and new.</a:t>
            </a:r>
          </a:p>
          <a:p>
            <a:pPr marL="186262" indent="0">
              <a:buNone/>
            </a:pPr>
            <a:r>
              <a:rPr lang="en-US" sz="2800" dirty="0"/>
              <a:t>For Catholics, baptism is the sacrament of salvation (which they believe is necessary for entering heaven) and the door to all other sacraments.</a:t>
            </a:r>
          </a:p>
          <a:p>
            <a:pPr marL="186262" indent="0">
              <a:buNone/>
            </a:pPr>
            <a:r>
              <a:rPr lang="en-US" sz="2800" dirty="0"/>
              <a:t>In the ceremony, holy water is sprinkled, and a priest says a blessing.</a:t>
            </a:r>
          </a:p>
        </p:txBody>
      </p:sp>
      <p:pic>
        <p:nvPicPr>
          <p:cNvPr id="5" name="Google Shape;1450;p28">
            <a:extLst>
              <a:ext uri="{FF2B5EF4-FFF2-40B4-BE49-F238E27FC236}">
                <a16:creationId xmlns:a16="http://schemas.microsoft.com/office/drawing/2014/main" id="{C81EE8C0-741A-3B40-8E27-FC0ED0DD657F}"/>
              </a:ext>
            </a:extLst>
          </p:cNvPr>
          <p:cNvPicPr preferRelativeResize="0"/>
          <p:nvPr/>
        </p:nvPicPr>
        <p:blipFill rotWithShape="1">
          <a:blip r:embed="rId3">
            <a:alphaModFix/>
          </a:blip>
          <a:srcRect/>
          <a:stretch/>
        </p:blipFill>
        <p:spPr>
          <a:xfrm>
            <a:off x="10669189" y="195689"/>
            <a:ext cx="854528" cy="1178659"/>
          </a:xfrm>
          <a:prstGeom prst="rect">
            <a:avLst/>
          </a:prstGeom>
          <a:solidFill>
            <a:schemeClr val="accent2"/>
          </a:solidFill>
          <a:ln>
            <a:noFill/>
          </a:ln>
        </p:spPr>
      </p:pic>
      <p:pic>
        <p:nvPicPr>
          <p:cNvPr id="2" name="Picture 1">
            <a:extLst>
              <a:ext uri="{FF2B5EF4-FFF2-40B4-BE49-F238E27FC236}">
                <a16:creationId xmlns:a16="http://schemas.microsoft.com/office/drawing/2014/main" id="{9EDCBD3E-44EE-0941-BAE9-5F0AB2E75153}"/>
              </a:ext>
            </a:extLst>
          </p:cNvPr>
          <p:cNvPicPr>
            <a:picLocks noChangeAspect="1"/>
          </p:cNvPicPr>
          <p:nvPr/>
        </p:nvPicPr>
        <p:blipFill>
          <a:blip r:embed="rId4"/>
          <a:stretch>
            <a:fillRect/>
          </a:stretch>
        </p:blipFill>
        <p:spPr>
          <a:xfrm>
            <a:off x="8584163" y="2778193"/>
            <a:ext cx="3126100" cy="2009636"/>
          </a:xfrm>
          <a:prstGeom prst="rect">
            <a:avLst/>
          </a:prstGeom>
        </p:spPr>
      </p:pic>
    </p:spTree>
    <p:extLst>
      <p:ext uri="{BB962C8B-B14F-4D97-AF65-F5344CB8AC3E}">
        <p14:creationId xmlns:p14="http://schemas.microsoft.com/office/powerpoint/2010/main" val="84755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3DFloatVTI">
  <a:themeElements>
    <a:clrScheme name="AnalogousFromDarkSeedLeftStep">
      <a:dk1>
        <a:srgbClr val="000000"/>
      </a:dk1>
      <a:lt1>
        <a:srgbClr val="FFFFFF"/>
      </a:lt1>
      <a:dk2>
        <a:srgbClr val="393220"/>
      </a:dk2>
      <a:lt2>
        <a:srgbClr val="E7E2E8"/>
      </a:lt2>
      <a:accent1>
        <a:srgbClr val="40B821"/>
      </a:accent1>
      <a:accent2>
        <a:srgbClr val="75B113"/>
      </a:accent2>
      <a:accent3>
        <a:srgbClr val="A9A41E"/>
      </a:accent3>
      <a:accent4>
        <a:srgbClr val="D57F17"/>
      </a:accent4>
      <a:accent5>
        <a:srgbClr val="E74129"/>
      </a:accent5>
      <a:accent6>
        <a:srgbClr val="D5174E"/>
      </a:accent6>
      <a:hlink>
        <a:srgbClr val="BF653F"/>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Chalkboard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13</TotalTime>
  <Words>1103</Words>
  <Application>Microsoft Office PowerPoint</Application>
  <PresentationFormat>Widescreen</PresentationFormat>
  <Paragraphs>65</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Consolas</vt:lpstr>
      <vt:lpstr>Corbel</vt:lpstr>
      <vt:lpstr>Sitka Heading</vt:lpstr>
      <vt:lpstr>Source Sans Pro</vt:lpstr>
      <vt:lpstr>3DFloatVTI</vt:lpstr>
      <vt:lpstr>Chalkboard 16x9</vt:lpstr>
      <vt:lpstr>Initiation Ceremony</vt:lpstr>
      <vt:lpstr>Rituals</vt:lpstr>
      <vt:lpstr>Examples of Rituals</vt:lpstr>
      <vt:lpstr>What is an Initiation Ceremony?</vt:lpstr>
      <vt:lpstr>What is the  Zoroastrian Initiation Ceremony?</vt:lpstr>
      <vt:lpstr>What does the Navjote Symbolize?</vt:lpstr>
      <vt:lpstr>Other Religions Have Initiation Ceremonies</vt:lpstr>
      <vt:lpstr>The Seven Christian Sacraments</vt:lpstr>
      <vt:lpstr>Baptism</vt:lpstr>
      <vt:lpstr>Holy Communion</vt:lpstr>
      <vt:lpstr>Confirmation </vt:lpstr>
      <vt:lpstr>Bar / Bat Mitzvah Ceremony</vt:lpstr>
      <vt:lpstr>Bar / Bat Mitzvah Ceremony</vt:lpstr>
      <vt:lpstr>Initiation in Islam</vt:lpstr>
      <vt:lpstr>Upanayana Ceremony</vt:lpstr>
      <vt:lpstr>Upanayana Ceremony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Initiation Ceremony</dc:title>
  <dc:creator>Artemis Javanshir</dc:creator>
  <cp:lastModifiedBy>Artemis Javanshir</cp:lastModifiedBy>
  <cp:revision>1</cp:revision>
  <dcterms:created xsi:type="dcterms:W3CDTF">2023-12-26T01:43:27Z</dcterms:created>
  <dcterms:modified xsi:type="dcterms:W3CDTF">2023-12-26T01:56:47Z</dcterms:modified>
</cp:coreProperties>
</file>