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5" r:id="rId4"/>
    <p:sldId id="299" r:id="rId5"/>
    <p:sldId id="300" r:id="rId6"/>
    <p:sldId id="259" r:id="rId7"/>
    <p:sldId id="260" r:id="rId8"/>
    <p:sldId id="261" r:id="rId9"/>
    <p:sldId id="306" r:id="rId10"/>
    <p:sldId id="263" r:id="rId11"/>
    <p:sldId id="264" r:id="rId12"/>
    <p:sldId id="265" r:id="rId13"/>
    <p:sldId id="302" r:id="rId14"/>
    <p:sldId id="266" r:id="rId15"/>
    <p:sldId id="298" r:id="rId16"/>
    <p:sldId id="267" r:id="rId17"/>
    <p:sldId id="268" r:id="rId18"/>
    <p:sldId id="269" r:id="rId19"/>
    <p:sldId id="270" r:id="rId20"/>
    <p:sldId id="271" r:id="rId21"/>
    <p:sldId id="272" r:id="rId22"/>
    <p:sldId id="273" r:id="rId23"/>
    <p:sldId id="303" r:id="rId24"/>
    <p:sldId id="304"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0" d="100"/>
          <a:sy n="80" d="100"/>
        </p:scale>
        <p:origin x="58" y="1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temis Javanshir" userId="59835868965f2672" providerId="LiveId" clId="{146E2140-FC76-49CE-BCF9-79C35767CE73}"/>
    <pc:docChg chg="modSld">
      <pc:chgData name="Artemis Javanshir" userId="59835868965f2672" providerId="LiveId" clId="{146E2140-FC76-49CE-BCF9-79C35767CE73}" dt="2023-12-27T02:55:41.266" v="1" actId="1076"/>
      <pc:docMkLst>
        <pc:docMk/>
      </pc:docMkLst>
      <pc:sldChg chg="addSp modSp mod">
        <pc:chgData name="Artemis Javanshir" userId="59835868965f2672" providerId="LiveId" clId="{146E2140-FC76-49CE-BCF9-79C35767CE73}" dt="2023-12-27T02:55:41.266" v="1" actId="1076"/>
        <pc:sldMkLst>
          <pc:docMk/>
          <pc:sldMk cId="4102237473" sldId="256"/>
        </pc:sldMkLst>
        <pc:picChg chg="add mod">
          <ac:chgData name="Artemis Javanshir" userId="59835868965f2672" providerId="LiveId" clId="{146E2140-FC76-49CE-BCF9-79C35767CE73}" dt="2023-12-27T02:55:41.266" v="1" actId="1076"/>
          <ac:picMkLst>
            <pc:docMk/>
            <pc:sldMk cId="4102237473" sldId="256"/>
            <ac:picMk id="6" creationId="{95CFE4D1-3C78-80ED-6BA0-9A80044163BA}"/>
          </ac:picMkLst>
        </pc:picChg>
      </pc:sldChg>
    </pc:docChg>
  </pc:docChgLst>
  <pc:docChgLst>
    <pc:chgData name="Artemis Javanshir" userId="59835868965f2672" providerId="LiveId" clId="{5DC50384-05A7-4CE6-9946-1D9986398720}"/>
    <pc:docChg chg="delSld modSld">
      <pc:chgData name="Artemis Javanshir" userId="59835868965f2672" providerId="LiveId" clId="{5DC50384-05A7-4CE6-9946-1D9986398720}" dt="2023-04-03T04:43:18.218" v="21" actId="47"/>
      <pc:docMkLst>
        <pc:docMk/>
      </pc:docMkLst>
      <pc:sldChg chg="del">
        <pc:chgData name="Artemis Javanshir" userId="59835868965f2672" providerId="LiveId" clId="{5DC50384-05A7-4CE6-9946-1D9986398720}" dt="2023-04-03T04:39:47.516" v="0" actId="47"/>
        <pc:sldMkLst>
          <pc:docMk/>
          <pc:sldMk cId="79195450" sldId="258"/>
        </pc:sldMkLst>
      </pc:sldChg>
      <pc:sldChg chg="del">
        <pc:chgData name="Artemis Javanshir" userId="59835868965f2672" providerId="LiveId" clId="{5DC50384-05A7-4CE6-9946-1D9986398720}" dt="2023-04-03T04:43:18.218" v="21" actId="47"/>
        <pc:sldMkLst>
          <pc:docMk/>
          <pc:sldMk cId="3727481427" sldId="262"/>
        </pc:sldMkLst>
      </pc:sldChg>
      <pc:sldChg chg="modSp mod">
        <pc:chgData name="Artemis Javanshir" userId="59835868965f2672" providerId="LiveId" clId="{5DC50384-05A7-4CE6-9946-1D9986398720}" dt="2023-04-03T04:42:46.638" v="20" actId="20577"/>
        <pc:sldMkLst>
          <pc:docMk/>
          <pc:sldMk cId="3040688732" sldId="300"/>
        </pc:sldMkLst>
        <pc:graphicFrameChg chg="mod modGraphic">
          <ac:chgData name="Artemis Javanshir" userId="59835868965f2672" providerId="LiveId" clId="{5DC50384-05A7-4CE6-9946-1D9986398720}" dt="2023-04-03T04:42:46.638" v="20" actId="20577"/>
          <ac:graphicFrameMkLst>
            <pc:docMk/>
            <pc:sldMk cId="3040688732" sldId="300"/>
            <ac:graphicFrameMk id="5" creationId="{FA6FB6F8-ACFB-0D1F-BA97-9FF1E4DAF4C5}"/>
          </ac:graphicFrameMkLst>
        </pc:graphicFrameChg>
      </pc:sldChg>
      <pc:sldChg chg="del">
        <pc:chgData name="Artemis Javanshir" userId="59835868965f2672" providerId="LiveId" clId="{5DC50384-05A7-4CE6-9946-1D9986398720}" dt="2023-04-03T04:41:32.318" v="18"/>
        <pc:sldMkLst>
          <pc:docMk/>
          <pc:sldMk cId="269743369" sldId="306"/>
        </pc:sldMkLst>
      </pc:sldChg>
    </pc:docChg>
  </pc:docChgLst>
  <pc:docChgLst>
    <pc:chgData name="Artemis Javanshir" userId="59835868965f2672" providerId="LiveId" clId="{332C0E8F-FF9D-48CA-AF08-49F35F4C27E9}"/>
    <pc:docChg chg="undo custSel addSld delSld modSld">
      <pc:chgData name="Artemis Javanshir" userId="59835868965f2672" providerId="LiveId" clId="{332C0E8F-FF9D-48CA-AF08-49F35F4C27E9}" dt="2023-02-04T20:36:06.615" v="417" actId="26606"/>
      <pc:docMkLst>
        <pc:docMk/>
      </pc:docMkLst>
      <pc:sldChg chg="modSp">
        <pc:chgData name="Artemis Javanshir" userId="59835868965f2672" providerId="LiveId" clId="{332C0E8F-FF9D-48CA-AF08-49F35F4C27E9}" dt="2023-02-04T20:19:47.697" v="2" actId="207"/>
        <pc:sldMkLst>
          <pc:docMk/>
          <pc:sldMk cId="3243017571" sldId="257"/>
        </pc:sldMkLst>
        <pc:spChg chg="mod">
          <ac:chgData name="Artemis Javanshir" userId="59835868965f2672" providerId="LiveId" clId="{332C0E8F-FF9D-48CA-AF08-49F35F4C27E9}" dt="2023-02-04T20:19:47.697" v="2" actId="207"/>
          <ac:spMkLst>
            <pc:docMk/>
            <pc:sldMk cId="3243017571" sldId="257"/>
            <ac:spMk id="3" creationId="{05251491-3C1A-50E9-E585-053E9C6F58B6}"/>
          </ac:spMkLst>
        </pc:spChg>
      </pc:sldChg>
      <pc:sldChg chg="modSp mod">
        <pc:chgData name="Artemis Javanshir" userId="59835868965f2672" providerId="LiveId" clId="{332C0E8F-FF9D-48CA-AF08-49F35F4C27E9}" dt="2023-02-04T20:20:59.748" v="9" actId="207"/>
        <pc:sldMkLst>
          <pc:docMk/>
          <pc:sldMk cId="79195450" sldId="258"/>
        </pc:sldMkLst>
        <pc:graphicFrameChg chg="modGraphic">
          <ac:chgData name="Artemis Javanshir" userId="59835868965f2672" providerId="LiveId" clId="{332C0E8F-FF9D-48CA-AF08-49F35F4C27E9}" dt="2023-02-04T20:20:59.748" v="9" actId="207"/>
          <ac:graphicFrameMkLst>
            <pc:docMk/>
            <pc:sldMk cId="79195450" sldId="258"/>
            <ac:graphicFrameMk id="5" creationId="{8F53F7EB-E9E3-A001-DAF4-9FBBCF885575}"/>
          </ac:graphicFrameMkLst>
        </pc:graphicFrameChg>
      </pc:sldChg>
      <pc:sldChg chg="modSp mod">
        <pc:chgData name="Artemis Javanshir" userId="59835868965f2672" providerId="LiveId" clId="{332C0E8F-FF9D-48CA-AF08-49F35F4C27E9}" dt="2023-02-04T20:21:30.718" v="11" actId="207"/>
        <pc:sldMkLst>
          <pc:docMk/>
          <pc:sldMk cId="1320582163" sldId="259"/>
        </pc:sldMkLst>
        <pc:graphicFrameChg chg="modGraphic">
          <ac:chgData name="Artemis Javanshir" userId="59835868965f2672" providerId="LiveId" clId="{332C0E8F-FF9D-48CA-AF08-49F35F4C27E9}" dt="2023-02-04T20:21:30.718" v="11" actId="207"/>
          <ac:graphicFrameMkLst>
            <pc:docMk/>
            <pc:sldMk cId="1320582163" sldId="259"/>
            <ac:graphicFrameMk id="5" creationId="{7C1E7A6A-418C-6206-EAF4-E1F8BFA13D27}"/>
          </ac:graphicFrameMkLst>
        </pc:graphicFrameChg>
      </pc:sldChg>
      <pc:sldChg chg="modSp">
        <pc:chgData name="Artemis Javanshir" userId="59835868965f2672" providerId="LiveId" clId="{332C0E8F-FF9D-48CA-AF08-49F35F4C27E9}" dt="2023-02-04T20:21:38.285" v="12" actId="207"/>
        <pc:sldMkLst>
          <pc:docMk/>
          <pc:sldMk cId="3564171846" sldId="260"/>
        </pc:sldMkLst>
        <pc:spChg chg="mod">
          <ac:chgData name="Artemis Javanshir" userId="59835868965f2672" providerId="LiveId" clId="{332C0E8F-FF9D-48CA-AF08-49F35F4C27E9}" dt="2023-02-04T20:21:38.285" v="12" actId="207"/>
          <ac:spMkLst>
            <pc:docMk/>
            <pc:sldMk cId="3564171846" sldId="260"/>
            <ac:spMk id="3" creationId="{92C4F51C-58D5-05AD-7433-2350A9AFBA53}"/>
          </ac:spMkLst>
        </pc:spChg>
      </pc:sldChg>
      <pc:sldChg chg="modSp mod">
        <pc:chgData name="Artemis Javanshir" userId="59835868965f2672" providerId="LiveId" clId="{332C0E8F-FF9D-48CA-AF08-49F35F4C27E9}" dt="2023-02-04T20:21:56.596" v="14" actId="207"/>
        <pc:sldMkLst>
          <pc:docMk/>
          <pc:sldMk cId="2687249683" sldId="261"/>
        </pc:sldMkLst>
        <pc:spChg chg="mod">
          <ac:chgData name="Artemis Javanshir" userId="59835868965f2672" providerId="LiveId" clId="{332C0E8F-FF9D-48CA-AF08-49F35F4C27E9}" dt="2023-02-04T20:21:56.596" v="14" actId="207"/>
          <ac:spMkLst>
            <pc:docMk/>
            <pc:sldMk cId="2687249683" sldId="261"/>
            <ac:spMk id="3" creationId="{F0F8719D-1A43-990D-B3E6-59183FE821FB}"/>
          </ac:spMkLst>
        </pc:spChg>
      </pc:sldChg>
      <pc:sldChg chg="addSp delSp modSp mod">
        <pc:chgData name="Artemis Javanshir" userId="59835868965f2672" providerId="LiveId" clId="{332C0E8F-FF9D-48CA-AF08-49F35F4C27E9}" dt="2023-02-04T20:22:59.110" v="21" actId="207"/>
        <pc:sldMkLst>
          <pc:docMk/>
          <pc:sldMk cId="3727481427" sldId="262"/>
        </pc:sldMkLst>
        <pc:spChg chg="mod">
          <ac:chgData name="Artemis Javanshir" userId="59835868965f2672" providerId="LiveId" clId="{332C0E8F-FF9D-48CA-AF08-49F35F4C27E9}" dt="2023-02-04T20:22:29.331" v="15" actId="26606"/>
          <ac:spMkLst>
            <pc:docMk/>
            <pc:sldMk cId="3727481427" sldId="262"/>
            <ac:spMk id="2" creationId="{2815743A-1E09-60AE-58D2-87185C622990}"/>
          </ac:spMkLst>
        </pc:spChg>
        <pc:spChg chg="mod">
          <ac:chgData name="Artemis Javanshir" userId="59835868965f2672" providerId="LiveId" clId="{332C0E8F-FF9D-48CA-AF08-49F35F4C27E9}" dt="2023-02-04T20:22:59.110" v="21" actId="207"/>
          <ac:spMkLst>
            <pc:docMk/>
            <pc:sldMk cId="3727481427" sldId="262"/>
            <ac:spMk id="3" creationId="{565D3431-0E85-6E71-2710-40F63244F3E3}"/>
          </ac:spMkLst>
        </pc:spChg>
        <pc:picChg chg="mod">
          <ac:chgData name="Artemis Javanshir" userId="59835868965f2672" providerId="LiveId" clId="{332C0E8F-FF9D-48CA-AF08-49F35F4C27E9}" dt="2023-02-04T20:22:42.930" v="17" actId="27614"/>
          <ac:picMkLst>
            <pc:docMk/>
            <pc:sldMk cId="3727481427" sldId="262"/>
            <ac:picMk id="5" creationId="{4B3271DB-F63F-421A-77B6-A8D6EEA93EA5}"/>
          </ac:picMkLst>
        </pc:picChg>
        <pc:cxnChg chg="del">
          <ac:chgData name="Artemis Javanshir" userId="59835868965f2672" providerId="LiveId" clId="{332C0E8F-FF9D-48CA-AF08-49F35F4C27E9}" dt="2023-02-04T20:22:29.331" v="15" actId="26606"/>
          <ac:cxnSpMkLst>
            <pc:docMk/>
            <pc:sldMk cId="3727481427" sldId="262"/>
            <ac:cxnSpMk id="10" creationId="{A7F400EE-A8A5-48AF-B4D6-291B52C6F0B0}"/>
          </ac:cxnSpMkLst>
        </pc:cxnChg>
        <pc:cxnChg chg="add">
          <ac:chgData name="Artemis Javanshir" userId="59835868965f2672" providerId="LiveId" clId="{332C0E8F-FF9D-48CA-AF08-49F35F4C27E9}" dt="2023-02-04T20:22:29.331" v="15" actId="26606"/>
          <ac:cxnSpMkLst>
            <pc:docMk/>
            <pc:sldMk cId="3727481427" sldId="262"/>
            <ac:cxnSpMk id="15" creationId="{A7F400EE-A8A5-48AF-B4D6-291B52C6F0B0}"/>
          </ac:cxnSpMkLst>
        </pc:cxnChg>
      </pc:sldChg>
      <pc:sldChg chg="addSp delSp modSp mod">
        <pc:chgData name="Artemis Javanshir" userId="59835868965f2672" providerId="LiveId" clId="{332C0E8F-FF9D-48CA-AF08-49F35F4C27E9}" dt="2023-02-04T20:23:21.369" v="23" actId="26606"/>
        <pc:sldMkLst>
          <pc:docMk/>
          <pc:sldMk cId="2063276229" sldId="263"/>
        </pc:sldMkLst>
        <pc:spChg chg="mod">
          <ac:chgData name="Artemis Javanshir" userId="59835868965f2672" providerId="LiveId" clId="{332C0E8F-FF9D-48CA-AF08-49F35F4C27E9}" dt="2023-02-04T20:23:21.369" v="23" actId="26606"/>
          <ac:spMkLst>
            <pc:docMk/>
            <pc:sldMk cId="2063276229" sldId="263"/>
            <ac:spMk id="2" creationId="{8652C83A-E54A-D0A6-761F-675DE140368C}"/>
          </ac:spMkLst>
        </pc:spChg>
        <pc:spChg chg="add del">
          <ac:chgData name="Artemis Javanshir" userId="59835868965f2672" providerId="LiveId" clId="{332C0E8F-FF9D-48CA-AF08-49F35F4C27E9}" dt="2023-02-04T20:23:21.369" v="23" actId="26606"/>
          <ac:spMkLst>
            <pc:docMk/>
            <pc:sldMk cId="2063276229" sldId="263"/>
            <ac:spMk id="17" creationId="{A6D37EE4-EA1B-46EE-A54B-5233C63C9695}"/>
          </ac:spMkLst>
        </pc:spChg>
        <pc:spChg chg="add del">
          <ac:chgData name="Artemis Javanshir" userId="59835868965f2672" providerId="LiveId" clId="{332C0E8F-FF9D-48CA-AF08-49F35F4C27E9}" dt="2023-02-04T20:23:21.369" v="23" actId="26606"/>
          <ac:spMkLst>
            <pc:docMk/>
            <pc:sldMk cId="2063276229" sldId="263"/>
            <ac:spMk id="19" creationId="{927D5270-6648-4CC1-8F78-48BE299CAC25}"/>
          </ac:spMkLst>
        </pc:spChg>
        <pc:spChg chg="mod">
          <ac:chgData name="Artemis Javanshir" userId="59835868965f2672" providerId="LiveId" clId="{332C0E8F-FF9D-48CA-AF08-49F35F4C27E9}" dt="2023-02-04T20:23:21.369" v="23" actId="26606"/>
          <ac:spMkLst>
            <pc:docMk/>
            <pc:sldMk cId="2063276229" sldId="263"/>
            <ac:spMk id="34" creationId="{60CF9880-019F-B3BA-ED91-46A8A23D6449}"/>
          </ac:spMkLst>
        </pc:spChg>
        <pc:picChg chg="mod">
          <ac:chgData name="Artemis Javanshir" userId="59835868965f2672" providerId="LiveId" clId="{332C0E8F-FF9D-48CA-AF08-49F35F4C27E9}" dt="2023-02-04T20:23:21.369" v="23" actId="26606"/>
          <ac:picMkLst>
            <pc:docMk/>
            <pc:sldMk cId="2063276229" sldId="263"/>
            <ac:picMk id="4" creationId="{F75D0400-7F18-4C98-2BA6-2E76A33FFC2F}"/>
          </ac:picMkLst>
        </pc:picChg>
        <pc:cxnChg chg="add del">
          <ac:chgData name="Artemis Javanshir" userId="59835868965f2672" providerId="LiveId" clId="{332C0E8F-FF9D-48CA-AF08-49F35F4C27E9}" dt="2023-02-04T20:23:21.369" v="23" actId="26606"/>
          <ac:cxnSpMkLst>
            <pc:docMk/>
            <pc:sldMk cId="2063276229" sldId="263"/>
            <ac:cxnSpMk id="39" creationId="{39B7FDC9-F0CE-43A7-9F2A-83DD09DC3453}"/>
          </ac:cxnSpMkLst>
        </pc:cxnChg>
      </pc:sldChg>
      <pc:sldChg chg="modSp">
        <pc:chgData name="Artemis Javanshir" userId="59835868965f2672" providerId="LiveId" clId="{332C0E8F-FF9D-48CA-AF08-49F35F4C27E9}" dt="2023-02-04T20:23:35.222" v="24" actId="207"/>
        <pc:sldMkLst>
          <pc:docMk/>
          <pc:sldMk cId="2355646050" sldId="264"/>
        </pc:sldMkLst>
        <pc:spChg chg="mod">
          <ac:chgData name="Artemis Javanshir" userId="59835868965f2672" providerId="LiveId" clId="{332C0E8F-FF9D-48CA-AF08-49F35F4C27E9}" dt="2023-02-04T20:23:35.222" v="24" actId="207"/>
          <ac:spMkLst>
            <pc:docMk/>
            <pc:sldMk cId="2355646050" sldId="264"/>
            <ac:spMk id="3" creationId="{ABCB2FD0-DE37-A2BB-5241-C6CF53357BF6}"/>
          </ac:spMkLst>
        </pc:spChg>
      </pc:sldChg>
      <pc:sldChg chg="modSp">
        <pc:chgData name="Artemis Javanshir" userId="59835868965f2672" providerId="LiveId" clId="{332C0E8F-FF9D-48CA-AF08-49F35F4C27E9}" dt="2023-02-04T20:23:42.914" v="25" actId="207"/>
        <pc:sldMkLst>
          <pc:docMk/>
          <pc:sldMk cId="1753114107" sldId="265"/>
        </pc:sldMkLst>
        <pc:spChg chg="mod">
          <ac:chgData name="Artemis Javanshir" userId="59835868965f2672" providerId="LiveId" clId="{332C0E8F-FF9D-48CA-AF08-49F35F4C27E9}" dt="2023-02-04T20:23:42.914" v="25" actId="207"/>
          <ac:spMkLst>
            <pc:docMk/>
            <pc:sldMk cId="1753114107" sldId="265"/>
            <ac:spMk id="3" creationId="{CA1E9CB9-4126-E67B-9528-2C6E3BFB72F1}"/>
          </ac:spMkLst>
        </pc:spChg>
      </pc:sldChg>
      <pc:sldChg chg="addSp delSp modSp mod">
        <pc:chgData name="Artemis Javanshir" userId="59835868965f2672" providerId="LiveId" clId="{332C0E8F-FF9D-48CA-AF08-49F35F4C27E9}" dt="2023-02-04T20:27:08.656" v="46" actId="207"/>
        <pc:sldMkLst>
          <pc:docMk/>
          <pc:sldMk cId="1615999559" sldId="266"/>
        </pc:sldMkLst>
        <pc:spChg chg="mod">
          <ac:chgData name="Artemis Javanshir" userId="59835868965f2672" providerId="LiveId" clId="{332C0E8F-FF9D-48CA-AF08-49F35F4C27E9}" dt="2023-02-04T20:25:54.567" v="37" actId="26606"/>
          <ac:spMkLst>
            <pc:docMk/>
            <pc:sldMk cId="1615999559" sldId="266"/>
            <ac:spMk id="2" creationId="{6FF1BFD5-FC6D-625F-8F55-8418E91D74EE}"/>
          </ac:spMkLst>
        </pc:spChg>
        <pc:spChg chg="mod">
          <ac:chgData name="Artemis Javanshir" userId="59835868965f2672" providerId="LiveId" clId="{332C0E8F-FF9D-48CA-AF08-49F35F4C27E9}" dt="2023-02-04T20:27:08.656" v="46" actId="207"/>
          <ac:spMkLst>
            <pc:docMk/>
            <pc:sldMk cId="1615999559" sldId="266"/>
            <ac:spMk id="3" creationId="{1D36F3B7-36FD-BD74-735C-9090137EEC02}"/>
          </ac:spMkLst>
        </pc:spChg>
        <pc:spChg chg="add del">
          <ac:chgData name="Artemis Javanshir" userId="59835868965f2672" providerId="LiveId" clId="{332C0E8F-FF9D-48CA-AF08-49F35F4C27E9}" dt="2023-02-04T20:25:54.567" v="37" actId="26606"/>
          <ac:spMkLst>
            <pc:docMk/>
            <pc:sldMk cId="1615999559" sldId="266"/>
            <ac:spMk id="14" creationId="{7D07B7BC-3270-4CF3-A7AA-0937908AD58A}"/>
          </ac:spMkLst>
        </pc:spChg>
        <pc:spChg chg="add del">
          <ac:chgData name="Artemis Javanshir" userId="59835868965f2672" providerId="LiveId" clId="{332C0E8F-FF9D-48CA-AF08-49F35F4C27E9}" dt="2023-02-04T20:25:28.356" v="34" actId="26606"/>
          <ac:spMkLst>
            <pc:docMk/>
            <pc:sldMk cId="1615999559" sldId="266"/>
            <ac:spMk id="25" creationId="{B6C29DB0-17E9-42FF-986E-0B7F493F4D24}"/>
          </ac:spMkLst>
        </pc:spChg>
        <pc:spChg chg="add">
          <ac:chgData name="Artemis Javanshir" userId="59835868965f2672" providerId="LiveId" clId="{332C0E8F-FF9D-48CA-AF08-49F35F4C27E9}" dt="2023-02-04T20:25:54.567" v="37" actId="26606"/>
          <ac:spMkLst>
            <pc:docMk/>
            <pc:sldMk cId="1615999559" sldId="266"/>
            <ac:spMk id="26" creationId="{7D07B7BC-3270-4CF3-A7AA-0937908AD58A}"/>
          </ac:spMkLst>
        </pc:spChg>
        <pc:spChg chg="add del">
          <ac:chgData name="Artemis Javanshir" userId="59835868965f2672" providerId="LiveId" clId="{332C0E8F-FF9D-48CA-AF08-49F35F4C27E9}" dt="2023-02-04T20:25:28.356" v="34" actId="26606"/>
          <ac:spMkLst>
            <pc:docMk/>
            <pc:sldMk cId="1615999559" sldId="266"/>
            <ac:spMk id="30" creationId="{115AD956-A5B6-4760-B8B2-11E2DF6B0212}"/>
          </ac:spMkLst>
        </pc:spChg>
        <pc:spChg chg="add del">
          <ac:chgData name="Artemis Javanshir" userId="59835868965f2672" providerId="LiveId" clId="{332C0E8F-FF9D-48CA-AF08-49F35F4C27E9}" dt="2023-02-04T20:25:38.229" v="36" actId="26606"/>
          <ac:spMkLst>
            <pc:docMk/>
            <pc:sldMk cId="1615999559" sldId="266"/>
            <ac:spMk id="33" creationId="{2B566528-1B12-4246-9431-5C2D7D081168}"/>
          </ac:spMkLst>
        </pc:spChg>
        <pc:grpChg chg="add del">
          <ac:chgData name="Artemis Javanshir" userId="59835868965f2672" providerId="LiveId" clId="{332C0E8F-FF9D-48CA-AF08-49F35F4C27E9}" dt="2023-02-04T20:25:54.567" v="37" actId="26606"/>
          <ac:grpSpMkLst>
            <pc:docMk/>
            <pc:sldMk cId="1615999559" sldId="266"/>
            <ac:grpSpMk id="15" creationId="{B21CE605-3A03-402B-BB38-A81222A0BE93}"/>
          </ac:grpSpMkLst>
        </pc:grpChg>
        <pc:grpChg chg="add del">
          <ac:chgData name="Artemis Javanshir" userId="59835868965f2672" providerId="LiveId" clId="{332C0E8F-FF9D-48CA-AF08-49F35F4C27E9}" dt="2023-02-04T20:25:54.567" v="37" actId="26606"/>
          <ac:grpSpMkLst>
            <pc:docMk/>
            <pc:sldMk cId="1615999559" sldId="266"/>
            <ac:grpSpMk id="23" creationId="{F25CF9F0-F8C1-414D-B348-B5FA27CCE6C4}"/>
          </ac:grpSpMkLst>
        </pc:grpChg>
        <pc:grpChg chg="add">
          <ac:chgData name="Artemis Javanshir" userId="59835868965f2672" providerId="LiveId" clId="{332C0E8F-FF9D-48CA-AF08-49F35F4C27E9}" dt="2023-02-04T20:25:54.567" v="37" actId="26606"/>
          <ac:grpSpMkLst>
            <pc:docMk/>
            <pc:sldMk cId="1615999559" sldId="266"/>
            <ac:grpSpMk id="27" creationId="{F25CF9F0-F8C1-414D-B348-B5FA27CCE6C4}"/>
          </ac:grpSpMkLst>
        </pc:grpChg>
        <pc:grpChg chg="add del">
          <ac:chgData name="Artemis Javanshir" userId="59835868965f2672" providerId="LiveId" clId="{332C0E8F-FF9D-48CA-AF08-49F35F4C27E9}" dt="2023-02-04T20:25:38.229" v="36" actId="26606"/>
          <ac:grpSpMkLst>
            <pc:docMk/>
            <pc:sldMk cId="1615999559" sldId="266"/>
            <ac:grpSpMk id="34" creationId="{3EA7D759-6BEF-4CBD-A325-BCFA77832B3F}"/>
          </ac:grpSpMkLst>
        </pc:grpChg>
        <pc:grpChg chg="add del">
          <ac:chgData name="Artemis Javanshir" userId="59835868965f2672" providerId="LiveId" clId="{332C0E8F-FF9D-48CA-AF08-49F35F4C27E9}" dt="2023-02-04T20:25:38.229" v="36" actId="26606"/>
          <ac:grpSpMkLst>
            <pc:docMk/>
            <pc:sldMk cId="1615999559" sldId="266"/>
            <ac:grpSpMk id="37" creationId="{8E77C8C8-0B5F-40A4-8AE7-665FECB46FFE}"/>
          </ac:grpSpMkLst>
        </pc:grpChg>
        <pc:grpChg chg="add">
          <ac:chgData name="Artemis Javanshir" userId="59835868965f2672" providerId="LiveId" clId="{332C0E8F-FF9D-48CA-AF08-49F35F4C27E9}" dt="2023-02-04T20:25:54.567" v="37" actId="26606"/>
          <ac:grpSpMkLst>
            <pc:docMk/>
            <pc:sldMk cId="1615999559" sldId="266"/>
            <ac:grpSpMk id="43" creationId="{B21CE605-3A03-402B-BB38-A81222A0BE93}"/>
          </ac:grpSpMkLst>
        </pc:grpChg>
        <pc:picChg chg="mod ord">
          <ac:chgData name="Artemis Javanshir" userId="59835868965f2672" providerId="LiveId" clId="{332C0E8F-FF9D-48CA-AF08-49F35F4C27E9}" dt="2023-02-04T20:26:05.314" v="39" actId="27614"/>
          <ac:picMkLst>
            <pc:docMk/>
            <pc:sldMk cId="1615999559" sldId="266"/>
            <ac:picMk id="4" creationId="{186E4F8C-5E96-F2B3-727A-E96DBFB80B75}"/>
          </ac:picMkLst>
        </pc:picChg>
        <pc:cxnChg chg="add del">
          <ac:chgData name="Artemis Javanshir" userId="59835868965f2672" providerId="LiveId" clId="{332C0E8F-FF9D-48CA-AF08-49F35F4C27E9}" dt="2023-02-04T20:25:06.621" v="30" actId="26606"/>
          <ac:cxnSpMkLst>
            <pc:docMk/>
            <pc:sldMk cId="1615999559" sldId="266"/>
            <ac:cxnSpMk id="28" creationId="{A7F400EE-A8A5-48AF-B4D6-291B52C6F0B0}"/>
          </ac:cxnSpMkLst>
        </pc:cxnChg>
      </pc:sldChg>
      <pc:sldChg chg="modSp">
        <pc:chgData name="Artemis Javanshir" userId="59835868965f2672" providerId="LiveId" clId="{332C0E8F-FF9D-48CA-AF08-49F35F4C27E9}" dt="2023-02-04T20:27:33.932" v="48" actId="207"/>
        <pc:sldMkLst>
          <pc:docMk/>
          <pc:sldMk cId="2988188666" sldId="267"/>
        </pc:sldMkLst>
        <pc:spChg chg="mod">
          <ac:chgData name="Artemis Javanshir" userId="59835868965f2672" providerId="LiveId" clId="{332C0E8F-FF9D-48CA-AF08-49F35F4C27E9}" dt="2023-02-04T20:27:33.932" v="48" actId="207"/>
          <ac:spMkLst>
            <pc:docMk/>
            <pc:sldMk cId="2988188666" sldId="267"/>
            <ac:spMk id="3" creationId="{30FE0FC9-FA18-3711-76EE-2B163F36D495}"/>
          </ac:spMkLst>
        </pc:spChg>
      </pc:sldChg>
      <pc:sldChg chg="modSp mod">
        <pc:chgData name="Artemis Javanshir" userId="59835868965f2672" providerId="LiveId" clId="{332C0E8F-FF9D-48CA-AF08-49F35F4C27E9}" dt="2023-02-04T20:28:15.656" v="59" actId="33524"/>
        <pc:sldMkLst>
          <pc:docMk/>
          <pc:sldMk cId="1001659661" sldId="268"/>
        </pc:sldMkLst>
        <pc:spChg chg="mod">
          <ac:chgData name="Artemis Javanshir" userId="59835868965f2672" providerId="LiveId" clId="{332C0E8F-FF9D-48CA-AF08-49F35F4C27E9}" dt="2023-02-04T20:27:43.087" v="49" actId="207"/>
          <ac:spMkLst>
            <pc:docMk/>
            <pc:sldMk cId="1001659661" sldId="268"/>
            <ac:spMk id="2" creationId="{297B647B-42C1-D89C-F724-232BAE66F743}"/>
          </ac:spMkLst>
        </pc:spChg>
        <pc:spChg chg="mod">
          <ac:chgData name="Artemis Javanshir" userId="59835868965f2672" providerId="LiveId" clId="{332C0E8F-FF9D-48CA-AF08-49F35F4C27E9}" dt="2023-02-04T20:28:15.656" v="59" actId="33524"/>
          <ac:spMkLst>
            <pc:docMk/>
            <pc:sldMk cId="1001659661" sldId="268"/>
            <ac:spMk id="3" creationId="{0FB0BEAB-1B38-6FD1-C765-60CE76A9A57F}"/>
          </ac:spMkLst>
        </pc:spChg>
      </pc:sldChg>
      <pc:sldChg chg="modSp">
        <pc:chgData name="Artemis Javanshir" userId="59835868965f2672" providerId="LiveId" clId="{332C0E8F-FF9D-48CA-AF08-49F35F4C27E9}" dt="2023-02-04T20:28:34.949" v="60" actId="207"/>
        <pc:sldMkLst>
          <pc:docMk/>
          <pc:sldMk cId="3046093529" sldId="269"/>
        </pc:sldMkLst>
        <pc:spChg chg="mod">
          <ac:chgData name="Artemis Javanshir" userId="59835868965f2672" providerId="LiveId" clId="{332C0E8F-FF9D-48CA-AF08-49F35F4C27E9}" dt="2023-02-04T20:28:34.949" v="60" actId="207"/>
          <ac:spMkLst>
            <pc:docMk/>
            <pc:sldMk cId="3046093529" sldId="269"/>
            <ac:spMk id="3" creationId="{1573DC3C-9C51-9A44-4389-5CF374A848C7}"/>
          </ac:spMkLst>
        </pc:spChg>
      </pc:sldChg>
      <pc:sldChg chg="modSp mod">
        <pc:chgData name="Artemis Javanshir" userId="59835868965f2672" providerId="LiveId" clId="{332C0E8F-FF9D-48CA-AF08-49F35F4C27E9}" dt="2023-02-04T20:28:46.469" v="62" actId="122"/>
        <pc:sldMkLst>
          <pc:docMk/>
          <pc:sldMk cId="78196802" sldId="270"/>
        </pc:sldMkLst>
        <pc:spChg chg="mod">
          <ac:chgData name="Artemis Javanshir" userId="59835868965f2672" providerId="LiveId" clId="{332C0E8F-FF9D-48CA-AF08-49F35F4C27E9}" dt="2023-02-04T20:28:46.469" v="62" actId="122"/>
          <ac:spMkLst>
            <pc:docMk/>
            <pc:sldMk cId="78196802" sldId="270"/>
            <ac:spMk id="2" creationId="{FAA763A2-A7ED-516E-0002-C03AAB7DB3EE}"/>
          </ac:spMkLst>
        </pc:spChg>
        <pc:spChg chg="mod">
          <ac:chgData name="Artemis Javanshir" userId="59835868965f2672" providerId="LiveId" clId="{332C0E8F-FF9D-48CA-AF08-49F35F4C27E9}" dt="2023-02-04T20:28:43.102" v="61" actId="207"/>
          <ac:spMkLst>
            <pc:docMk/>
            <pc:sldMk cId="78196802" sldId="270"/>
            <ac:spMk id="3" creationId="{0BAF3D42-2E1B-147F-37DE-C8B813B6FE07}"/>
          </ac:spMkLst>
        </pc:spChg>
      </pc:sldChg>
      <pc:sldChg chg="modSp">
        <pc:chgData name="Artemis Javanshir" userId="59835868965f2672" providerId="LiveId" clId="{332C0E8F-FF9D-48CA-AF08-49F35F4C27E9}" dt="2023-02-04T20:29:03.602" v="63" actId="207"/>
        <pc:sldMkLst>
          <pc:docMk/>
          <pc:sldMk cId="1917626702" sldId="271"/>
        </pc:sldMkLst>
        <pc:spChg chg="mod">
          <ac:chgData name="Artemis Javanshir" userId="59835868965f2672" providerId="LiveId" clId="{332C0E8F-FF9D-48CA-AF08-49F35F4C27E9}" dt="2023-02-04T20:29:03.602" v="63" actId="207"/>
          <ac:spMkLst>
            <pc:docMk/>
            <pc:sldMk cId="1917626702" sldId="271"/>
            <ac:spMk id="3" creationId="{675286AF-6FB0-82B1-9503-57368952B956}"/>
          </ac:spMkLst>
        </pc:spChg>
      </pc:sldChg>
      <pc:sldChg chg="modSp mod">
        <pc:chgData name="Artemis Javanshir" userId="59835868965f2672" providerId="LiveId" clId="{332C0E8F-FF9D-48CA-AF08-49F35F4C27E9}" dt="2023-02-04T20:29:11.297" v="64" actId="207"/>
        <pc:sldMkLst>
          <pc:docMk/>
          <pc:sldMk cId="259716079" sldId="272"/>
        </pc:sldMkLst>
        <pc:spChg chg="mod">
          <ac:chgData name="Artemis Javanshir" userId="59835868965f2672" providerId="LiveId" clId="{332C0E8F-FF9D-48CA-AF08-49F35F4C27E9}" dt="2023-02-04T20:29:11.297" v="64" actId="207"/>
          <ac:spMkLst>
            <pc:docMk/>
            <pc:sldMk cId="259716079" sldId="272"/>
            <ac:spMk id="2" creationId="{BDE88F36-607D-C121-D25B-EEC2EA459DB8}"/>
          </ac:spMkLst>
        </pc:spChg>
      </pc:sldChg>
      <pc:sldChg chg="modSp mod">
        <pc:chgData name="Artemis Javanshir" userId="59835868965f2672" providerId="LiveId" clId="{332C0E8F-FF9D-48CA-AF08-49F35F4C27E9}" dt="2023-02-04T20:31:53.285" v="362" actId="20577"/>
        <pc:sldMkLst>
          <pc:docMk/>
          <pc:sldMk cId="2670900593" sldId="273"/>
        </pc:sldMkLst>
        <pc:spChg chg="mod">
          <ac:chgData name="Artemis Javanshir" userId="59835868965f2672" providerId="LiveId" clId="{332C0E8F-FF9D-48CA-AF08-49F35F4C27E9}" dt="2023-02-04T20:29:24.728" v="65" actId="207"/>
          <ac:spMkLst>
            <pc:docMk/>
            <pc:sldMk cId="2670900593" sldId="273"/>
            <ac:spMk id="2" creationId="{D278336D-0C43-C7E3-E570-1AC9E69B775F}"/>
          </ac:spMkLst>
        </pc:spChg>
        <pc:spChg chg="mod">
          <ac:chgData name="Artemis Javanshir" userId="59835868965f2672" providerId="LiveId" clId="{332C0E8F-FF9D-48CA-AF08-49F35F4C27E9}" dt="2023-02-04T20:31:53.285" v="362" actId="20577"/>
          <ac:spMkLst>
            <pc:docMk/>
            <pc:sldMk cId="2670900593" sldId="273"/>
            <ac:spMk id="3" creationId="{9F8C33C5-AE29-F63A-10B0-99CEB5090113}"/>
          </ac:spMkLst>
        </pc:spChg>
      </pc:sldChg>
      <pc:sldChg chg="modSp del mod delDesignElem">
        <pc:chgData name="Artemis Javanshir" userId="59835868965f2672" providerId="LiveId" clId="{332C0E8F-FF9D-48CA-AF08-49F35F4C27E9}" dt="2023-02-04T20:35:34.978" v="414" actId="47"/>
        <pc:sldMkLst>
          <pc:docMk/>
          <pc:sldMk cId="2189935334" sldId="278"/>
        </pc:sldMkLst>
        <pc:spChg chg="mod">
          <ac:chgData name="Artemis Javanshir" userId="59835868965f2672" providerId="LiveId" clId="{332C0E8F-FF9D-48CA-AF08-49F35F4C27E9}" dt="2023-02-04T20:34:21.039" v="372" actId="20577"/>
          <ac:spMkLst>
            <pc:docMk/>
            <pc:sldMk cId="2189935334" sldId="278"/>
            <ac:spMk id="2" creationId="{5DB0F91E-1023-2E74-CB54-8EE3045DAF54}"/>
          </ac:spMkLst>
        </pc:spChg>
        <pc:graphicFrameChg chg="modGraphic">
          <ac:chgData name="Artemis Javanshir" userId="59835868965f2672" providerId="LiveId" clId="{332C0E8F-FF9D-48CA-AF08-49F35F4C27E9}" dt="2023-02-04T20:33:47.623" v="367" actId="2164"/>
          <ac:graphicFrameMkLst>
            <pc:docMk/>
            <pc:sldMk cId="2189935334" sldId="278"/>
            <ac:graphicFrameMk id="4" creationId="{9E3D2AD1-7D31-AAB0-FD16-9A43A63401D2}"/>
          </ac:graphicFrameMkLst>
        </pc:graphicFrameChg>
      </pc:sldChg>
      <pc:sldChg chg="addSp modSp mod setBg delDesignElem">
        <pc:chgData name="Artemis Javanshir" userId="59835868965f2672" providerId="LiveId" clId="{332C0E8F-FF9D-48CA-AF08-49F35F4C27E9}" dt="2023-02-04T20:36:06.615" v="417" actId="26606"/>
        <pc:sldMkLst>
          <pc:docMk/>
          <pc:sldMk cId="3259920088" sldId="280"/>
        </pc:sldMkLst>
        <pc:spChg chg="mod">
          <ac:chgData name="Artemis Javanshir" userId="59835868965f2672" providerId="LiveId" clId="{332C0E8F-FF9D-48CA-AF08-49F35F4C27E9}" dt="2023-02-04T20:36:06.615" v="417" actId="26606"/>
          <ac:spMkLst>
            <pc:docMk/>
            <pc:sldMk cId="3259920088" sldId="280"/>
            <ac:spMk id="2" creationId="{16DC1CD7-1106-CD11-A4BE-2DB9A30EB642}"/>
          </ac:spMkLst>
        </pc:spChg>
        <pc:spChg chg="add">
          <ac:chgData name="Artemis Javanshir" userId="59835868965f2672" providerId="LiveId" clId="{332C0E8F-FF9D-48CA-AF08-49F35F4C27E9}" dt="2023-02-04T20:36:06.615" v="417" actId="26606"/>
          <ac:spMkLst>
            <pc:docMk/>
            <pc:sldMk cId="3259920088" sldId="280"/>
            <ac:spMk id="9" creationId="{BACC6370-2D7E-4714-9D71-7542949D7D5D}"/>
          </ac:spMkLst>
        </pc:spChg>
        <pc:spChg chg="add">
          <ac:chgData name="Artemis Javanshir" userId="59835868965f2672" providerId="LiveId" clId="{332C0E8F-FF9D-48CA-AF08-49F35F4C27E9}" dt="2023-02-04T20:36:06.615" v="417" actId="26606"/>
          <ac:spMkLst>
            <pc:docMk/>
            <pc:sldMk cId="3259920088" sldId="280"/>
            <ac:spMk id="11" creationId="{F68B3F68-107C-434F-AA38-110D5EA91B85}"/>
          </ac:spMkLst>
        </pc:spChg>
        <pc:spChg chg="add">
          <ac:chgData name="Artemis Javanshir" userId="59835868965f2672" providerId="LiveId" clId="{332C0E8F-FF9D-48CA-AF08-49F35F4C27E9}" dt="2023-02-04T20:36:06.615" v="417" actId="26606"/>
          <ac:spMkLst>
            <pc:docMk/>
            <pc:sldMk cId="3259920088" sldId="280"/>
            <ac:spMk id="13" creationId="{AAD0DBB9-1A4B-4391-81D4-CB19F9AB918A}"/>
          </ac:spMkLst>
        </pc:spChg>
        <pc:spChg chg="add">
          <ac:chgData name="Artemis Javanshir" userId="59835868965f2672" providerId="LiveId" clId="{332C0E8F-FF9D-48CA-AF08-49F35F4C27E9}" dt="2023-02-04T20:36:06.615" v="417" actId="26606"/>
          <ac:spMkLst>
            <pc:docMk/>
            <pc:sldMk cId="3259920088" sldId="280"/>
            <ac:spMk id="15" creationId="{063BBA22-50EA-4C4D-BE05-F1CE4E63AA56}"/>
          </ac:spMkLst>
        </pc:spChg>
        <pc:graphicFrameChg chg="mod modGraphic">
          <ac:chgData name="Artemis Javanshir" userId="59835868965f2672" providerId="LiveId" clId="{332C0E8F-FF9D-48CA-AF08-49F35F4C27E9}" dt="2023-02-04T20:36:06.615" v="417" actId="26606"/>
          <ac:graphicFrameMkLst>
            <pc:docMk/>
            <pc:sldMk cId="3259920088" sldId="280"/>
            <ac:graphicFrameMk id="4" creationId="{81BF6294-4B46-A1D2-97E6-A16101E06D65}"/>
          </ac:graphicFrameMkLst>
        </pc:graphicFrameChg>
      </pc:sldChg>
      <pc:sldChg chg="modSp">
        <pc:chgData name="Artemis Javanshir" userId="59835868965f2672" providerId="LiveId" clId="{332C0E8F-FF9D-48CA-AF08-49F35F4C27E9}" dt="2023-02-04T20:27:25.691" v="47" actId="207"/>
        <pc:sldMkLst>
          <pc:docMk/>
          <pc:sldMk cId="2015058389" sldId="298"/>
        </pc:sldMkLst>
        <pc:spChg chg="mod">
          <ac:chgData name="Artemis Javanshir" userId="59835868965f2672" providerId="LiveId" clId="{332C0E8F-FF9D-48CA-AF08-49F35F4C27E9}" dt="2023-02-04T20:27:25.691" v="47" actId="207"/>
          <ac:spMkLst>
            <pc:docMk/>
            <pc:sldMk cId="2015058389" sldId="298"/>
            <ac:spMk id="3" creationId="{E155B5DA-759A-2FF3-A621-45494BC541F3}"/>
          </ac:spMkLst>
        </pc:spChg>
      </pc:sldChg>
      <pc:sldChg chg="modSp mod">
        <pc:chgData name="Artemis Javanshir" userId="59835868965f2672" providerId="LiveId" clId="{332C0E8F-FF9D-48CA-AF08-49F35F4C27E9}" dt="2023-02-04T20:19:33.957" v="1" actId="207"/>
        <pc:sldMkLst>
          <pc:docMk/>
          <pc:sldMk cId="2924392637" sldId="299"/>
        </pc:sldMkLst>
        <pc:spChg chg="mod">
          <ac:chgData name="Artemis Javanshir" userId="59835868965f2672" providerId="LiveId" clId="{332C0E8F-FF9D-48CA-AF08-49F35F4C27E9}" dt="2023-02-04T20:19:26.360" v="0" actId="207"/>
          <ac:spMkLst>
            <pc:docMk/>
            <pc:sldMk cId="2924392637" sldId="299"/>
            <ac:spMk id="2" creationId="{4F9DE88C-AD51-21AE-1A4E-A49F72B79224}"/>
          </ac:spMkLst>
        </pc:spChg>
        <pc:spChg chg="mod">
          <ac:chgData name="Artemis Javanshir" userId="59835868965f2672" providerId="LiveId" clId="{332C0E8F-FF9D-48CA-AF08-49F35F4C27E9}" dt="2023-02-04T20:19:33.957" v="1" actId="207"/>
          <ac:spMkLst>
            <pc:docMk/>
            <pc:sldMk cId="2924392637" sldId="299"/>
            <ac:spMk id="3" creationId="{C94F048F-060A-EACD-27FA-26007BD73A83}"/>
          </ac:spMkLst>
        </pc:spChg>
      </pc:sldChg>
      <pc:sldChg chg="modSp mod">
        <pc:chgData name="Artemis Javanshir" userId="59835868965f2672" providerId="LiveId" clId="{332C0E8F-FF9D-48CA-AF08-49F35F4C27E9}" dt="2023-02-04T20:21:21.659" v="10" actId="207"/>
        <pc:sldMkLst>
          <pc:docMk/>
          <pc:sldMk cId="3040688732" sldId="300"/>
        </pc:sldMkLst>
        <pc:graphicFrameChg chg="modGraphic">
          <ac:chgData name="Artemis Javanshir" userId="59835868965f2672" providerId="LiveId" clId="{332C0E8F-FF9D-48CA-AF08-49F35F4C27E9}" dt="2023-02-04T20:21:21.659" v="10" actId="207"/>
          <ac:graphicFrameMkLst>
            <pc:docMk/>
            <pc:sldMk cId="3040688732" sldId="300"/>
            <ac:graphicFrameMk id="5" creationId="{FA6FB6F8-ACFB-0D1F-BA97-9FF1E4DAF4C5}"/>
          </ac:graphicFrameMkLst>
        </pc:graphicFrameChg>
      </pc:sldChg>
      <pc:sldChg chg="modSp mod">
        <pc:chgData name="Artemis Javanshir" userId="59835868965f2672" providerId="LiveId" clId="{332C0E8F-FF9D-48CA-AF08-49F35F4C27E9}" dt="2023-02-04T20:24:01.847" v="27" actId="207"/>
        <pc:sldMkLst>
          <pc:docMk/>
          <pc:sldMk cId="1736787300" sldId="302"/>
        </pc:sldMkLst>
        <pc:spChg chg="mod">
          <ac:chgData name="Artemis Javanshir" userId="59835868965f2672" providerId="LiveId" clId="{332C0E8F-FF9D-48CA-AF08-49F35F4C27E9}" dt="2023-02-04T20:23:54.661" v="26" actId="207"/>
          <ac:spMkLst>
            <pc:docMk/>
            <pc:sldMk cId="1736787300" sldId="302"/>
            <ac:spMk id="2" creationId="{B84C979A-C670-B0E9-31EC-33853FAF890E}"/>
          </ac:spMkLst>
        </pc:spChg>
        <pc:spChg chg="mod">
          <ac:chgData name="Artemis Javanshir" userId="59835868965f2672" providerId="LiveId" clId="{332C0E8F-FF9D-48CA-AF08-49F35F4C27E9}" dt="2023-02-04T20:24:01.847" v="27" actId="207"/>
          <ac:spMkLst>
            <pc:docMk/>
            <pc:sldMk cId="1736787300" sldId="302"/>
            <ac:spMk id="26" creationId="{1781BF05-3B42-EDA0-1278-BD24B0F54763}"/>
          </ac:spMkLst>
        </pc:spChg>
      </pc:sldChg>
      <pc:sldChg chg="addSp delSp modSp new mod setBg">
        <pc:chgData name="Artemis Javanshir" userId="59835868965f2672" providerId="LiveId" clId="{332C0E8F-FF9D-48CA-AF08-49F35F4C27E9}" dt="2023-02-04T20:35:53.810" v="416" actId="26606"/>
        <pc:sldMkLst>
          <pc:docMk/>
          <pc:sldMk cId="2360229852" sldId="304"/>
        </pc:sldMkLst>
        <pc:spChg chg="mod">
          <ac:chgData name="Artemis Javanshir" userId="59835868965f2672" providerId="LiveId" clId="{332C0E8F-FF9D-48CA-AF08-49F35F4C27E9}" dt="2023-02-04T20:35:53.810" v="416" actId="26606"/>
          <ac:spMkLst>
            <pc:docMk/>
            <pc:sldMk cId="2360229852" sldId="304"/>
            <ac:spMk id="2" creationId="{5F0878A5-70F0-5B86-351D-3340D33F078F}"/>
          </ac:spMkLst>
        </pc:spChg>
        <pc:spChg chg="del">
          <ac:chgData name="Artemis Javanshir" userId="59835868965f2672" providerId="LiveId" clId="{332C0E8F-FF9D-48CA-AF08-49F35F4C27E9}" dt="2023-02-04T20:35:20.769" v="409" actId="22"/>
          <ac:spMkLst>
            <pc:docMk/>
            <pc:sldMk cId="2360229852" sldId="304"/>
            <ac:spMk id="3" creationId="{79FF1046-AB40-7558-709D-A257A937C6A6}"/>
          </ac:spMkLst>
        </pc:spChg>
        <pc:spChg chg="add">
          <ac:chgData name="Artemis Javanshir" userId="59835868965f2672" providerId="LiveId" clId="{332C0E8F-FF9D-48CA-AF08-49F35F4C27E9}" dt="2023-02-04T20:35:53.810" v="416" actId="26606"/>
          <ac:spMkLst>
            <pc:docMk/>
            <pc:sldMk cId="2360229852" sldId="304"/>
            <ac:spMk id="12" creationId="{7F57BEA8-497D-4AA8-8A18-BDCD696B25FE}"/>
          </ac:spMkLst>
        </pc:spChg>
        <pc:picChg chg="add mod ord">
          <ac:chgData name="Artemis Javanshir" userId="59835868965f2672" providerId="LiveId" clId="{332C0E8F-FF9D-48CA-AF08-49F35F4C27E9}" dt="2023-02-04T20:35:53.810" v="416" actId="26606"/>
          <ac:picMkLst>
            <pc:docMk/>
            <pc:sldMk cId="2360229852" sldId="304"/>
            <ac:picMk id="5" creationId="{7AD7D7F1-8978-5F6B-6E81-66C030AA03FC}"/>
          </ac:picMkLst>
        </pc:picChg>
        <pc:cxnChg chg="add">
          <ac:chgData name="Artemis Javanshir" userId="59835868965f2672" providerId="LiveId" clId="{332C0E8F-FF9D-48CA-AF08-49F35F4C27E9}" dt="2023-02-04T20:35:53.810" v="416" actId="26606"/>
          <ac:cxnSpMkLst>
            <pc:docMk/>
            <pc:sldMk cId="2360229852" sldId="304"/>
            <ac:cxnSpMk id="10" creationId="{D2E961F1-4A28-4A5F-BBD4-6E400E5E6C75}"/>
          </ac:cxnSpMkLst>
        </pc:cxnChg>
        <pc:cxnChg chg="add">
          <ac:chgData name="Artemis Javanshir" userId="59835868965f2672" providerId="LiveId" clId="{332C0E8F-FF9D-48CA-AF08-49F35F4C27E9}" dt="2023-02-04T20:35:53.810" v="416" actId="26606"/>
          <ac:cxnSpMkLst>
            <pc:docMk/>
            <pc:sldMk cId="2360229852" sldId="304"/>
            <ac:cxnSpMk id="14" creationId="{A82415D3-DDE5-4D63-8CB3-23A5EC581B27}"/>
          </ac:cxnSpMkLst>
        </pc:cxnChg>
        <pc:cxnChg chg="add">
          <ac:chgData name="Artemis Javanshir" userId="59835868965f2672" providerId="LiveId" clId="{332C0E8F-FF9D-48CA-AF08-49F35F4C27E9}" dt="2023-02-04T20:35:53.810" v="416" actId="26606"/>
          <ac:cxnSpMkLst>
            <pc:docMk/>
            <pc:sldMk cId="2360229852" sldId="304"/>
            <ac:cxnSpMk id="16" creationId="{AD7193FB-6AE6-4B3B-8F89-56B55DD63B4D}"/>
          </ac:cxnSpMkLst>
        </pc:cxnChg>
      </pc:sldChg>
    </pc:docChg>
  </pc:docChgLst>
  <pc:docChgLst>
    <pc:chgData name="Artemis Javanshir" userId="59835868965f2672" providerId="LiveId" clId="{778B3CBB-CCB8-4DAB-91FB-8B9992D259FF}"/>
    <pc:docChg chg="modSld">
      <pc:chgData name="Artemis Javanshir" userId="59835868965f2672" providerId="LiveId" clId="{778B3CBB-CCB8-4DAB-91FB-8B9992D259FF}" dt="2023-03-02T16:13:58.400" v="6" actId="14100"/>
      <pc:docMkLst>
        <pc:docMk/>
      </pc:docMkLst>
      <pc:sldChg chg="modSp mod">
        <pc:chgData name="Artemis Javanshir" userId="59835868965f2672" providerId="LiveId" clId="{778B3CBB-CCB8-4DAB-91FB-8B9992D259FF}" dt="2023-03-02T16:13:58.400" v="6" actId="14100"/>
        <pc:sldMkLst>
          <pc:docMk/>
          <pc:sldMk cId="3243017571" sldId="257"/>
        </pc:sldMkLst>
        <pc:spChg chg="mod">
          <ac:chgData name="Artemis Javanshir" userId="59835868965f2672" providerId="LiveId" clId="{778B3CBB-CCB8-4DAB-91FB-8B9992D259FF}" dt="2023-03-02T16:13:58.400" v="6" actId="14100"/>
          <ac:spMkLst>
            <pc:docMk/>
            <pc:sldMk cId="3243017571" sldId="257"/>
            <ac:spMk id="2" creationId="{ADAF7FF2-FC17-D168-46EF-C33F6F6DF3BA}"/>
          </ac:spMkLst>
        </pc:spChg>
        <pc:spChg chg="mod">
          <ac:chgData name="Artemis Javanshir" userId="59835868965f2672" providerId="LiveId" clId="{778B3CBB-CCB8-4DAB-91FB-8B9992D259FF}" dt="2023-03-02T16:13:52.633" v="5" actId="14100"/>
          <ac:spMkLst>
            <pc:docMk/>
            <pc:sldMk cId="3243017571" sldId="257"/>
            <ac:spMk id="3" creationId="{05251491-3C1A-50E9-E585-053E9C6F58B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612FA-353A-4C64-9AAB-1C0264458111}"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D20FAC13-807E-4740-9463-63B9D543A509}">
      <dgm:prSet/>
      <dgm:spPr/>
      <dgm:t>
        <a:bodyPr/>
        <a:lstStyle/>
        <a:p>
          <a:r>
            <a:rPr lang="en-US" dirty="0"/>
            <a:t>Each human being cultivated to different degrees </a:t>
          </a:r>
          <a:r>
            <a:rPr lang="en-US" dirty="0">
              <a:solidFill>
                <a:schemeClr val="bg1"/>
              </a:solidFill>
            </a:rPr>
            <a:t>possesses </a:t>
          </a:r>
          <a:r>
            <a:rPr lang="en-US" dirty="0"/>
            <a:t>Good Mind=Vohu Manah=Divine creation</a:t>
          </a:r>
        </a:p>
      </dgm:t>
    </dgm:pt>
    <dgm:pt modelId="{28EEA2E8-EA40-4A81-BDEC-7D562A62856B}" type="sibTrans" cxnId="{52DF8915-46A3-4033-B5C1-54F48141B29B}">
      <dgm:prSet/>
      <dgm:spPr/>
      <dgm:t>
        <a:bodyPr/>
        <a:lstStyle/>
        <a:p>
          <a:endParaRPr lang="en-US"/>
        </a:p>
      </dgm:t>
    </dgm:pt>
    <dgm:pt modelId="{AEA68AC1-BD1E-46F1-B857-90FDE3E67C3B}" type="parTrans" cxnId="{52DF8915-46A3-4033-B5C1-54F48141B29B}">
      <dgm:prSet/>
      <dgm:spPr/>
      <dgm:t>
        <a:bodyPr/>
        <a:lstStyle/>
        <a:p>
          <a:endParaRPr lang="en-US"/>
        </a:p>
      </dgm:t>
    </dgm:pt>
    <dgm:pt modelId="{D6923949-51B4-4A43-A20F-207FA70CB491}">
      <dgm:prSet/>
      <dgm:spPr/>
      <dgm:t>
        <a:bodyPr/>
        <a:lstStyle/>
        <a:p>
          <a:r>
            <a:rPr lang="en-US" dirty="0" err="1"/>
            <a:t>Vohu</a:t>
          </a:r>
          <a:r>
            <a:rPr lang="en-US" dirty="0"/>
            <a:t> </a:t>
          </a:r>
          <a:r>
            <a:rPr lang="en-US" dirty="0" err="1"/>
            <a:t>Manah</a:t>
          </a:r>
          <a:r>
            <a:rPr lang="en-US" dirty="0"/>
            <a:t> enables us to recognize Asha (the right path)</a:t>
          </a:r>
        </a:p>
      </dgm:t>
    </dgm:pt>
    <dgm:pt modelId="{BB3A44F0-7F5E-446B-9F97-CDACC8D57DA6}" type="sibTrans" cxnId="{91322D8E-CC0C-41F4-9DBA-20A52AA69C09}">
      <dgm:prSet/>
      <dgm:spPr/>
      <dgm:t>
        <a:bodyPr/>
        <a:lstStyle/>
        <a:p>
          <a:endParaRPr lang="en-US"/>
        </a:p>
      </dgm:t>
    </dgm:pt>
    <dgm:pt modelId="{B93944B8-73DF-4736-83D7-93040CC5FA6D}" type="parTrans" cxnId="{91322D8E-CC0C-41F4-9DBA-20A52AA69C09}">
      <dgm:prSet/>
      <dgm:spPr/>
      <dgm:t>
        <a:bodyPr/>
        <a:lstStyle/>
        <a:p>
          <a:endParaRPr lang="en-US"/>
        </a:p>
      </dgm:t>
    </dgm:pt>
    <dgm:pt modelId="{150331A4-B7B2-4A92-AE08-3950308D9C36}">
      <dgm:prSet/>
      <dgm:spPr/>
      <dgm:t>
        <a:bodyPr/>
        <a:lstStyle/>
        <a:p>
          <a:r>
            <a:rPr lang="en-US" dirty="0"/>
            <a:t>This form of moral awareness is good thought, which in turn guides us to good </a:t>
          </a:r>
          <a:r>
            <a:rPr lang="en-US" dirty="0">
              <a:solidFill>
                <a:schemeClr val="tx1"/>
              </a:solidFill>
            </a:rPr>
            <a:t>words and  good deeds</a:t>
          </a:r>
        </a:p>
      </dgm:t>
    </dgm:pt>
    <dgm:pt modelId="{65502447-DC3C-4F9E-B928-30EDF37DA213}" type="sibTrans" cxnId="{6473C4B0-C7EC-4058-9E2C-A24D127DDEF6}">
      <dgm:prSet/>
      <dgm:spPr/>
      <dgm:t>
        <a:bodyPr/>
        <a:lstStyle/>
        <a:p>
          <a:endParaRPr lang="en-US"/>
        </a:p>
      </dgm:t>
    </dgm:pt>
    <dgm:pt modelId="{24405C25-352C-4519-9C7E-53764712A12B}" type="parTrans" cxnId="{6473C4B0-C7EC-4058-9E2C-A24D127DDEF6}">
      <dgm:prSet/>
      <dgm:spPr/>
      <dgm:t>
        <a:bodyPr/>
        <a:lstStyle/>
        <a:p>
          <a:endParaRPr lang="en-US"/>
        </a:p>
      </dgm:t>
    </dgm:pt>
    <dgm:pt modelId="{D8F5CC1F-42B7-43EB-BB3A-5419D6662382}" type="pres">
      <dgm:prSet presAssocID="{BF6612FA-353A-4C64-9AAB-1C0264458111}" presName="linear" presStyleCnt="0">
        <dgm:presLayoutVars>
          <dgm:animLvl val="lvl"/>
          <dgm:resizeHandles val="exact"/>
        </dgm:presLayoutVars>
      </dgm:prSet>
      <dgm:spPr/>
    </dgm:pt>
    <dgm:pt modelId="{852C5979-4363-4BE2-B362-0BECAA27BBA2}" type="pres">
      <dgm:prSet presAssocID="{D20FAC13-807E-4740-9463-63B9D543A509}" presName="parentText" presStyleLbl="node1" presStyleIdx="0" presStyleCnt="1">
        <dgm:presLayoutVars>
          <dgm:chMax val="0"/>
          <dgm:bulletEnabled val="1"/>
        </dgm:presLayoutVars>
      </dgm:prSet>
      <dgm:spPr/>
    </dgm:pt>
    <dgm:pt modelId="{1E53D1F5-7CF4-42E0-AB41-8389E275AE73}" type="pres">
      <dgm:prSet presAssocID="{D20FAC13-807E-4740-9463-63B9D543A509}" presName="childText" presStyleLbl="revTx" presStyleIdx="0" presStyleCnt="1">
        <dgm:presLayoutVars>
          <dgm:bulletEnabled val="1"/>
        </dgm:presLayoutVars>
      </dgm:prSet>
      <dgm:spPr/>
    </dgm:pt>
  </dgm:ptLst>
  <dgm:cxnLst>
    <dgm:cxn modelId="{52DF8915-46A3-4033-B5C1-54F48141B29B}" srcId="{BF6612FA-353A-4C64-9AAB-1C0264458111}" destId="{D20FAC13-807E-4740-9463-63B9D543A509}" srcOrd="0" destOrd="0" parTransId="{AEA68AC1-BD1E-46F1-B857-90FDE3E67C3B}" sibTransId="{28EEA2E8-EA40-4A81-BDEC-7D562A62856B}"/>
    <dgm:cxn modelId="{3FEA0A17-42E1-4279-BB0B-74D367C076A2}" type="presOf" srcId="{D6923949-51B4-4A43-A20F-207FA70CB491}" destId="{1E53D1F5-7CF4-42E0-AB41-8389E275AE73}" srcOrd="0" destOrd="0" presId="urn:microsoft.com/office/officeart/2005/8/layout/vList2"/>
    <dgm:cxn modelId="{D59FDA2D-EE81-4E64-9774-55EB9551DF92}" type="presOf" srcId="{D20FAC13-807E-4740-9463-63B9D543A509}" destId="{852C5979-4363-4BE2-B362-0BECAA27BBA2}" srcOrd="0" destOrd="0" presId="urn:microsoft.com/office/officeart/2005/8/layout/vList2"/>
    <dgm:cxn modelId="{91322D8E-CC0C-41F4-9DBA-20A52AA69C09}" srcId="{D20FAC13-807E-4740-9463-63B9D543A509}" destId="{D6923949-51B4-4A43-A20F-207FA70CB491}" srcOrd="0" destOrd="0" parTransId="{B93944B8-73DF-4736-83D7-93040CC5FA6D}" sibTransId="{BB3A44F0-7F5E-446B-9F97-CDACC8D57DA6}"/>
    <dgm:cxn modelId="{6473C4B0-C7EC-4058-9E2C-A24D127DDEF6}" srcId="{D20FAC13-807E-4740-9463-63B9D543A509}" destId="{150331A4-B7B2-4A92-AE08-3950308D9C36}" srcOrd="1" destOrd="0" parTransId="{24405C25-352C-4519-9C7E-53764712A12B}" sibTransId="{65502447-DC3C-4F9E-B928-30EDF37DA213}"/>
    <dgm:cxn modelId="{6F7527B3-7933-42EC-ABAE-85999D216093}" type="presOf" srcId="{BF6612FA-353A-4C64-9AAB-1C0264458111}" destId="{D8F5CC1F-42B7-43EB-BB3A-5419D6662382}" srcOrd="0" destOrd="0" presId="urn:microsoft.com/office/officeart/2005/8/layout/vList2"/>
    <dgm:cxn modelId="{2E5276B4-484B-4C18-BACA-D9305607A498}" type="presOf" srcId="{150331A4-B7B2-4A92-AE08-3950308D9C36}" destId="{1E53D1F5-7CF4-42E0-AB41-8389E275AE73}" srcOrd="0" destOrd="1" presId="urn:microsoft.com/office/officeart/2005/8/layout/vList2"/>
    <dgm:cxn modelId="{9D16ED58-D0C5-46D8-A8A0-CA6B278DE34C}" type="presParOf" srcId="{D8F5CC1F-42B7-43EB-BB3A-5419D6662382}" destId="{852C5979-4363-4BE2-B362-0BECAA27BBA2}" srcOrd="0" destOrd="0" presId="urn:microsoft.com/office/officeart/2005/8/layout/vList2"/>
    <dgm:cxn modelId="{37448F5E-6B61-44FB-97F8-7745F42DFA31}" type="presParOf" srcId="{D8F5CC1F-42B7-43EB-BB3A-5419D6662382}" destId="{1E53D1F5-7CF4-42E0-AB41-8389E275AE7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F09057-AC33-4A8E-8A8B-A6F7C98570F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3834733-D0A0-4963-AB89-49A306A05644}">
      <dgm:prSet custT="1"/>
      <dgm:spPr/>
      <dgm:t>
        <a:bodyPr/>
        <a:lstStyle/>
        <a:p>
          <a:r>
            <a:rPr lang="en-US" sz="2600" dirty="0"/>
            <a:t>For the first time in human history, </a:t>
          </a:r>
          <a:r>
            <a:rPr lang="en-US" sz="2600" dirty="0" err="1"/>
            <a:t>Zarathushtra</a:t>
          </a:r>
          <a:r>
            <a:rPr lang="en-US" sz="2600" dirty="0"/>
            <a:t> introduced the concept of choice and free will.</a:t>
          </a:r>
        </a:p>
      </dgm:t>
    </dgm:pt>
    <dgm:pt modelId="{3CD94644-2270-4C33-9F30-AE1A8DC463FE}" type="parTrans" cxnId="{4015C3CC-433F-480C-AC96-6187D4F7B6C2}">
      <dgm:prSet/>
      <dgm:spPr/>
      <dgm:t>
        <a:bodyPr/>
        <a:lstStyle/>
        <a:p>
          <a:endParaRPr lang="en-US"/>
        </a:p>
      </dgm:t>
    </dgm:pt>
    <dgm:pt modelId="{614FBC5B-9F97-40AD-BBC4-32F9FFEC0A0E}" type="sibTrans" cxnId="{4015C3CC-433F-480C-AC96-6187D4F7B6C2}">
      <dgm:prSet/>
      <dgm:spPr/>
      <dgm:t>
        <a:bodyPr/>
        <a:lstStyle/>
        <a:p>
          <a:endParaRPr lang="en-US"/>
        </a:p>
      </dgm:t>
    </dgm:pt>
    <dgm:pt modelId="{2DE35E01-AF5B-4ADD-8EC3-4143DE7B2149}">
      <dgm:prSet custT="1"/>
      <dgm:spPr/>
      <dgm:t>
        <a:bodyPr/>
        <a:lstStyle/>
        <a:p>
          <a:r>
            <a:rPr lang="en-US" sz="2600" dirty="0"/>
            <a:t>Man must think for himself </a:t>
          </a:r>
        </a:p>
      </dgm:t>
    </dgm:pt>
    <dgm:pt modelId="{A6CB437C-7068-45A3-8171-34EE07172044}" type="parTrans" cxnId="{36C6490A-FCB0-472F-80CE-C894894468EB}">
      <dgm:prSet/>
      <dgm:spPr/>
      <dgm:t>
        <a:bodyPr/>
        <a:lstStyle/>
        <a:p>
          <a:endParaRPr lang="en-US"/>
        </a:p>
      </dgm:t>
    </dgm:pt>
    <dgm:pt modelId="{51FA7249-817A-4056-95CA-119E8DAB2990}" type="sibTrans" cxnId="{36C6490A-FCB0-472F-80CE-C894894468EB}">
      <dgm:prSet/>
      <dgm:spPr/>
      <dgm:t>
        <a:bodyPr/>
        <a:lstStyle/>
        <a:p>
          <a:endParaRPr lang="en-US"/>
        </a:p>
      </dgm:t>
    </dgm:pt>
    <dgm:pt modelId="{E0C67B38-558F-4D05-9595-26AAF6097377}">
      <dgm:prSet custT="1"/>
      <dgm:spPr/>
      <dgm:t>
        <a:bodyPr/>
        <a:lstStyle/>
        <a:p>
          <a:r>
            <a:rPr lang="en-US" sz="2400" dirty="0"/>
            <a:t>This gave rise to concepts that are still important is the modern world.</a:t>
          </a:r>
        </a:p>
      </dgm:t>
    </dgm:pt>
    <dgm:pt modelId="{2A270FD0-B933-4336-9502-BC28F2B09695}" type="parTrans" cxnId="{A71532A1-4FC9-44E9-A784-8C8A6CAB62CA}">
      <dgm:prSet/>
      <dgm:spPr/>
      <dgm:t>
        <a:bodyPr/>
        <a:lstStyle/>
        <a:p>
          <a:endParaRPr lang="en-US"/>
        </a:p>
      </dgm:t>
    </dgm:pt>
    <dgm:pt modelId="{29E5ACB2-8E4E-4027-9726-DD80D3B82A84}" type="sibTrans" cxnId="{A71532A1-4FC9-44E9-A784-8C8A6CAB62CA}">
      <dgm:prSet/>
      <dgm:spPr/>
      <dgm:t>
        <a:bodyPr/>
        <a:lstStyle/>
        <a:p>
          <a:endParaRPr lang="en-US"/>
        </a:p>
      </dgm:t>
    </dgm:pt>
    <dgm:pt modelId="{258A7512-F26E-4F38-8238-1841945C5BA5}">
      <dgm:prSet custT="1"/>
      <dgm:spPr/>
      <dgm:t>
        <a:bodyPr/>
        <a:lstStyle/>
        <a:p>
          <a:r>
            <a:rPr lang="en-US" sz="2400" dirty="0"/>
            <a:t>Democracy</a:t>
          </a:r>
        </a:p>
      </dgm:t>
    </dgm:pt>
    <dgm:pt modelId="{62F25075-3B22-4E20-B962-A65A1C08B98D}" type="parTrans" cxnId="{202DC0C9-A110-460D-841A-475AFD22FBBF}">
      <dgm:prSet/>
      <dgm:spPr/>
      <dgm:t>
        <a:bodyPr/>
        <a:lstStyle/>
        <a:p>
          <a:endParaRPr lang="en-US"/>
        </a:p>
      </dgm:t>
    </dgm:pt>
    <dgm:pt modelId="{959BFF35-CF02-47D7-84B0-A2C7B7125BA3}" type="sibTrans" cxnId="{202DC0C9-A110-460D-841A-475AFD22FBBF}">
      <dgm:prSet/>
      <dgm:spPr/>
      <dgm:t>
        <a:bodyPr/>
        <a:lstStyle/>
        <a:p>
          <a:endParaRPr lang="en-US"/>
        </a:p>
      </dgm:t>
    </dgm:pt>
    <dgm:pt modelId="{46846DE5-0813-4941-9146-2ECE0F757099}">
      <dgm:prSet custT="1"/>
      <dgm:spPr/>
      <dgm:t>
        <a:bodyPr/>
        <a:lstStyle/>
        <a:p>
          <a:r>
            <a:rPr lang="en-US" sz="2400" dirty="0"/>
            <a:t>Gender equality</a:t>
          </a:r>
        </a:p>
      </dgm:t>
    </dgm:pt>
    <dgm:pt modelId="{56EE26D0-6DAA-4711-8F4A-278D9E4C2456}" type="parTrans" cxnId="{0A8DC7AD-A785-4BEC-8C60-C0F9A7EBC1F9}">
      <dgm:prSet/>
      <dgm:spPr/>
      <dgm:t>
        <a:bodyPr/>
        <a:lstStyle/>
        <a:p>
          <a:endParaRPr lang="en-US"/>
        </a:p>
      </dgm:t>
    </dgm:pt>
    <dgm:pt modelId="{61E7216A-0555-43FF-A970-2CE5D6C6122C}" type="sibTrans" cxnId="{0A8DC7AD-A785-4BEC-8C60-C0F9A7EBC1F9}">
      <dgm:prSet/>
      <dgm:spPr/>
      <dgm:t>
        <a:bodyPr/>
        <a:lstStyle/>
        <a:p>
          <a:endParaRPr lang="en-US"/>
        </a:p>
      </dgm:t>
    </dgm:pt>
    <dgm:pt modelId="{9FE9B658-C0C3-4852-9F34-6F05D14B4C1F}">
      <dgm:prSet custT="1"/>
      <dgm:spPr/>
      <dgm:t>
        <a:bodyPr/>
        <a:lstStyle/>
        <a:p>
          <a:r>
            <a:rPr lang="en-US" sz="2400" dirty="0"/>
            <a:t>Human rights</a:t>
          </a:r>
        </a:p>
      </dgm:t>
    </dgm:pt>
    <dgm:pt modelId="{4A309D00-2BE8-4A30-83DB-562CB98D047E}" type="parTrans" cxnId="{4D7A6239-B12B-4C1E-A4EB-8417CFEBC8D6}">
      <dgm:prSet/>
      <dgm:spPr/>
      <dgm:t>
        <a:bodyPr/>
        <a:lstStyle/>
        <a:p>
          <a:endParaRPr lang="en-US"/>
        </a:p>
      </dgm:t>
    </dgm:pt>
    <dgm:pt modelId="{ACB7A097-B9DA-4A4E-A047-62344553684E}" type="sibTrans" cxnId="{4D7A6239-B12B-4C1E-A4EB-8417CFEBC8D6}">
      <dgm:prSet/>
      <dgm:spPr/>
      <dgm:t>
        <a:bodyPr/>
        <a:lstStyle/>
        <a:p>
          <a:endParaRPr lang="en-US"/>
        </a:p>
      </dgm:t>
    </dgm:pt>
    <dgm:pt modelId="{92F0BDBB-D2E6-4BD8-B190-F51D67020B1E}">
      <dgm:prSet custT="1"/>
      <dgm:spPr/>
      <dgm:t>
        <a:bodyPr/>
        <a:lstStyle/>
        <a:p>
          <a:r>
            <a:rPr lang="en-US" sz="2400" dirty="0"/>
            <a:t>Brotherhood of mankind</a:t>
          </a:r>
        </a:p>
      </dgm:t>
    </dgm:pt>
    <dgm:pt modelId="{26E4F51B-2958-458F-AC53-A7D403FDDC33}" type="parTrans" cxnId="{8F8F95D9-BBD6-44B6-969B-4C8B9F31C554}">
      <dgm:prSet/>
      <dgm:spPr/>
      <dgm:t>
        <a:bodyPr/>
        <a:lstStyle/>
        <a:p>
          <a:endParaRPr lang="en-US"/>
        </a:p>
      </dgm:t>
    </dgm:pt>
    <dgm:pt modelId="{ED31B35A-73DA-47A6-814F-D463E1A62BFB}" type="sibTrans" cxnId="{8F8F95D9-BBD6-44B6-969B-4C8B9F31C554}">
      <dgm:prSet/>
      <dgm:spPr/>
      <dgm:t>
        <a:bodyPr/>
        <a:lstStyle/>
        <a:p>
          <a:endParaRPr lang="en-US"/>
        </a:p>
      </dgm:t>
    </dgm:pt>
    <dgm:pt modelId="{D9372852-E3C9-46A8-B577-0DB709BE497D}">
      <dgm:prSet custT="1"/>
      <dgm:spPr/>
      <dgm:t>
        <a:bodyPr/>
        <a:lstStyle/>
        <a:p>
          <a:r>
            <a:rPr lang="en-US" sz="2400" dirty="0"/>
            <a:t>Ethical</a:t>
          </a:r>
          <a:r>
            <a:rPr lang="en-US" sz="2400" dirty="0">
              <a:solidFill>
                <a:schemeClr val="tx1"/>
              </a:solidFill>
            </a:rPr>
            <a:t> principles </a:t>
          </a:r>
          <a:r>
            <a:rPr lang="en-US" sz="2400" dirty="0"/>
            <a:t>of life</a:t>
          </a:r>
        </a:p>
      </dgm:t>
    </dgm:pt>
    <dgm:pt modelId="{DC5F41C6-35D1-402E-842F-15CB17534F6A}" type="parTrans" cxnId="{B5CCA517-45DF-4F20-8848-6F707576C49F}">
      <dgm:prSet/>
      <dgm:spPr/>
      <dgm:t>
        <a:bodyPr/>
        <a:lstStyle/>
        <a:p>
          <a:endParaRPr lang="en-US"/>
        </a:p>
      </dgm:t>
    </dgm:pt>
    <dgm:pt modelId="{214ECAF7-7D50-4202-AD27-3A9153A3EAB0}" type="sibTrans" cxnId="{B5CCA517-45DF-4F20-8848-6F707576C49F}">
      <dgm:prSet/>
      <dgm:spPr/>
      <dgm:t>
        <a:bodyPr/>
        <a:lstStyle/>
        <a:p>
          <a:endParaRPr lang="en-US"/>
        </a:p>
      </dgm:t>
    </dgm:pt>
    <dgm:pt modelId="{D79FEAFA-B1BC-4FEF-8DAA-2E7188A753F7}">
      <dgm:prSet custT="1"/>
      <dgm:spPr/>
      <dgm:t>
        <a:bodyPr/>
        <a:lstStyle/>
        <a:p>
          <a:r>
            <a:rPr lang="en-US" sz="2400" dirty="0">
              <a:solidFill>
                <a:srgbClr val="00B0F0"/>
              </a:solidFill>
            </a:rPr>
            <a:t>Can you give examples of current issues relating to the above?</a:t>
          </a:r>
        </a:p>
      </dgm:t>
    </dgm:pt>
    <dgm:pt modelId="{B44ED249-5F39-4BEA-80BB-65A0B4B7959E}" type="parTrans" cxnId="{5EA340DA-E232-4C87-AA9F-05DDB4F339FA}">
      <dgm:prSet/>
      <dgm:spPr/>
      <dgm:t>
        <a:bodyPr/>
        <a:lstStyle/>
        <a:p>
          <a:endParaRPr lang="en-US"/>
        </a:p>
      </dgm:t>
    </dgm:pt>
    <dgm:pt modelId="{6A2B1896-2DB2-4047-92CC-7285E68C6EA2}" type="sibTrans" cxnId="{5EA340DA-E232-4C87-AA9F-05DDB4F339FA}">
      <dgm:prSet/>
      <dgm:spPr/>
      <dgm:t>
        <a:bodyPr/>
        <a:lstStyle/>
        <a:p>
          <a:endParaRPr lang="en-US"/>
        </a:p>
      </dgm:t>
    </dgm:pt>
    <dgm:pt modelId="{7F23D89C-A3AF-4A98-808E-B844CBAF3D14}" type="pres">
      <dgm:prSet presAssocID="{08F09057-AC33-4A8E-8A8B-A6F7C98570F0}" presName="linear" presStyleCnt="0">
        <dgm:presLayoutVars>
          <dgm:animLvl val="lvl"/>
          <dgm:resizeHandles val="exact"/>
        </dgm:presLayoutVars>
      </dgm:prSet>
      <dgm:spPr/>
    </dgm:pt>
    <dgm:pt modelId="{BB020278-E0F7-4F34-A514-6A128E534FA4}" type="pres">
      <dgm:prSet presAssocID="{B3834733-D0A0-4963-AB89-49A306A05644}" presName="parentText" presStyleLbl="node1" presStyleIdx="0" presStyleCnt="2" custScaleY="118034" custLinFactY="-539" custLinFactNeighborY="-100000">
        <dgm:presLayoutVars>
          <dgm:chMax val="0"/>
          <dgm:bulletEnabled val="1"/>
        </dgm:presLayoutVars>
      </dgm:prSet>
      <dgm:spPr/>
    </dgm:pt>
    <dgm:pt modelId="{8AA8A5C2-D309-440A-9466-EF65593790BE}" type="pres">
      <dgm:prSet presAssocID="{614FBC5B-9F97-40AD-BBC4-32F9FFEC0A0E}" presName="spacer" presStyleCnt="0"/>
      <dgm:spPr/>
    </dgm:pt>
    <dgm:pt modelId="{06C4DCCB-5215-445F-BAC1-0C1A58A80559}" type="pres">
      <dgm:prSet presAssocID="{2DE35E01-AF5B-4ADD-8EC3-4143DE7B2149}" presName="parentText" presStyleLbl="node1" presStyleIdx="1" presStyleCnt="2">
        <dgm:presLayoutVars>
          <dgm:chMax val="0"/>
          <dgm:bulletEnabled val="1"/>
        </dgm:presLayoutVars>
      </dgm:prSet>
      <dgm:spPr/>
    </dgm:pt>
    <dgm:pt modelId="{9DDA132C-EEEB-43FD-9816-989848DB4406}" type="pres">
      <dgm:prSet presAssocID="{2DE35E01-AF5B-4ADD-8EC3-4143DE7B2149}" presName="childText" presStyleLbl="revTx" presStyleIdx="0" presStyleCnt="1">
        <dgm:presLayoutVars>
          <dgm:bulletEnabled val="1"/>
        </dgm:presLayoutVars>
      </dgm:prSet>
      <dgm:spPr/>
    </dgm:pt>
  </dgm:ptLst>
  <dgm:cxnLst>
    <dgm:cxn modelId="{36C6490A-FCB0-472F-80CE-C894894468EB}" srcId="{08F09057-AC33-4A8E-8A8B-A6F7C98570F0}" destId="{2DE35E01-AF5B-4ADD-8EC3-4143DE7B2149}" srcOrd="1" destOrd="0" parTransId="{A6CB437C-7068-45A3-8171-34EE07172044}" sibTransId="{51FA7249-817A-4056-95CA-119E8DAB2990}"/>
    <dgm:cxn modelId="{B5CCA517-45DF-4F20-8848-6F707576C49F}" srcId="{E0C67B38-558F-4D05-9595-26AAF6097377}" destId="{D9372852-E3C9-46A8-B577-0DB709BE497D}" srcOrd="4" destOrd="0" parTransId="{DC5F41C6-35D1-402E-842F-15CB17534F6A}" sibTransId="{214ECAF7-7D50-4202-AD27-3A9153A3EAB0}"/>
    <dgm:cxn modelId="{4D7A6239-B12B-4C1E-A4EB-8417CFEBC8D6}" srcId="{E0C67B38-558F-4D05-9595-26AAF6097377}" destId="{9FE9B658-C0C3-4852-9F34-6F05D14B4C1F}" srcOrd="2" destOrd="0" parTransId="{4A309D00-2BE8-4A30-83DB-562CB98D047E}" sibTransId="{ACB7A097-B9DA-4A4E-A047-62344553684E}"/>
    <dgm:cxn modelId="{DA659F6C-5BA9-4B8A-BE5B-23F03AFA0E96}" type="presOf" srcId="{46846DE5-0813-4941-9146-2ECE0F757099}" destId="{9DDA132C-EEEB-43FD-9816-989848DB4406}" srcOrd="0" destOrd="2" presId="urn:microsoft.com/office/officeart/2005/8/layout/vList2"/>
    <dgm:cxn modelId="{917B134E-BDE3-4997-B50A-41C5F85A83D5}" type="presOf" srcId="{92F0BDBB-D2E6-4BD8-B190-F51D67020B1E}" destId="{9DDA132C-EEEB-43FD-9816-989848DB4406}" srcOrd="0" destOrd="4" presId="urn:microsoft.com/office/officeart/2005/8/layout/vList2"/>
    <dgm:cxn modelId="{6585486F-F5D6-4D42-AE4C-5870AF1CE7FF}" type="presOf" srcId="{D79FEAFA-B1BC-4FEF-8DAA-2E7188A753F7}" destId="{9DDA132C-EEEB-43FD-9816-989848DB4406}" srcOrd="0" destOrd="6" presId="urn:microsoft.com/office/officeart/2005/8/layout/vList2"/>
    <dgm:cxn modelId="{51099E8A-743A-48D9-81C0-37927E605DA9}" type="presOf" srcId="{E0C67B38-558F-4D05-9595-26AAF6097377}" destId="{9DDA132C-EEEB-43FD-9816-989848DB4406}" srcOrd="0" destOrd="0" presId="urn:microsoft.com/office/officeart/2005/8/layout/vList2"/>
    <dgm:cxn modelId="{A71532A1-4FC9-44E9-A784-8C8A6CAB62CA}" srcId="{2DE35E01-AF5B-4ADD-8EC3-4143DE7B2149}" destId="{E0C67B38-558F-4D05-9595-26AAF6097377}" srcOrd="0" destOrd="0" parTransId="{2A270FD0-B933-4336-9502-BC28F2B09695}" sibTransId="{29E5ACB2-8E4E-4027-9726-DD80D3B82A84}"/>
    <dgm:cxn modelId="{201757A2-3B94-460A-BCD3-A38022D707FF}" type="presOf" srcId="{B3834733-D0A0-4963-AB89-49A306A05644}" destId="{BB020278-E0F7-4F34-A514-6A128E534FA4}" srcOrd="0" destOrd="0" presId="urn:microsoft.com/office/officeart/2005/8/layout/vList2"/>
    <dgm:cxn modelId="{1F7EA4A7-DF06-4FDE-B37A-FE477D177024}" type="presOf" srcId="{9FE9B658-C0C3-4852-9F34-6F05D14B4C1F}" destId="{9DDA132C-EEEB-43FD-9816-989848DB4406}" srcOrd="0" destOrd="3" presId="urn:microsoft.com/office/officeart/2005/8/layout/vList2"/>
    <dgm:cxn modelId="{0A8DC7AD-A785-4BEC-8C60-C0F9A7EBC1F9}" srcId="{E0C67B38-558F-4D05-9595-26AAF6097377}" destId="{46846DE5-0813-4941-9146-2ECE0F757099}" srcOrd="1" destOrd="0" parTransId="{56EE26D0-6DAA-4711-8F4A-278D9E4C2456}" sibTransId="{61E7216A-0555-43FF-A970-2CE5D6C6122C}"/>
    <dgm:cxn modelId="{283A9CB4-BEF8-4DDE-9C76-7334A238CC79}" type="presOf" srcId="{2DE35E01-AF5B-4ADD-8EC3-4143DE7B2149}" destId="{06C4DCCB-5215-445F-BAC1-0C1A58A80559}" srcOrd="0" destOrd="0" presId="urn:microsoft.com/office/officeart/2005/8/layout/vList2"/>
    <dgm:cxn modelId="{759DFCB8-C515-46DD-829A-28BA136AF858}" type="presOf" srcId="{D9372852-E3C9-46A8-B577-0DB709BE497D}" destId="{9DDA132C-EEEB-43FD-9816-989848DB4406}" srcOrd="0" destOrd="5" presId="urn:microsoft.com/office/officeart/2005/8/layout/vList2"/>
    <dgm:cxn modelId="{AEE62BBF-740F-4B20-B3EE-CF541716539B}" type="presOf" srcId="{08F09057-AC33-4A8E-8A8B-A6F7C98570F0}" destId="{7F23D89C-A3AF-4A98-808E-B844CBAF3D14}" srcOrd="0" destOrd="0" presId="urn:microsoft.com/office/officeart/2005/8/layout/vList2"/>
    <dgm:cxn modelId="{202DC0C9-A110-460D-841A-475AFD22FBBF}" srcId="{E0C67B38-558F-4D05-9595-26AAF6097377}" destId="{258A7512-F26E-4F38-8238-1841945C5BA5}" srcOrd="0" destOrd="0" parTransId="{62F25075-3B22-4E20-B962-A65A1C08B98D}" sibTransId="{959BFF35-CF02-47D7-84B0-A2C7B7125BA3}"/>
    <dgm:cxn modelId="{4015C3CC-433F-480C-AC96-6187D4F7B6C2}" srcId="{08F09057-AC33-4A8E-8A8B-A6F7C98570F0}" destId="{B3834733-D0A0-4963-AB89-49A306A05644}" srcOrd="0" destOrd="0" parTransId="{3CD94644-2270-4C33-9F30-AE1A8DC463FE}" sibTransId="{614FBC5B-9F97-40AD-BBC4-32F9FFEC0A0E}"/>
    <dgm:cxn modelId="{3901D3D5-9503-45BD-82FC-7C29D85BDEF8}" type="presOf" srcId="{258A7512-F26E-4F38-8238-1841945C5BA5}" destId="{9DDA132C-EEEB-43FD-9816-989848DB4406}" srcOrd="0" destOrd="1" presId="urn:microsoft.com/office/officeart/2005/8/layout/vList2"/>
    <dgm:cxn modelId="{8F8F95D9-BBD6-44B6-969B-4C8B9F31C554}" srcId="{E0C67B38-558F-4D05-9595-26AAF6097377}" destId="{92F0BDBB-D2E6-4BD8-B190-F51D67020B1E}" srcOrd="3" destOrd="0" parTransId="{26E4F51B-2958-458F-AC53-A7D403FDDC33}" sibTransId="{ED31B35A-73DA-47A6-814F-D463E1A62BFB}"/>
    <dgm:cxn modelId="{5EA340DA-E232-4C87-AA9F-05DDB4F339FA}" srcId="{E0C67B38-558F-4D05-9595-26AAF6097377}" destId="{D79FEAFA-B1BC-4FEF-8DAA-2E7188A753F7}" srcOrd="5" destOrd="0" parTransId="{B44ED249-5F39-4BEA-80BB-65A0B4B7959E}" sibTransId="{6A2B1896-2DB2-4047-92CC-7285E68C6EA2}"/>
    <dgm:cxn modelId="{45014DC4-52AA-426F-AEFB-BF26EFADBC48}" type="presParOf" srcId="{7F23D89C-A3AF-4A98-808E-B844CBAF3D14}" destId="{BB020278-E0F7-4F34-A514-6A128E534FA4}" srcOrd="0" destOrd="0" presId="urn:microsoft.com/office/officeart/2005/8/layout/vList2"/>
    <dgm:cxn modelId="{3337459C-F8BA-47A1-89A8-E7F8A0E0B3D8}" type="presParOf" srcId="{7F23D89C-A3AF-4A98-808E-B844CBAF3D14}" destId="{8AA8A5C2-D309-440A-9466-EF65593790BE}" srcOrd="1" destOrd="0" presId="urn:microsoft.com/office/officeart/2005/8/layout/vList2"/>
    <dgm:cxn modelId="{9DD29FA8-F788-42F9-B864-10601068E5E9}" type="presParOf" srcId="{7F23D89C-A3AF-4A98-808E-B844CBAF3D14}" destId="{06C4DCCB-5215-445F-BAC1-0C1A58A80559}" srcOrd="2" destOrd="0" presId="urn:microsoft.com/office/officeart/2005/8/layout/vList2"/>
    <dgm:cxn modelId="{D7A2369E-EFF3-4890-991B-656992CD5078}" type="presParOf" srcId="{7F23D89C-A3AF-4A98-808E-B844CBAF3D14}" destId="{9DDA132C-EEEB-43FD-9816-989848DB4406}"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8FE435-60FB-497C-93D8-18191CA1F6C2}" type="doc">
      <dgm:prSet loTypeId="urn:microsoft.com/office/officeart/2005/8/layout/hierarchy1" loCatId="hierarchy" qsTypeId="urn:microsoft.com/office/officeart/2005/8/quickstyle/simple1" qsCatId="simple" csTypeId="urn:microsoft.com/office/officeart/2005/8/colors/accent0_3" csCatId="mainScheme" phldr="1"/>
      <dgm:spPr/>
      <dgm:t>
        <a:bodyPr/>
        <a:lstStyle/>
        <a:p>
          <a:endParaRPr lang="en-US"/>
        </a:p>
      </dgm:t>
    </dgm:pt>
    <dgm:pt modelId="{54A2E92C-B730-4303-9376-F4555970CD2E}">
      <dgm:prSet/>
      <dgm:spPr/>
      <dgm:t>
        <a:bodyPr/>
        <a:lstStyle/>
        <a:p>
          <a:r>
            <a:rPr lang="en-US"/>
            <a:t>Write down some of the things you learned today.</a:t>
          </a:r>
        </a:p>
      </dgm:t>
    </dgm:pt>
    <dgm:pt modelId="{91A408E1-3C50-45A1-9CC4-7A16F8AA1C64}" type="parTrans" cxnId="{C52168F8-498B-42BA-8583-72F6CA778C1E}">
      <dgm:prSet/>
      <dgm:spPr/>
      <dgm:t>
        <a:bodyPr/>
        <a:lstStyle/>
        <a:p>
          <a:endParaRPr lang="en-US"/>
        </a:p>
      </dgm:t>
    </dgm:pt>
    <dgm:pt modelId="{1D2455D1-0270-41B7-8B97-EE6A00DD9758}" type="sibTrans" cxnId="{C52168F8-498B-42BA-8583-72F6CA778C1E}">
      <dgm:prSet/>
      <dgm:spPr/>
      <dgm:t>
        <a:bodyPr/>
        <a:lstStyle/>
        <a:p>
          <a:endParaRPr lang="en-US"/>
        </a:p>
      </dgm:t>
    </dgm:pt>
    <dgm:pt modelId="{22970B75-4C87-464D-8D5D-536425243DC0}">
      <dgm:prSet/>
      <dgm:spPr/>
      <dgm:t>
        <a:bodyPr/>
        <a:lstStyle/>
        <a:p>
          <a:r>
            <a:rPr lang="en-US" dirty="0"/>
            <a:t>Share with </a:t>
          </a:r>
          <a:r>
            <a:rPr lang="en-US" dirty="0">
              <a:solidFill>
                <a:srgbClr val="FF0000"/>
              </a:solidFill>
            </a:rPr>
            <a:t>the </a:t>
          </a:r>
          <a:r>
            <a:rPr lang="en-US" dirty="0"/>
            <a:t>class.</a:t>
          </a:r>
        </a:p>
      </dgm:t>
    </dgm:pt>
    <dgm:pt modelId="{4F441CC5-D339-4300-9767-E56E8ED8ECE2}" type="parTrans" cxnId="{E231444E-5777-4F1F-AC31-2E3195B0565A}">
      <dgm:prSet/>
      <dgm:spPr/>
      <dgm:t>
        <a:bodyPr/>
        <a:lstStyle/>
        <a:p>
          <a:endParaRPr lang="en-US"/>
        </a:p>
      </dgm:t>
    </dgm:pt>
    <dgm:pt modelId="{7ED3EA28-BC5F-4C59-80D7-00AFD87CAA5C}" type="sibTrans" cxnId="{E231444E-5777-4F1F-AC31-2E3195B0565A}">
      <dgm:prSet/>
      <dgm:spPr/>
      <dgm:t>
        <a:bodyPr/>
        <a:lstStyle/>
        <a:p>
          <a:endParaRPr lang="en-US"/>
        </a:p>
      </dgm:t>
    </dgm:pt>
    <dgm:pt modelId="{855EFEA2-6C9E-431E-BA17-2A9858625FB9}" type="pres">
      <dgm:prSet presAssocID="{F18FE435-60FB-497C-93D8-18191CA1F6C2}" presName="hierChild1" presStyleCnt="0">
        <dgm:presLayoutVars>
          <dgm:chPref val="1"/>
          <dgm:dir/>
          <dgm:animOne val="branch"/>
          <dgm:animLvl val="lvl"/>
          <dgm:resizeHandles/>
        </dgm:presLayoutVars>
      </dgm:prSet>
      <dgm:spPr/>
    </dgm:pt>
    <dgm:pt modelId="{081378EF-FD5D-4443-91B6-AC25584A6A32}" type="pres">
      <dgm:prSet presAssocID="{54A2E92C-B730-4303-9376-F4555970CD2E}" presName="hierRoot1" presStyleCnt="0"/>
      <dgm:spPr/>
    </dgm:pt>
    <dgm:pt modelId="{22304DC7-83E5-40F3-8DE6-62692DE900F5}" type="pres">
      <dgm:prSet presAssocID="{54A2E92C-B730-4303-9376-F4555970CD2E}" presName="composite" presStyleCnt="0"/>
      <dgm:spPr/>
    </dgm:pt>
    <dgm:pt modelId="{166C275E-EA3E-4F9B-B04E-1758A6352244}" type="pres">
      <dgm:prSet presAssocID="{54A2E92C-B730-4303-9376-F4555970CD2E}" presName="background" presStyleLbl="node0" presStyleIdx="0" presStyleCnt="2"/>
      <dgm:spPr/>
    </dgm:pt>
    <dgm:pt modelId="{8F0871FA-5F2E-4319-AAFE-FCA6D494D675}" type="pres">
      <dgm:prSet presAssocID="{54A2E92C-B730-4303-9376-F4555970CD2E}" presName="text" presStyleLbl="fgAcc0" presStyleIdx="0" presStyleCnt="2">
        <dgm:presLayoutVars>
          <dgm:chPref val="3"/>
        </dgm:presLayoutVars>
      </dgm:prSet>
      <dgm:spPr/>
    </dgm:pt>
    <dgm:pt modelId="{143FE0AA-806D-4407-82BF-74936FFE901F}" type="pres">
      <dgm:prSet presAssocID="{54A2E92C-B730-4303-9376-F4555970CD2E}" presName="hierChild2" presStyleCnt="0"/>
      <dgm:spPr/>
    </dgm:pt>
    <dgm:pt modelId="{6AF0F3AD-97F9-4F1E-A60A-B62222DBE050}" type="pres">
      <dgm:prSet presAssocID="{22970B75-4C87-464D-8D5D-536425243DC0}" presName="hierRoot1" presStyleCnt="0"/>
      <dgm:spPr/>
    </dgm:pt>
    <dgm:pt modelId="{7EF22EDA-B281-4DEF-9CF0-C7B69A4060B8}" type="pres">
      <dgm:prSet presAssocID="{22970B75-4C87-464D-8D5D-536425243DC0}" presName="composite" presStyleCnt="0"/>
      <dgm:spPr/>
    </dgm:pt>
    <dgm:pt modelId="{34B35740-7C04-4299-9373-8FD0D57C76F2}" type="pres">
      <dgm:prSet presAssocID="{22970B75-4C87-464D-8D5D-536425243DC0}" presName="background" presStyleLbl="node0" presStyleIdx="1" presStyleCnt="2"/>
      <dgm:spPr/>
    </dgm:pt>
    <dgm:pt modelId="{294FFF9C-46A7-4557-B128-90185DA472E5}" type="pres">
      <dgm:prSet presAssocID="{22970B75-4C87-464D-8D5D-536425243DC0}" presName="text" presStyleLbl="fgAcc0" presStyleIdx="1" presStyleCnt="2">
        <dgm:presLayoutVars>
          <dgm:chPref val="3"/>
        </dgm:presLayoutVars>
      </dgm:prSet>
      <dgm:spPr/>
    </dgm:pt>
    <dgm:pt modelId="{9B10DDA7-C7D4-4B19-883B-7A19DF78B263}" type="pres">
      <dgm:prSet presAssocID="{22970B75-4C87-464D-8D5D-536425243DC0}" presName="hierChild2" presStyleCnt="0"/>
      <dgm:spPr/>
    </dgm:pt>
  </dgm:ptLst>
  <dgm:cxnLst>
    <dgm:cxn modelId="{31F7C54C-832E-40F0-A807-6A2705188C7C}" type="presOf" srcId="{F18FE435-60FB-497C-93D8-18191CA1F6C2}" destId="{855EFEA2-6C9E-431E-BA17-2A9858625FB9}" srcOrd="0" destOrd="0" presId="urn:microsoft.com/office/officeart/2005/8/layout/hierarchy1"/>
    <dgm:cxn modelId="{E231444E-5777-4F1F-AC31-2E3195B0565A}" srcId="{F18FE435-60FB-497C-93D8-18191CA1F6C2}" destId="{22970B75-4C87-464D-8D5D-536425243DC0}" srcOrd="1" destOrd="0" parTransId="{4F441CC5-D339-4300-9767-E56E8ED8ECE2}" sibTransId="{7ED3EA28-BC5F-4C59-80D7-00AFD87CAA5C}"/>
    <dgm:cxn modelId="{B75F20D4-8504-4B3B-A392-8DDF94982062}" type="presOf" srcId="{22970B75-4C87-464D-8D5D-536425243DC0}" destId="{294FFF9C-46A7-4557-B128-90185DA472E5}" srcOrd="0" destOrd="0" presId="urn:microsoft.com/office/officeart/2005/8/layout/hierarchy1"/>
    <dgm:cxn modelId="{E7E8F0DB-9AAA-437E-AC31-85112A6CC143}" type="presOf" srcId="{54A2E92C-B730-4303-9376-F4555970CD2E}" destId="{8F0871FA-5F2E-4319-AAFE-FCA6D494D675}" srcOrd="0" destOrd="0" presId="urn:microsoft.com/office/officeart/2005/8/layout/hierarchy1"/>
    <dgm:cxn modelId="{C52168F8-498B-42BA-8583-72F6CA778C1E}" srcId="{F18FE435-60FB-497C-93D8-18191CA1F6C2}" destId="{54A2E92C-B730-4303-9376-F4555970CD2E}" srcOrd="0" destOrd="0" parTransId="{91A408E1-3C50-45A1-9CC4-7A16F8AA1C64}" sibTransId="{1D2455D1-0270-41B7-8B97-EE6A00DD9758}"/>
    <dgm:cxn modelId="{FC94134F-ADAB-431F-99A6-53710EBBC23B}" type="presParOf" srcId="{855EFEA2-6C9E-431E-BA17-2A9858625FB9}" destId="{081378EF-FD5D-4443-91B6-AC25584A6A32}" srcOrd="0" destOrd="0" presId="urn:microsoft.com/office/officeart/2005/8/layout/hierarchy1"/>
    <dgm:cxn modelId="{255B5B0F-46C7-4BA6-9292-50C07172D873}" type="presParOf" srcId="{081378EF-FD5D-4443-91B6-AC25584A6A32}" destId="{22304DC7-83E5-40F3-8DE6-62692DE900F5}" srcOrd="0" destOrd="0" presId="urn:microsoft.com/office/officeart/2005/8/layout/hierarchy1"/>
    <dgm:cxn modelId="{D94D13DA-26A6-4667-905C-68FB84EE5C73}" type="presParOf" srcId="{22304DC7-83E5-40F3-8DE6-62692DE900F5}" destId="{166C275E-EA3E-4F9B-B04E-1758A6352244}" srcOrd="0" destOrd="0" presId="urn:microsoft.com/office/officeart/2005/8/layout/hierarchy1"/>
    <dgm:cxn modelId="{A6772B4C-ACBF-45DE-A0B9-1217BC1298B8}" type="presParOf" srcId="{22304DC7-83E5-40F3-8DE6-62692DE900F5}" destId="{8F0871FA-5F2E-4319-AAFE-FCA6D494D675}" srcOrd="1" destOrd="0" presId="urn:microsoft.com/office/officeart/2005/8/layout/hierarchy1"/>
    <dgm:cxn modelId="{2143209B-5B17-45DD-AF52-0A6460CAFFC3}" type="presParOf" srcId="{081378EF-FD5D-4443-91B6-AC25584A6A32}" destId="{143FE0AA-806D-4407-82BF-74936FFE901F}" srcOrd="1" destOrd="0" presId="urn:microsoft.com/office/officeart/2005/8/layout/hierarchy1"/>
    <dgm:cxn modelId="{CAEA9CD4-6F59-4A95-91E8-236DEFD03817}" type="presParOf" srcId="{855EFEA2-6C9E-431E-BA17-2A9858625FB9}" destId="{6AF0F3AD-97F9-4F1E-A60A-B62222DBE050}" srcOrd="1" destOrd="0" presId="urn:microsoft.com/office/officeart/2005/8/layout/hierarchy1"/>
    <dgm:cxn modelId="{565E6E69-A5D1-44B6-AB91-357121322CFD}" type="presParOf" srcId="{6AF0F3AD-97F9-4F1E-A60A-B62222DBE050}" destId="{7EF22EDA-B281-4DEF-9CF0-C7B69A4060B8}" srcOrd="0" destOrd="0" presId="urn:microsoft.com/office/officeart/2005/8/layout/hierarchy1"/>
    <dgm:cxn modelId="{0A1D95F3-ED73-44E7-B7FB-D38D42390068}" type="presParOf" srcId="{7EF22EDA-B281-4DEF-9CF0-C7B69A4060B8}" destId="{34B35740-7C04-4299-9373-8FD0D57C76F2}" srcOrd="0" destOrd="0" presId="urn:microsoft.com/office/officeart/2005/8/layout/hierarchy1"/>
    <dgm:cxn modelId="{FF3F1476-84B3-49FA-BE19-8DB915B83FF8}" type="presParOf" srcId="{7EF22EDA-B281-4DEF-9CF0-C7B69A4060B8}" destId="{294FFF9C-46A7-4557-B128-90185DA472E5}" srcOrd="1" destOrd="0" presId="urn:microsoft.com/office/officeart/2005/8/layout/hierarchy1"/>
    <dgm:cxn modelId="{54224932-05EC-4531-B335-7FE65F11D635}" type="presParOf" srcId="{6AF0F3AD-97F9-4F1E-A60A-B62222DBE050}" destId="{9B10DDA7-C7D4-4B19-883B-7A19DF78B26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C5979-4363-4BE2-B362-0BECAA27BBA2}">
      <dsp:nvSpPr>
        <dsp:cNvPr id="0" name=""/>
        <dsp:cNvSpPr/>
      </dsp:nvSpPr>
      <dsp:spPr>
        <a:xfrm>
          <a:off x="0" y="98959"/>
          <a:ext cx="6666833" cy="28548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Each human being cultivated to different degrees </a:t>
          </a:r>
          <a:r>
            <a:rPr lang="en-US" sz="4000" kern="1200" dirty="0">
              <a:solidFill>
                <a:schemeClr val="bg1"/>
              </a:solidFill>
            </a:rPr>
            <a:t>possesses </a:t>
          </a:r>
          <a:r>
            <a:rPr lang="en-US" sz="4000" kern="1200" dirty="0"/>
            <a:t>Good Mind=Vohu Manah=Divine creation</a:t>
          </a:r>
        </a:p>
      </dsp:txBody>
      <dsp:txXfrm>
        <a:off x="139360" y="238319"/>
        <a:ext cx="6388113" cy="2576080"/>
      </dsp:txXfrm>
    </dsp:sp>
    <dsp:sp modelId="{1E53D1F5-7CF4-42E0-AB41-8389E275AE73}">
      <dsp:nvSpPr>
        <dsp:cNvPr id="0" name=""/>
        <dsp:cNvSpPr/>
      </dsp:nvSpPr>
      <dsp:spPr>
        <a:xfrm>
          <a:off x="0" y="2953760"/>
          <a:ext cx="6666833" cy="240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dirty="0" err="1"/>
            <a:t>Vohu</a:t>
          </a:r>
          <a:r>
            <a:rPr lang="en-US" sz="3100" kern="1200" dirty="0"/>
            <a:t> </a:t>
          </a:r>
          <a:r>
            <a:rPr lang="en-US" sz="3100" kern="1200" dirty="0" err="1"/>
            <a:t>Manah</a:t>
          </a:r>
          <a:r>
            <a:rPr lang="en-US" sz="3100" kern="1200" dirty="0"/>
            <a:t> enables us to recognize Asha (the right path)</a:t>
          </a:r>
        </a:p>
        <a:p>
          <a:pPr marL="285750" lvl="1" indent="-285750" algn="l" defTabSz="1377950">
            <a:lnSpc>
              <a:spcPct val="90000"/>
            </a:lnSpc>
            <a:spcBef>
              <a:spcPct val="0"/>
            </a:spcBef>
            <a:spcAft>
              <a:spcPct val="20000"/>
            </a:spcAft>
            <a:buChar char="•"/>
          </a:pPr>
          <a:r>
            <a:rPr lang="en-US" sz="3100" kern="1200" dirty="0"/>
            <a:t>This form of moral awareness is good thought, which in turn guides us to good </a:t>
          </a:r>
          <a:r>
            <a:rPr lang="en-US" sz="3100" kern="1200" dirty="0">
              <a:solidFill>
                <a:schemeClr val="tx1"/>
              </a:solidFill>
            </a:rPr>
            <a:t>words and  good deeds</a:t>
          </a:r>
        </a:p>
      </dsp:txBody>
      <dsp:txXfrm>
        <a:off x="0" y="2953760"/>
        <a:ext cx="6666833" cy="2401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020278-E0F7-4F34-A514-6A128E534FA4}">
      <dsp:nvSpPr>
        <dsp:cNvPr id="0" name=""/>
        <dsp:cNvSpPr/>
      </dsp:nvSpPr>
      <dsp:spPr>
        <a:xfrm>
          <a:off x="0" y="0"/>
          <a:ext cx="6263640" cy="168343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For the first time in human history, </a:t>
          </a:r>
          <a:r>
            <a:rPr lang="en-US" sz="2600" kern="1200" dirty="0" err="1"/>
            <a:t>Zarathushtra</a:t>
          </a:r>
          <a:r>
            <a:rPr lang="en-US" sz="2600" kern="1200" dirty="0"/>
            <a:t> introduced the concept of choice and free will.</a:t>
          </a:r>
        </a:p>
      </dsp:txBody>
      <dsp:txXfrm>
        <a:off x="82179" y="82179"/>
        <a:ext cx="6099282" cy="1519078"/>
      </dsp:txXfrm>
    </dsp:sp>
    <dsp:sp modelId="{06C4DCCB-5215-445F-BAC1-0C1A58A80559}">
      <dsp:nvSpPr>
        <dsp:cNvPr id="0" name=""/>
        <dsp:cNvSpPr/>
      </dsp:nvSpPr>
      <dsp:spPr>
        <a:xfrm>
          <a:off x="0" y="1845990"/>
          <a:ext cx="6263640" cy="142622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Man must think for himself </a:t>
          </a:r>
        </a:p>
      </dsp:txBody>
      <dsp:txXfrm>
        <a:off x="69623" y="1915613"/>
        <a:ext cx="6124394" cy="1286983"/>
      </dsp:txXfrm>
    </dsp:sp>
    <dsp:sp modelId="{9DDA132C-EEEB-43FD-9816-989848DB4406}">
      <dsp:nvSpPr>
        <dsp:cNvPr id="0" name=""/>
        <dsp:cNvSpPr/>
      </dsp:nvSpPr>
      <dsp:spPr>
        <a:xfrm>
          <a:off x="0" y="3272220"/>
          <a:ext cx="6263640" cy="35231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871"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This gave rise to concepts that are still important is the modern world.</a:t>
          </a:r>
        </a:p>
        <a:p>
          <a:pPr marL="457200" lvl="2" indent="-228600" algn="l" defTabSz="1066800">
            <a:lnSpc>
              <a:spcPct val="90000"/>
            </a:lnSpc>
            <a:spcBef>
              <a:spcPct val="0"/>
            </a:spcBef>
            <a:spcAft>
              <a:spcPct val="20000"/>
            </a:spcAft>
            <a:buChar char="•"/>
          </a:pPr>
          <a:r>
            <a:rPr lang="en-US" sz="2400" kern="1200" dirty="0"/>
            <a:t>Democracy</a:t>
          </a:r>
        </a:p>
        <a:p>
          <a:pPr marL="457200" lvl="2" indent="-228600" algn="l" defTabSz="1066800">
            <a:lnSpc>
              <a:spcPct val="90000"/>
            </a:lnSpc>
            <a:spcBef>
              <a:spcPct val="0"/>
            </a:spcBef>
            <a:spcAft>
              <a:spcPct val="20000"/>
            </a:spcAft>
            <a:buChar char="•"/>
          </a:pPr>
          <a:r>
            <a:rPr lang="en-US" sz="2400" kern="1200" dirty="0"/>
            <a:t>Gender equality</a:t>
          </a:r>
        </a:p>
        <a:p>
          <a:pPr marL="457200" lvl="2" indent="-228600" algn="l" defTabSz="1066800">
            <a:lnSpc>
              <a:spcPct val="90000"/>
            </a:lnSpc>
            <a:spcBef>
              <a:spcPct val="0"/>
            </a:spcBef>
            <a:spcAft>
              <a:spcPct val="20000"/>
            </a:spcAft>
            <a:buChar char="•"/>
          </a:pPr>
          <a:r>
            <a:rPr lang="en-US" sz="2400" kern="1200" dirty="0"/>
            <a:t>Human rights</a:t>
          </a:r>
        </a:p>
        <a:p>
          <a:pPr marL="457200" lvl="2" indent="-228600" algn="l" defTabSz="1066800">
            <a:lnSpc>
              <a:spcPct val="90000"/>
            </a:lnSpc>
            <a:spcBef>
              <a:spcPct val="0"/>
            </a:spcBef>
            <a:spcAft>
              <a:spcPct val="20000"/>
            </a:spcAft>
            <a:buChar char="•"/>
          </a:pPr>
          <a:r>
            <a:rPr lang="en-US" sz="2400" kern="1200" dirty="0"/>
            <a:t>Brotherhood of mankind</a:t>
          </a:r>
        </a:p>
        <a:p>
          <a:pPr marL="457200" lvl="2" indent="-228600" algn="l" defTabSz="1066800">
            <a:lnSpc>
              <a:spcPct val="90000"/>
            </a:lnSpc>
            <a:spcBef>
              <a:spcPct val="0"/>
            </a:spcBef>
            <a:spcAft>
              <a:spcPct val="20000"/>
            </a:spcAft>
            <a:buChar char="•"/>
          </a:pPr>
          <a:r>
            <a:rPr lang="en-US" sz="2400" kern="1200" dirty="0"/>
            <a:t>Ethical</a:t>
          </a:r>
          <a:r>
            <a:rPr lang="en-US" sz="2400" kern="1200" dirty="0">
              <a:solidFill>
                <a:schemeClr val="tx1"/>
              </a:solidFill>
            </a:rPr>
            <a:t> principles </a:t>
          </a:r>
          <a:r>
            <a:rPr lang="en-US" sz="2400" kern="1200" dirty="0"/>
            <a:t>of life</a:t>
          </a:r>
        </a:p>
        <a:p>
          <a:pPr marL="457200" lvl="2" indent="-228600" algn="l" defTabSz="1066800">
            <a:lnSpc>
              <a:spcPct val="90000"/>
            </a:lnSpc>
            <a:spcBef>
              <a:spcPct val="0"/>
            </a:spcBef>
            <a:spcAft>
              <a:spcPct val="20000"/>
            </a:spcAft>
            <a:buChar char="•"/>
          </a:pPr>
          <a:r>
            <a:rPr lang="en-US" sz="2400" kern="1200" dirty="0">
              <a:solidFill>
                <a:srgbClr val="00B0F0"/>
              </a:solidFill>
            </a:rPr>
            <a:t>Can you give examples of current issues relating to the above?</a:t>
          </a:r>
        </a:p>
      </dsp:txBody>
      <dsp:txXfrm>
        <a:off x="0" y="3272220"/>
        <a:ext cx="6263640" cy="35231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6C275E-EA3E-4F9B-B04E-1758A6352244}">
      <dsp:nvSpPr>
        <dsp:cNvPr id="0" name=""/>
        <dsp:cNvSpPr/>
      </dsp:nvSpPr>
      <dsp:spPr>
        <a:xfrm>
          <a:off x="1283" y="314546"/>
          <a:ext cx="4505585" cy="286104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0871FA-5F2E-4319-AAFE-FCA6D494D675}">
      <dsp:nvSpPr>
        <dsp:cNvPr id="0" name=""/>
        <dsp:cNvSpPr/>
      </dsp:nvSpPr>
      <dsp:spPr>
        <a:xfrm>
          <a:off x="501904" y="790136"/>
          <a:ext cx="4505585" cy="286104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Write down some of the things you learned today.</a:t>
          </a:r>
        </a:p>
      </dsp:txBody>
      <dsp:txXfrm>
        <a:off x="585701" y="873933"/>
        <a:ext cx="4337991" cy="2693452"/>
      </dsp:txXfrm>
    </dsp:sp>
    <dsp:sp modelId="{34B35740-7C04-4299-9373-8FD0D57C76F2}">
      <dsp:nvSpPr>
        <dsp:cNvPr id="0" name=""/>
        <dsp:cNvSpPr/>
      </dsp:nvSpPr>
      <dsp:spPr>
        <a:xfrm>
          <a:off x="5508110" y="314546"/>
          <a:ext cx="4505585" cy="2861046"/>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4FFF9C-46A7-4557-B128-90185DA472E5}">
      <dsp:nvSpPr>
        <dsp:cNvPr id="0" name=""/>
        <dsp:cNvSpPr/>
      </dsp:nvSpPr>
      <dsp:spPr>
        <a:xfrm>
          <a:off x="6008730" y="790136"/>
          <a:ext cx="4505585" cy="2861046"/>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Share with </a:t>
          </a:r>
          <a:r>
            <a:rPr lang="en-US" sz="4300" kern="1200" dirty="0">
              <a:solidFill>
                <a:srgbClr val="FF0000"/>
              </a:solidFill>
            </a:rPr>
            <a:t>the </a:t>
          </a:r>
          <a:r>
            <a:rPr lang="en-US" sz="4300" kern="1200" dirty="0"/>
            <a:t>class.</a:t>
          </a:r>
        </a:p>
      </dsp:txBody>
      <dsp:txXfrm>
        <a:off x="6092527" y="873933"/>
        <a:ext cx="4337991" cy="26934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FBE33-BBE4-45F4-0B8C-68AF953245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9133D9-E762-632B-409D-16C82A9ED6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CA3B79-562F-DAE3-D0A5-A5ACF6C1B0E0}"/>
              </a:ext>
            </a:extLst>
          </p:cNvPr>
          <p:cNvSpPr>
            <a:spLocks noGrp="1"/>
          </p:cNvSpPr>
          <p:nvPr>
            <p:ph type="dt" sz="half" idx="10"/>
          </p:nvPr>
        </p:nvSpPr>
        <p:spPr/>
        <p:txBody>
          <a:bodyPr/>
          <a:lstStyle/>
          <a:p>
            <a:fld id="{5EFDC582-98CF-4AAD-AE0A-E6AC170859BA}" type="datetimeFigureOut">
              <a:rPr lang="en-US" smtClean="0"/>
              <a:t>12/26/2023</a:t>
            </a:fld>
            <a:endParaRPr lang="en-US"/>
          </a:p>
        </p:txBody>
      </p:sp>
      <p:sp>
        <p:nvSpPr>
          <p:cNvPr id="5" name="Footer Placeholder 4">
            <a:extLst>
              <a:ext uri="{FF2B5EF4-FFF2-40B4-BE49-F238E27FC236}">
                <a16:creationId xmlns:a16="http://schemas.microsoft.com/office/drawing/2014/main" id="{3C8350A6-40A6-49FB-0ADF-F7D23B0C1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5468F1-D11F-EF82-22AE-0D12A31D0D09}"/>
              </a:ext>
            </a:extLst>
          </p:cNvPr>
          <p:cNvSpPr>
            <a:spLocks noGrp="1"/>
          </p:cNvSpPr>
          <p:nvPr>
            <p:ph type="sldNum" sz="quarter" idx="12"/>
          </p:nvPr>
        </p:nvSpPr>
        <p:spPr/>
        <p:txBody>
          <a:bodyPr/>
          <a:lstStyle/>
          <a:p>
            <a:fld id="{1EA9C8FF-B89A-4888-AC37-D9628274C539}" type="slidenum">
              <a:rPr lang="en-US" smtClean="0"/>
              <a:t>‹#›</a:t>
            </a:fld>
            <a:endParaRPr lang="en-US"/>
          </a:p>
        </p:txBody>
      </p:sp>
    </p:spTree>
    <p:extLst>
      <p:ext uri="{BB962C8B-B14F-4D97-AF65-F5344CB8AC3E}">
        <p14:creationId xmlns:p14="http://schemas.microsoft.com/office/powerpoint/2010/main" val="1574488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BC5AC-E22A-4996-F180-9AE059EF82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DAB8F5-7E0A-7936-B52A-E22E192EAE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82C697-8586-04CE-D1CF-43838D198D04}"/>
              </a:ext>
            </a:extLst>
          </p:cNvPr>
          <p:cNvSpPr>
            <a:spLocks noGrp="1"/>
          </p:cNvSpPr>
          <p:nvPr>
            <p:ph type="dt" sz="half" idx="10"/>
          </p:nvPr>
        </p:nvSpPr>
        <p:spPr/>
        <p:txBody>
          <a:bodyPr/>
          <a:lstStyle/>
          <a:p>
            <a:fld id="{5EFDC582-98CF-4AAD-AE0A-E6AC170859BA}" type="datetimeFigureOut">
              <a:rPr lang="en-US" smtClean="0"/>
              <a:t>12/26/2023</a:t>
            </a:fld>
            <a:endParaRPr lang="en-US"/>
          </a:p>
        </p:txBody>
      </p:sp>
      <p:sp>
        <p:nvSpPr>
          <p:cNvPr id="5" name="Footer Placeholder 4">
            <a:extLst>
              <a:ext uri="{FF2B5EF4-FFF2-40B4-BE49-F238E27FC236}">
                <a16:creationId xmlns:a16="http://schemas.microsoft.com/office/drawing/2014/main" id="{A3B6379C-F170-81CF-E9B4-F8A2D2264E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E6F5D3-718B-9171-18C1-496937D7A08B}"/>
              </a:ext>
            </a:extLst>
          </p:cNvPr>
          <p:cNvSpPr>
            <a:spLocks noGrp="1"/>
          </p:cNvSpPr>
          <p:nvPr>
            <p:ph type="sldNum" sz="quarter" idx="12"/>
          </p:nvPr>
        </p:nvSpPr>
        <p:spPr/>
        <p:txBody>
          <a:bodyPr/>
          <a:lstStyle/>
          <a:p>
            <a:fld id="{1EA9C8FF-B89A-4888-AC37-D9628274C539}" type="slidenum">
              <a:rPr lang="en-US" smtClean="0"/>
              <a:t>‹#›</a:t>
            </a:fld>
            <a:endParaRPr lang="en-US"/>
          </a:p>
        </p:txBody>
      </p:sp>
    </p:spTree>
    <p:extLst>
      <p:ext uri="{BB962C8B-B14F-4D97-AF65-F5344CB8AC3E}">
        <p14:creationId xmlns:p14="http://schemas.microsoft.com/office/powerpoint/2010/main" val="735215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41DC5-6301-0C58-2766-4B7A2B7230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F49514-4AB3-0A42-2568-708BF41A0C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AFF4AB-A487-5631-D54E-3AE2E40E5F90}"/>
              </a:ext>
            </a:extLst>
          </p:cNvPr>
          <p:cNvSpPr>
            <a:spLocks noGrp="1"/>
          </p:cNvSpPr>
          <p:nvPr>
            <p:ph type="dt" sz="half" idx="10"/>
          </p:nvPr>
        </p:nvSpPr>
        <p:spPr/>
        <p:txBody>
          <a:bodyPr/>
          <a:lstStyle/>
          <a:p>
            <a:fld id="{5EFDC582-98CF-4AAD-AE0A-E6AC170859BA}" type="datetimeFigureOut">
              <a:rPr lang="en-US" smtClean="0"/>
              <a:t>12/26/2023</a:t>
            </a:fld>
            <a:endParaRPr lang="en-US"/>
          </a:p>
        </p:txBody>
      </p:sp>
      <p:sp>
        <p:nvSpPr>
          <p:cNvPr id="5" name="Footer Placeholder 4">
            <a:extLst>
              <a:ext uri="{FF2B5EF4-FFF2-40B4-BE49-F238E27FC236}">
                <a16:creationId xmlns:a16="http://schemas.microsoft.com/office/drawing/2014/main" id="{455B0635-6609-0699-1BC6-E9A002C29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1F3AA-C6A9-DC81-27FF-248FDCA3FEC2}"/>
              </a:ext>
            </a:extLst>
          </p:cNvPr>
          <p:cNvSpPr>
            <a:spLocks noGrp="1"/>
          </p:cNvSpPr>
          <p:nvPr>
            <p:ph type="sldNum" sz="quarter" idx="12"/>
          </p:nvPr>
        </p:nvSpPr>
        <p:spPr/>
        <p:txBody>
          <a:bodyPr/>
          <a:lstStyle/>
          <a:p>
            <a:fld id="{1EA9C8FF-B89A-4888-AC37-D9628274C539}" type="slidenum">
              <a:rPr lang="en-US" smtClean="0"/>
              <a:t>‹#›</a:t>
            </a:fld>
            <a:endParaRPr lang="en-US"/>
          </a:p>
        </p:txBody>
      </p:sp>
    </p:spTree>
    <p:extLst>
      <p:ext uri="{BB962C8B-B14F-4D97-AF65-F5344CB8AC3E}">
        <p14:creationId xmlns:p14="http://schemas.microsoft.com/office/powerpoint/2010/main" val="432007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55EB2-D2CB-2AD6-13FA-FC1ADC64F0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713E-2C58-524C-72A6-FD37B13B89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B55AC7-1A24-FBB3-A42B-0248A4DAAACA}"/>
              </a:ext>
            </a:extLst>
          </p:cNvPr>
          <p:cNvSpPr>
            <a:spLocks noGrp="1"/>
          </p:cNvSpPr>
          <p:nvPr>
            <p:ph type="dt" sz="half" idx="10"/>
          </p:nvPr>
        </p:nvSpPr>
        <p:spPr/>
        <p:txBody>
          <a:bodyPr/>
          <a:lstStyle/>
          <a:p>
            <a:fld id="{5EFDC582-98CF-4AAD-AE0A-E6AC170859BA}" type="datetimeFigureOut">
              <a:rPr lang="en-US" smtClean="0"/>
              <a:t>12/26/2023</a:t>
            </a:fld>
            <a:endParaRPr lang="en-US"/>
          </a:p>
        </p:txBody>
      </p:sp>
      <p:sp>
        <p:nvSpPr>
          <p:cNvPr id="5" name="Footer Placeholder 4">
            <a:extLst>
              <a:ext uri="{FF2B5EF4-FFF2-40B4-BE49-F238E27FC236}">
                <a16:creationId xmlns:a16="http://schemas.microsoft.com/office/drawing/2014/main" id="{20488CB2-4D69-F760-5B6C-32A3E5C3D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503C7-E281-6527-AFB5-374E59285187}"/>
              </a:ext>
            </a:extLst>
          </p:cNvPr>
          <p:cNvSpPr>
            <a:spLocks noGrp="1"/>
          </p:cNvSpPr>
          <p:nvPr>
            <p:ph type="sldNum" sz="quarter" idx="12"/>
          </p:nvPr>
        </p:nvSpPr>
        <p:spPr/>
        <p:txBody>
          <a:bodyPr/>
          <a:lstStyle/>
          <a:p>
            <a:fld id="{1EA9C8FF-B89A-4888-AC37-D9628274C539}" type="slidenum">
              <a:rPr lang="en-US" smtClean="0"/>
              <a:t>‹#›</a:t>
            </a:fld>
            <a:endParaRPr lang="en-US"/>
          </a:p>
        </p:txBody>
      </p:sp>
    </p:spTree>
    <p:extLst>
      <p:ext uri="{BB962C8B-B14F-4D97-AF65-F5344CB8AC3E}">
        <p14:creationId xmlns:p14="http://schemas.microsoft.com/office/powerpoint/2010/main" val="670619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E72F-4C80-CB45-D2CC-532EB7EDEC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DDAB5B-5A8B-E2ED-E2D0-B4D088A933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1D40A4-504E-E2AE-BBAB-6AD2707E1F5D}"/>
              </a:ext>
            </a:extLst>
          </p:cNvPr>
          <p:cNvSpPr>
            <a:spLocks noGrp="1"/>
          </p:cNvSpPr>
          <p:nvPr>
            <p:ph type="dt" sz="half" idx="10"/>
          </p:nvPr>
        </p:nvSpPr>
        <p:spPr/>
        <p:txBody>
          <a:bodyPr/>
          <a:lstStyle/>
          <a:p>
            <a:fld id="{5EFDC582-98CF-4AAD-AE0A-E6AC170859BA}" type="datetimeFigureOut">
              <a:rPr lang="en-US" smtClean="0"/>
              <a:t>12/26/2023</a:t>
            </a:fld>
            <a:endParaRPr lang="en-US"/>
          </a:p>
        </p:txBody>
      </p:sp>
      <p:sp>
        <p:nvSpPr>
          <p:cNvPr id="5" name="Footer Placeholder 4">
            <a:extLst>
              <a:ext uri="{FF2B5EF4-FFF2-40B4-BE49-F238E27FC236}">
                <a16:creationId xmlns:a16="http://schemas.microsoft.com/office/drawing/2014/main" id="{800F3907-3267-90E4-536C-35B8749110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62F093-1236-F880-A149-C2820134AA74}"/>
              </a:ext>
            </a:extLst>
          </p:cNvPr>
          <p:cNvSpPr>
            <a:spLocks noGrp="1"/>
          </p:cNvSpPr>
          <p:nvPr>
            <p:ph type="sldNum" sz="quarter" idx="12"/>
          </p:nvPr>
        </p:nvSpPr>
        <p:spPr/>
        <p:txBody>
          <a:bodyPr/>
          <a:lstStyle/>
          <a:p>
            <a:fld id="{1EA9C8FF-B89A-4888-AC37-D9628274C539}" type="slidenum">
              <a:rPr lang="en-US" smtClean="0"/>
              <a:t>‹#›</a:t>
            </a:fld>
            <a:endParaRPr lang="en-US"/>
          </a:p>
        </p:txBody>
      </p:sp>
    </p:spTree>
    <p:extLst>
      <p:ext uri="{BB962C8B-B14F-4D97-AF65-F5344CB8AC3E}">
        <p14:creationId xmlns:p14="http://schemas.microsoft.com/office/powerpoint/2010/main" val="1240766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6A7FF-3FB1-C8E8-BC02-A5C53CF119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4113F7-4FA1-7F7A-2D92-7CC4F6080F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0A162E-EDFB-B928-73AE-3106195795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C9E60-56DE-BFCB-587C-2829E412161A}"/>
              </a:ext>
            </a:extLst>
          </p:cNvPr>
          <p:cNvSpPr>
            <a:spLocks noGrp="1"/>
          </p:cNvSpPr>
          <p:nvPr>
            <p:ph type="dt" sz="half" idx="10"/>
          </p:nvPr>
        </p:nvSpPr>
        <p:spPr/>
        <p:txBody>
          <a:bodyPr/>
          <a:lstStyle/>
          <a:p>
            <a:fld id="{5EFDC582-98CF-4AAD-AE0A-E6AC170859BA}" type="datetimeFigureOut">
              <a:rPr lang="en-US" smtClean="0"/>
              <a:t>12/26/2023</a:t>
            </a:fld>
            <a:endParaRPr lang="en-US"/>
          </a:p>
        </p:txBody>
      </p:sp>
      <p:sp>
        <p:nvSpPr>
          <p:cNvPr id="6" name="Footer Placeholder 5">
            <a:extLst>
              <a:ext uri="{FF2B5EF4-FFF2-40B4-BE49-F238E27FC236}">
                <a16:creationId xmlns:a16="http://schemas.microsoft.com/office/drawing/2014/main" id="{5E52E9E0-8618-D703-300C-B0F2CE3C16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E7291-2FE1-5265-40FB-CDF184EE5FBE}"/>
              </a:ext>
            </a:extLst>
          </p:cNvPr>
          <p:cNvSpPr>
            <a:spLocks noGrp="1"/>
          </p:cNvSpPr>
          <p:nvPr>
            <p:ph type="sldNum" sz="quarter" idx="12"/>
          </p:nvPr>
        </p:nvSpPr>
        <p:spPr/>
        <p:txBody>
          <a:bodyPr/>
          <a:lstStyle/>
          <a:p>
            <a:fld id="{1EA9C8FF-B89A-4888-AC37-D9628274C539}" type="slidenum">
              <a:rPr lang="en-US" smtClean="0"/>
              <a:t>‹#›</a:t>
            </a:fld>
            <a:endParaRPr lang="en-US"/>
          </a:p>
        </p:txBody>
      </p:sp>
    </p:spTree>
    <p:extLst>
      <p:ext uri="{BB962C8B-B14F-4D97-AF65-F5344CB8AC3E}">
        <p14:creationId xmlns:p14="http://schemas.microsoft.com/office/powerpoint/2010/main" val="1559342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3C4CC-B41E-A8AC-9C8E-1D5324D616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79DEC2-35FC-F864-749B-1145A38BA8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92BA10-D045-1D3B-CAE9-3AA56E928E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DABB6F-17D9-ED47-3497-0DA52AAD9D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6B3AF4-A85B-494C-C738-21883B9D21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3B270A-B112-5B0D-E950-631A3C2D5810}"/>
              </a:ext>
            </a:extLst>
          </p:cNvPr>
          <p:cNvSpPr>
            <a:spLocks noGrp="1"/>
          </p:cNvSpPr>
          <p:nvPr>
            <p:ph type="dt" sz="half" idx="10"/>
          </p:nvPr>
        </p:nvSpPr>
        <p:spPr/>
        <p:txBody>
          <a:bodyPr/>
          <a:lstStyle/>
          <a:p>
            <a:fld id="{5EFDC582-98CF-4AAD-AE0A-E6AC170859BA}" type="datetimeFigureOut">
              <a:rPr lang="en-US" smtClean="0"/>
              <a:t>12/26/2023</a:t>
            </a:fld>
            <a:endParaRPr lang="en-US"/>
          </a:p>
        </p:txBody>
      </p:sp>
      <p:sp>
        <p:nvSpPr>
          <p:cNvPr id="8" name="Footer Placeholder 7">
            <a:extLst>
              <a:ext uri="{FF2B5EF4-FFF2-40B4-BE49-F238E27FC236}">
                <a16:creationId xmlns:a16="http://schemas.microsoft.com/office/drawing/2014/main" id="{2539D4A4-674C-B2AB-A3DB-B93844E6DD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31C540-4E9B-3088-F42E-845DE54F49D0}"/>
              </a:ext>
            </a:extLst>
          </p:cNvPr>
          <p:cNvSpPr>
            <a:spLocks noGrp="1"/>
          </p:cNvSpPr>
          <p:nvPr>
            <p:ph type="sldNum" sz="quarter" idx="12"/>
          </p:nvPr>
        </p:nvSpPr>
        <p:spPr/>
        <p:txBody>
          <a:bodyPr/>
          <a:lstStyle/>
          <a:p>
            <a:fld id="{1EA9C8FF-B89A-4888-AC37-D9628274C539}" type="slidenum">
              <a:rPr lang="en-US" smtClean="0"/>
              <a:t>‹#›</a:t>
            </a:fld>
            <a:endParaRPr lang="en-US"/>
          </a:p>
        </p:txBody>
      </p:sp>
    </p:spTree>
    <p:extLst>
      <p:ext uri="{BB962C8B-B14F-4D97-AF65-F5344CB8AC3E}">
        <p14:creationId xmlns:p14="http://schemas.microsoft.com/office/powerpoint/2010/main" val="1657370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405E6-B66A-0E9A-A2CC-DC564D918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A3A724-7107-5D22-E21F-71EA5DEC2D7A}"/>
              </a:ext>
            </a:extLst>
          </p:cNvPr>
          <p:cNvSpPr>
            <a:spLocks noGrp="1"/>
          </p:cNvSpPr>
          <p:nvPr>
            <p:ph type="dt" sz="half" idx="10"/>
          </p:nvPr>
        </p:nvSpPr>
        <p:spPr/>
        <p:txBody>
          <a:bodyPr/>
          <a:lstStyle/>
          <a:p>
            <a:fld id="{5EFDC582-98CF-4AAD-AE0A-E6AC170859BA}" type="datetimeFigureOut">
              <a:rPr lang="en-US" smtClean="0"/>
              <a:t>12/26/2023</a:t>
            </a:fld>
            <a:endParaRPr lang="en-US"/>
          </a:p>
        </p:txBody>
      </p:sp>
      <p:sp>
        <p:nvSpPr>
          <p:cNvPr id="4" name="Footer Placeholder 3">
            <a:extLst>
              <a:ext uri="{FF2B5EF4-FFF2-40B4-BE49-F238E27FC236}">
                <a16:creationId xmlns:a16="http://schemas.microsoft.com/office/drawing/2014/main" id="{C5396E0B-0AA7-AB37-8D45-DD9EBD7749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FCF475-1215-D7B1-F92C-E45BFE1DDD2A}"/>
              </a:ext>
            </a:extLst>
          </p:cNvPr>
          <p:cNvSpPr>
            <a:spLocks noGrp="1"/>
          </p:cNvSpPr>
          <p:nvPr>
            <p:ph type="sldNum" sz="quarter" idx="12"/>
          </p:nvPr>
        </p:nvSpPr>
        <p:spPr/>
        <p:txBody>
          <a:bodyPr/>
          <a:lstStyle/>
          <a:p>
            <a:fld id="{1EA9C8FF-B89A-4888-AC37-D9628274C539}" type="slidenum">
              <a:rPr lang="en-US" smtClean="0"/>
              <a:t>‹#›</a:t>
            </a:fld>
            <a:endParaRPr lang="en-US"/>
          </a:p>
        </p:txBody>
      </p:sp>
    </p:spTree>
    <p:extLst>
      <p:ext uri="{BB962C8B-B14F-4D97-AF65-F5344CB8AC3E}">
        <p14:creationId xmlns:p14="http://schemas.microsoft.com/office/powerpoint/2010/main" val="190284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4E5785-5346-01F4-2A4A-AC84C376CE0B}"/>
              </a:ext>
            </a:extLst>
          </p:cNvPr>
          <p:cNvSpPr>
            <a:spLocks noGrp="1"/>
          </p:cNvSpPr>
          <p:nvPr>
            <p:ph type="dt" sz="half" idx="10"/>
          </p:nvPr>
        </p:nvSpPr>
        <p:spPr/>
        <p:txBody>
          <a:bodyPr/>
          <a:lstStyle/>
          <a:p>
            <a:fld id="{5EFDC582-98CF-4AAD-AE0A-E6AC170859BA}" type="datetimeFigureOut">
              <a:rPr lang="en-US" smtClean="0"/>
              <a:t>12/26/2023</a:t>
            </a:fld>
            <a:endParaRPr lang="en-US"/>
          </a:p>
        </p:txBody>
      </p:sp>
      <p:sp>
        <p:nvSpPr>
          <p:cNvPr id="3" name="Footer Placeholder 2">
            <a:extLst>
              <a:ext uri="{FF2B5EF4-FFF2-40B4-BE49-F238E27FC236}">
                <a16:creationId xmlns:a16="http://schemas.microsoft.com/office/drawing/2014/main" id="{B1BFC983-DB91-5487-C0AE-D168DDB948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E31D34-6B18-19C1-2639-8F4A51D3C893}"/>
              </a:ext>
            </a:extLst>
          </p:cNvPr>
          <p:cNvSpPr>
            <a:spLocks noGrp="1"/>
          </p:cNvSpPr>
          <p:nvPr>
            <p:ph type="sldNum" sz="quarter" idx="12"/>
          </p:nvPr>
        </p:nvSpPr>
        <p:spPr/>
        <p:txBody>
          <a:bodyPr/>
          <a:lstStyle/>
          <a:p>
            <a:fld id="{1EA9C8FF-B89A-4888-AC37-D9628274C539}" type="slidenum">
              <a:rPr lang="en-US" smtClean="0"/>
              <a:t>‹#›</a:t>
            </a:fld>
            <a:endParaRPr lang="en-US"/>
          </a:p>
        </p:txBody>
      </p:sp>
    </p:spTree>
    <p:extLst>
      <p:ext uri="{BB962C8B-B14F-4D97-AF65-F5344CB8AC3E}">
        <p14:creationId xmlns:p14="http://schemas.microsoft.com/office/powerpoint/2010/main" val="564708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60B7F-39EB-D287-8EAB-12BA0669D4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3103A3-FC10-A038-D354-E24FEA9B1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4C81D2-EF1D-5ED3-D417-45D88CB536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4730F5-0B87-C7F9-A5EB-B9898ADC727A}"/>
              </a:ext>
            </a:extLst>
          </p:cNvPr>
          <p:cNvSpPr>
            <a:spLocks noGrp="1"/>
          </p:cNvSpPr>
          <p:nvPr>
            <p:ph type="dt" sz="half" idx="10"/>
          </p:nvPr>
        </p:nvSpPr>
        <p:spPr/>
        <p:txBody>
          <a:bodyPr/>
          <a:lstStyle/>
          <a:p>
            <a:fld id="{5EFDC582-98CF-4AAD-AE0A-E6AC170859BA}" type="datetimeFigureOut">
              <a:rPr lang="en-US" smtClean="0"/>
              <a:t>12/26/2023</a:t>
            </a:fld>
            <a:endParaRPr lang="en-US"/>
          </a:p>
        </p:txBody>
      </p:sp>
      <p:sp>
        <p:nvSpPr>
          <p:cNvPr id="6" name="Footer Placeholder 5">
            <a:extLst>
              <a:ext uri="{FF2B5EF4-FFF2-40B4-BE49-F238E27FC236}">
                <a16:creationId xmlns:a16="http://schemas.microsoft.com/office/drawing/2014/main" id="{7A518997-64CF-BB9D-BF2D-33DA356CA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B8EE2C-64D9-3A90-7EBB-A26A665672A7}"/>
              </a:ext>
            </a:extLst>
          </p:cNvPr>
          <p:cNvSpPr>
            <a:spLocks noGrp="1"/>
          </p:cNvSpPr>
          <p:nvPr>
            <p:ph type="sldNum" sz="quarter" idx="12"/>
          </p:nvPr>
        </p:nvSpPr>
        <p:spPr/>
        <p:txBody>
          <a:bodyPr/>
          <a:lstStyle/>
          <a:p>
            <a:fld id="{1EA9C8FF-B89A-4888-AC37-D9628274C539}" type="slidenum">
              <a:rPr lang="en-US" smtClean="0"/>
              <a:t>‹#›</a:t>
            </a:fld>
            <a:endParaRPr lang="en-US"/>
          </a:p>
        </p:txBody>
      </p:sp>
    </p:spTree>
    <p:extLst>
      <p:ext uri="{BB962C8B-B14F-4D97-AF65-F5344CB8AC3E}">
        <p14:creationId xmlns:p14="http://schemas.microsoft.com/office/powerpoint/2010/main" val="329714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CF7F-DD8B-E0C0-1313-1D55616B15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2FE110-343E-E22F-50D6-1C83536118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E3A214-411A-5316-391F-2FC3E8FBF1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89DEEA-97CA-F9F5-5D73-357457776DC5}"/>
              </a:ext>
            </a:extLst>
          </p:cNvPr>
          <p:cNvSpPr>
            <a:spLocks noGrp="1"/>
          </p:cNvSpPr>
          <p:nvPr>
            <p:ph type="dt" sz="half" idx="10"/>
          </p:nvPr>
        </p:nvSpPr>
        <p:spPr/>
        <p:txBody>
          <a:bodyPr/>
          <a:lstStyle/>
          <a:p>
            <a:fld id="{5EFDC582-98CF-4AAD-AE0A-E6AC170859BA}" type="datetimeFigureOut">
              <a:rPr lang="en-US" smtClean="0"/>
              <a:t>12/26/2023</a:t>
            </a:fld>
            <a:endParaRPr lang="en-US"/>
          </a:p>
        </p:txBody>
      </p:sp>
      <p:sp>
        <p:nvSpPr>
          <p:cNvPr id="6" name="Footer Placeholder 5">
            <a:extLst>
              <a:ext uri="{FF2B5EF4-FFF2-40B4-BE49-F238E27FC236}">
                <a16:creationId xmlns:a16="http://schemas.microsoft.com/office/drawing/2014/main" id="{120EAB68-429C-68DB-B50F-5EAD2DDE05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0104AB-4E6A-6E2C-EA0D-4B221E6A1EE1}"/>
              </a:ext>
            </a:extLst>
          </p:cNvPr>
          <p:cNvSpPr>
            <a:spLocks noGrp="1"/>
          </p:cNvSpPr>
          <p:nvPr>
            <p:ph type="sldNum" sz="quarter" idx="12"/>
          </p:nvPr>
        </p:nvSpPr>
        <p:spPr/>
        <p:txBody>
          <a:bodyPr/>
          <a:lstStyle/>
          <a:p>
            <a:fld id="{1EA9C8FF-B89A-4888-AC37-D9628274C539}" type="slidenum">
              <a:rPr lang="en-US" smtClean="0"/>
              <a:t>‹#›</a:t>
            </a:fld>
            <a:endParaRPr lang="en-US"/>
          </a:p>
        </p:txBody>
      </p:sp>
    </p:spTree>
    <p:extLst>
      <p:ext uri="{BB962C8B-B14F-4D97-AF65-F5344CB8AC3E}">
        <p14:creationId xmlns:p14="http://schemas.microsoft.com/office/powerpoint/2010/main" val="388201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72E073-5337-F754-3FEB-040E612982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39C68F-EAB0-0EAF-93E9-18D7BCD8A3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1F3888-424F-BC93-A6A6-D063C2A180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FDC582-98CF-4AAD-AE0A-E6AC170859BA}" type="datetimeFigureOut">
              <a:rPr lang="en-US" smtClean="0"/>
              <a:t>12/26/2023</a:t>
            </a:fld>
            <a:endParaRPr lang="en-US"/>
          </a:p>
        </p:txBody>
      </p:sp>
      <p:sp>
        <p:nvSpPr>
          <p:cNvPr id="5" name="Footer Placeholder 4">
            <a:extLst>
              <a:ext uri="{FF2B5EF4-FFF2-40B4-BE49-F238E27FC236}">
                <a16:creationId xmlns:a16="http://schemas.microsoft.com/office/drawing/2014/main" id="{7A62A56C-B4DD-6A75-B597-869012DD10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CC75E9-23A4-140F-1CCF-516F4E6E52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9C8FF-B89A-4888-AC37-D9628274C539}" type="slidenum">
              <a:rPr lang="en-US" smtClean="0"/>
              <a:t>‹#›</a:t>
            </a:fld>
            <a:endParaRPr lang="en-US"/>
          </a:p>
        </p:txBody>
      </p:sp>
    </p:spTree>
    <p:extLst>
      <p:ext uri="{BB962C8B-B14F-4D97-AF65-F5344CB8AC3E}">
        <p14:creationId xmlns:p14="http://schemas.microsoft.com/office/powerpoint/2010/main" val="12582876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B388DE-BFB4-41F5-71C7-0A8858619F10}"/>
              </a:ext>
            </a:extLst>
          </p:cNvPr>
          <p:cNvPicPr>
            <a:picLocks noChangeAspect="1"/>
          </p:cNvPicPr>
          <p:nvPr/>
        </p:nvPicPr>
        <p:blipFill rotWithShape="1">
          <a:blip r:embed="rId2"/>
          <a:srcRect t="15413"/>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7B51B11D-BBCD-47C7-A599-1EDA2F22F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549726"/>
            <a:ext cx="11438793" cy="1844256"/>
          </a:xfrm>
          <a:prstGeom prst="rect">
            <a:avLst/>
          </a:prstGeom>
          <a:solidFill>
            <a:srgbClr val="404040">
              <a:alpha val="93000"/>
            </a:srgbClr>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FE50C0-2612-7B97-DB35-72F3FFA74B71}"/>
              </a:ext>
            </a:extLst>
          </p:cNvPr>
          <p:cNvSpPr>
            <a:spLocks noGrp="1"/>
          </p:cNvSpPr>
          <p:nvPr>
            <p:ph type="ctrTitle"/>
          </p:nvPr>
        </p:nvSpPr>
        <p:spPr>
          <a:xfrm>
            <a:off x="542544" y="4754880"/>
            <a:ext cx="11137392" cy="932688"/>
          </a:xfrm>
        </p:spPr>
        <p:txBody>
          <a:bodyPr>
            <a:normAutofit/>
          </a:bodyPr>
          <a:lstStyle/>
          <a:p>
            <a:r>
              <a:rPr lang="en-US">
                <a:solidFill>
                  <a:schemeClr val="bg1"/>
                </a:solidFill>
              </a:rPr>
              <a:t>Zoroastrianism</a:t>
            </a:r>
          </a:p>
        </p:txBody>
      </p:sp>
      <p:sp>
        <p:nvSpPr>
          <p:cNvPr id="3" name="Subtitle 2">
            <a:extLst>
              <a:ext uri="{FF2B5EF4-FFF2-40B4-BE49-F238E27FC236}">
                <a16:creationId xmlns:a16="http://schemas.microsoft.com/office/drawing/2014/main" id="{B9AF4085-6E5D-DF89-08D6-3330467490FD}"/>
              </a:ext>
            </a:extLst>
          </p:cNvPr>
          <p:cNvSpPr>
            <a:spLocks noGrp="1"/>
          </p:cNvSpPr>
          <p:nvPr>
            <p:ph type="subTitle" idx="1"/>
          </p:nvPr>
        </p:nvSpPr>
        <p:spPr>
          <a:xfrm>
            <a:off x="1524000" y="5815584"/>
            <a:ext cx="9144000" cy="420624"/>
          </a:xfrm>
        </p:spPr>
        <p:txBody>
          <a:bodyPr>
            <a:noAutofit/>
          </a:bodyPr>
          <a:lstStyle/>
          <a:p>
            <a:r>
              <a:rPr lang="en-US" sz="1400" dirty="0">
                <a:solidFill>
                  <a:schemeClr val="bg1"/>
                </a:solidFill>
              </a:rPr>
              <a:t>Comparative Religion</a:t>
            </a:r>
          </a:p>
          <a:p>
            <a:endParaRPr lang="en-US" sz="1400" dirty="0">
              <a:solidFill>
                <a:schemeClr val="bg1"/>
              </a:solidFill>
            </a:endParaRPr>
          </a:p>
        </p:txBody>
      </p:sp>
      <p:cxnSp>
        <p:nvCxnSpPr>
          <p:cNvPr id="11" name="Straight Connector 10">
            <a:extLst>
              <a:ext uri="{FF2B5EF4-FFF2-40B4-BE49-F238E27FC236}">
                <a16:creationId xmlns:a16="http://schemas.microsoft.com/office/drawing/2014/main" id="{6A810F53-4CAC-492E-A2F9-C147AA509B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4243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5CFE4D1-3C78-80ED-6BA0-9A80044163BA}"/>
              </a:ext>
            </a:extLst>
          </p:cNvPr>
          <p:cNvPicPr>
            <a:picLocks noChangeAspect="1"/>
          </p:cNvPicPr>
          <p:nvPr/>
        </p:nvPicPr>
        <p:blipFill>
          <a:blip r:embed="rId3"/>
          <a:stretch>
            <a:fillRect/>
          </a:stretch>
        </p:blipFill>
        <p:spPr>
          <a:xfrm>
            <a:off x="10765085" y="4766943"/>
            <a:ext cx="762066" cy="1409822"/>
          </a:xfrm>
          <a:prstGeom prst="rect">
            <a:avLst/>
          </a:prstGeom>
        </p:spPr>
      </p:pic>
    </p:spTree>
    <p:extLst>
      <p:ext uri="{BB962C8B-B14F-4D97-AF65-F5344CB8AC3E}">
        <p14:creationId xmlns:p14="http://schemas.microsoft.com/office/powerpoint/2010/main" val="4102237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52C83A-E54A-D0A6-761F-675DE140368C}"/>
              </a:ext>
            </a:extLst>
          </p:cNvPr>
          <p:cNvSpPr>
            <a:spLocks noGrp="1"/>
          </p:cNvSpPr>
          <p:nvPr>
            <p:ph type="title"/>
          </p:nvPr>
        </p:nvSpPr>
        <p:spPr>
          <a:xfrm>
            <a:off x="572493" y="238539"/>
            <a:ext cx="11047013" cy="1250459"/>
          </a:xfrm>
        </p:spPr>
        <p:txBody>
          <a:bodyPr anchor="b">
            <a:normAutofit fontScale="90000"/>
          </a:bodyPr>
          <a:lstStyle/>
          <a:p>
            <a:pPr algn="ctr"/>
            <a:r>
              <a:rPr lang="en-US" sz="4600"/>
              <a:t>Zarathushtra’s teaching is based on </a:t>
            </a:r>
            <a:br>
              <a:rPr lang="en-US" sz="4600"/>
            </a:br>
            <a:r>
              <a:rPr lang="en-US" sz="4600"/>
              <a:t>personal responsibility</a:t>
            </a:r>
            <a:endParaRPr lang="en-US" sz="4600" dirty="0"/>
          </a:p>
        </p:txBody>
      </p:sp>
      <p:sp>
        <p:nvSpPr>
          <p:cNvPr id="19"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 whiteboard&#10;&#10;Description automatically generated">
            <a:extLst>
              <a:ext uri="{FF2B5EF4-FFF2-40B4-BE49-F238E27FC236}">
                <a16:creationId xmlns:a16="http://schemas.microsoft.com/office/drawing/2014/main" id="{F75D0400-7F18-4C98-2BA6-2E76A33FFC2F}"/>
              </a:ext>
            </a:extLst>
          </p:cNvPr>
          <p:cNvPicPr>
            <a:picLocks noChangeAspect="1"/>
          </p:cNvPicPr>
          <p:nvPr/>
        </p:nvPicPr>
        <p:blipFill rotWithShape="1">
          <a:blip r:embed="rId2"/>
          <a:srcRect l="26739" r="10344" b="2"/>
          <a:stretch/>
        </p:blipFill>
        <p:spPr>
          <a:xfrm>
            <a:off x="376546" y="3393848"/>
            <a:ext cx="3019798" cy="3203727"/>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4" name="Content Placeholder 2">
            <a:extLst>
              <a:ext uri="{FF2B5EF4-FFF2-40B4-BE49-F238E27FC236}">
                <a16:creationId xmlns:a16="http://schemas.microsoft.com/office/drawing/2014/main" id="{60CF9880-019F-B3BA-ED91-46A8A23D6449}"/>
              </a:ext>
            </a:extLst>
          </p:cNvPr>
          <p:cNvSpPr>
            <a:spLocks noGrp="1"/>
          </p:cNvSpPr>
          <p:nvPr>
            <p:ph idx="1"/>
          </p:nvPr>
        </p:nvSpPr>
        <p:spPr>
          <a:xfrm>
            <a:off x="3608614" y="1840861"/>
            <a:ext cx="8441872" cy="4720139"/>
          </a:xfrm>
        </p:spPr>
        <p:txBody>
          <a:bodyPr anchor="t">
            <a:noAutofit/>
          </a:bodyPr>
          <a:lstStyle/>
          <a:p>
            <a:r>
              <a:rPr lang="en-US"/>
              <a:t>Based on cause and effect</a:t>
            </a:r>
          </a:p>
          <a:p>
            <a:pPr lvl="1"/>
            <a:r>
              <a:rPr lang="en-US" sz="2800"/>
              <a:t>Every thought, word and deed has an effect, and we must take responsibility for our thoughts, words and actions.</a:t>
            </a:r>
          </a:p>
          <a:p>
            <a:pPr lvl="1"/>
            <a:r>
              <a:rPr lang="en-US" sz="2800"/>
              <a:t>World’s happiness or unhappiness depends on our individual actions.</a:t>
            </a:r>
          </a:p>
          <a:p>
            <a:r>
              <a:rPr lang="en-US"/>
              <a:t>Zarathushtra believed that humankind has the ability to become completely good.</a:t>
            </a:r>
          </a:p>
          <a:p>
            <a:r>
              <a:rPr lang="en-US" b="1" i="1"/>
              <a:t>Frashokereti</a:t>
            </a:r>
            <a:r>
              <a:rPr lang="en-US" b="1"/>
              <a:t> </a:t>
            </a:r>
            <a:r>
              <a:rPr lang="en-US"/>
              <a:t>is the word he used for this all-good existence. </a:t>
            </a:r>
          </a:p>
          <a:p>
            <a:pPr lvl="1"/>
            <a:r>
              <a:rPr lang="en-US" sz="2000"/>
              <a:t>That is where the word fresh comes from (to renew, renovate, improve) </a:t>
            </a:r>
            <a:endParaRPr lang="en-US" sz="2000" dirty="0"/>
          </a:p>
        </p:txBody>
      </p:sp>
    </p:spTree>
    <p:extLst>
      <p:ext uri="{BB962C8B-B14F-4D97-AF65-F5344CB8AC3E}">
        <p14:creationId xmlns:p14="http://schemas.microsoft.com/office/powerpoint/2010/main" val="20632762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 calcmode="lin" valueType="num">
                                      <p:cBhvr additive="base">
                                        <p:cTn id="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xEl>
                                              <p:pRg st="1" end="1"/>
                                            </p:txEl>
                                          </p:spTgt>
                                        </p:tgtEl>
                                        <p:attrNameLst>
                                          <p:attrName>style.visibility</p:attrName>
                                        </p:attrNameLst>
                                      </p:cBhvr>
                                      <p:to>
                                        <p:strVal val="visible"/>
                                      </p:to>
                                    </p:set>
                                    <p:anim calcmode="lin" valueType="num">
                                      <p:cBhvr additive="base">
                                        <p:cTn id="11"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xEl>
                                              <p:pRg st="2" end="2"/>
                                            </p:txEl>
                                          </p:spTgt>
                                        </p:tgtEl>
                                        <p:attrNameLst>
                                          <p:attrName>style.visibility</p:attrName>
                                        </p:attrNameLst>
                                      </p:cBhvr>
                                      <p:to>
                                        <p:strVal val="visible"/>
                                      </p:to>
                                    </p:set>
                                    <p:anim calcmode="lin" valueType="num">
                                      <p:cBhvr additive="base">
                                        <p:cTn id="15" dur="500" fill="hold"/>
                                        <p:tgtEl>
                                          <p:spTgt spid="3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4">
                                            <p:txEl>
                                              <p:pRg st="3" end="3"/>
                                            </p:txEl>
                                          </p:spTgt>
                                        </p:tgtEl>
                                        <p:attrNameLst>
                                          <p:attrName>style.visibility</p:attrName>
                                        </p:attrNameLst>
                                      </p:cBhvr>
                                      <p:to>
                                        <p:strVal val="visible"/>
                                      </p:to>
                                    </p:set>
                                    <p:anim calcmode="lin" valueType="num">
                                      <p:cBhvr additive="base">
                                        <p:cTn id="21" dur="500" fill="hold"/>
                                        <p:tgtEl>
                                          <p:spTgt spid="3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4">
                                            <p:txEl>
                                              <p:pRg st="4" end="4"/>
                                            </p:txEl>
                                          </p:spTgt>
                                        </p:tgtEl>
                                        <p:attrNameLst>
                                          <p:attrName>style.visibility</p:attrName>
                                        </p:attrNameLst>
                                      </p:cBhvr>
                                      <p:to>
                                        <p:strVal val="visible"/>
                                      </p:to>
                                    </p:set>
                                    <p:anim calcmode="lin" valueType="num">
                                      <p:cBhvr additive="base">
                                        <p:cTn id="27" dur="500" fill="hold"/>
                                        <p:tgtEl>
                                          <p:spTgt spid="3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4">
                                            <p:txEl>
                                              <p:pRg st="5" end="5"/>
                                            </p:txEl>
                                          </p:spTgt>
                                        </p:tgtEl>
                                        <p:attrNameLst>
                                          <p:attrName>style.visibility</p:attrName>
                                        </p:attrNameLst>
                                      </p:cBhvr>
                                      <p:to>
                                        <p:strVal val="visible"/>
                                      </p:to>
                                    </p:set>
                                    <p:anim calcmode="lin" valueType="num">
                                      <p:cBhvr additive="base">
                                        <p:cTn id="31" dur="500" fill="hold"/>
                                        <p:tgtEl>
                                          <p:spTgt spid="3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5263FF-882C-8E3A-11CC-F03B90B5BFFC}"/>
              </a:ext>
            </a:extLst>
          </p:cNvPr>
          <p:cNvSpPr>
            <a:spLocks noGrp="1"/>
          </p:cNvSpPr>
          <p:nvPr>
            <p:ph type="title"/>
          </p:nvPr>
        </p:nvSpPr>
        <p:spPr>
          <a:xfrm>
            <a:off x="6720840" y="314938"/>
            <a:ext cx="4818888" cy="1476801"/>
          </a:xfrm>
        </p:spPr>
        <p:txBody>
          <a:bodyPr anchor="b">
            <a:normAutofit/>
          </a:bodyPr>
          <a:lstStyle/>
          <a:p>
            <a:r>
              <a:rPr lang="en-US" sz="5000" dirty="0"/>
              <a:t>Protecting the Environment</a:t>
            </a:r>
          </a:p>
        </p:txBody>
      </p:sp>
      <p:pic>
        <p:nvPicPr>
          <p:cNvPr id="4" name="Picture 3">
            <a:extLst>
              <a:ext uri="{FF2B5EF4-FFF2-40B4-BE49-F238E27FC236}">
                <a16:creationId xmlns:a16="http://schemas.microsoft.com/office/drawing/2014/main" id="{F7E025D0-E850-2A4A-5B8C-BF86511A249F}"/>
              </a:ext>
            </a:extLst>
          </p:cNvPr>
          <p:cNvPicPr>
            <a:picLocks noChangeAspect="1"/>
          </p:cNvPicPr>
          <p:nvPr/>
        </p:nvPicPr>
        <p:blipFill>
          <a:blip r:embed="rId2"/>
          <a:stretch>
            <a:fillRect/>
          </a:stretch>
        </p:blipFill>
        <p:spPr>
          <a:xfrm>
            <a:off x="630936" y="455546"/>
            <a:ext cx="5458968" cy="5458968"/>
          </a:xfrm>
          <a:prstGeom prst="rect">
            <a:avLst/>
          </a:prstGeom>
        </p:spPr>
      </p:pic>
      <p:sp>
        <p:nvSpPr>
          <p:cNvPr id="11"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CB2FD0-DE37-A2BB-5241-C6CF53357BF6}"/>
              </a:ext>
            </a:extLst>
          </p:cNvPr>
          <p:cNvSpPr>
            <a:spLocks noGrp="1"/>
          </p:cNvSpPr>
          <p:nvPr>
            <p:ph idx="1"/>
          </p:nvPr>
        </p:nvSpPr>
        <p:spPr>
          <a:xfrm>
            <a:off x="6324273" y="2543323"/>
            <a:ext cx="5633357" cy="3847044"/>
          </a:xfrm>
        </p:spPr>
        <p:txBody>
          <a:bodyPr anchor="t">
            <a:normAutofit/>
          </a:bodyPr>
          <a:lstStyle/>
          <a:p>
            <a:r>
              <a:rPr lang="en-US" dirty="0"/>
              <a:t>The Zoroastrian religion teaches us to</a:t>
            </a:r>
          </a:p>
          <a:p>
            <a:pPr lvl="1"/>
            <a:r>
              <a:rPr lang="en-US" sz="2800" dirty="0"/>
              <a:t>Protect the environment because it is our responsibility.</a:t>
            </a:r>
          </a:p>
          <a:p>
            <a:pPr lvl="1"/>
            <a:r>
              <a:rPr lang="en-US" sz="2800" dirty="0"/>
              <a:t>Be respectful of Mother Nature and all God’s creation</a:t>
            </a:r>
          </a:p>
          <a:p>
            <a:r>
              <a:rPr lang="en-US" sz="2200" dirty="0">
                <a:solidFill>
                  <a:srgbClr val="00B0F0"/>
                </a:solidFill>
              </a:rPr>
              <a:t>Are we doing this on a global level?</a:t>
            </a:r>
          </a:p>
          <a:p>
            <a:r>
              <a:rPr lang="en-US" sz="2200" dirty="0">
                <a:solidFill>
                  <a:srgbClr val="00B0F0"/>
                </a:solidFill>
              </a:rPr>
              <a:t>How can we contribute on a personal level?</a:t>
            </a:r>
          </a:p>
        </p:txBody>
      </p:sp>
    </p:spTree>
    <p:extLst>
      <p:ext uri="{BB962C8B-B14F-4D97-AF65-F5344CB8AC3E}">
        <p14:creationId xmlns:p14="http://schemas.microsoft.com/office/powerpoint/2010/main" val="235564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CC207D10-D28A-4E84-940A-15770F8C8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592"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9F8645-8E51-3B3A-13E2-76152B9B8AEE}"/>
              </a:ext>
            </a:extLst>
          </p:cNvPr>
          <p:cNvSpPr>
            <a:spLocks noGrp="1"/>
          </p:cNvSpPr>
          <p:nvPr>
            <p:ph type="title"/>
          </p:nvPr>
        </p:nvSpPr>
        <p:spPr>
          <a:xfrm>
            <a:off x="838200" y="585216"/>
            <a:ext cx="10515600" cy="1325563"/>
          </a:xfrm>
        </p:spPr>
        <p:txBody>
          <a:bodyPr>
            <a:normAutofit/>
          </a:bodyPr>
          <a:lstStyle/>
          <a:p>
            <a:r>
              <a:rPr lang="en-US">
                <a:solidFill>
                  <a:schemeClr val="bg1"/>
                </a:solidFill>
              </a:rPr>
              <a:t>How do Zoroastrians serve Ahura Mazda?</a:t>
            </a:r>
          </a:p>
        </p:txBody>
      </p:sp>
      <p:pic>
        <p:nvPicPr>
          <p:cNvPr id="4" name="Picture 3">
            <a:extLst>
              <a:ext uri="{FF2B5EF4-FFF2-40B4-BE49-F238E27FC236}">
                <a16:creationId xmlns:a16="http://schemas.microsoft.com/office/drawing/2014/main" id="{05A9544D-5FF9-99CE-6AAB-E8BDD2923382}"/>
              </a:ext>
            </a:extLst>
          </p:cNvPr>
          <p:cNvPicPr>
            <a:picLocks noChangeAspect="1"/>
          </p:cNvPicPr>
          <p:nvPr/>
        </p:nvPicPr>
        <p:blipFill rotWithShape="1">
          <a:blip r:embed="rId2"/>
          <a:srcRect l="5652" r="2885" b="3"/>
          <a:stretch/>
        </p:blipFill>
        <p:spPr>
          <a:xfrm>
            <a:off x="841248" y="2516777"/>
            <a:ext cx="5015484" cy="3660185"/>
          </a:xfrm>
          <a:prstGeom prst="rect">
            <a:avLst/>
          </a:prstGeom>
        </p:spPr>
      </p:pic>
      <p:sp>
        <p:nvSpPr>
          <p:cNvPr id="3" name="Content Placeholder 2">
            <a:extLst>
              <a:ext uri="{FF2B5EF4-FFF2-40B4-BE49-F238E27FC236}">
                <a16:creationId xmlns:a16="http://schemas.microsoft.com/office/drawing/2014/main" id="{CA1E9CB9-4126-E67B-9528-2C6E3BFB72F1}"/>
              </a:ext>
            </a:extLst>
          </p:cNvPr>
          <p:cNvSpPr>
            <a:spLocks noGrp="1"/>
          </p:cNvSpPr>
          <p:nvPr>
            <p:ph idx="1"/>
          </p:nvPr>
        </p:nvSpPr>
        <p:spPr>
          <a:xfrm>
            <a:off x="6338316" y="2516777"/>
            <a:ext cx="5015484" cy="3660185"/>
          </a:xfrm>
        </p:spPr>
        <p:txBody>
          <a:bodyPr anchor="ctr">
            <a:normAutofit/>
          </a:bodyPr>
          <a:lstStyle/>
          <a:p>
            <a:r>
              <a:rPr lang="en-US" dirty="0"/>
              <a:t>Praying is a personal choice to commune with Ahura Mazda</a:t>
            </a:r>
          </a:p>
          <a:p>
            <a:r>
              <a:rPr lang="en-US" dirty="0"/>
              <a:t>The best way to serve Ahura Mazda is to</a:t>
            </a:r>
          </a:p>
          <a:p>
            <a:pPr lvl="1"/>
            <a:r>
              <a:rPr lang="en-US" sz="2800" dirty="0"/>
              <a:t>Help those in need</a:t>
            </a:r>
          </a:p>
          <a:p>
            <a:pPr lvl="1"/>
            <a:r>
              <a:rPr lang="en-US" sz="2800" dirty="0"/>
              <a:t>Establish a peaceful, prosperous, loving and just world</a:t>
            </a:r>
          </a:p>
          <a:p>
            <a:pPr marL="0" indent="0">
              <a:buNone/>
            </a:pPr>
            <a:endParaRPr lang="en-US" sz="2600" dirty="0">
              <a:solidFill>
                <a:srgbClr val="00B0F0"/>
              </a:solidFill>
            </a:endParaRPr>
          </a:p>
        </p:txBody>
      </p:sp>
    </p:spTree>
    <p:extLst>
      <p:ext uri="{BB962C8B-B14F-4D97-AF65-F5344CB8AC3E}">
        <p14:creationId xmlns:p14="http://schemas.microsoft.com/office/powerpoint/2010/main" val="175311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321731"/>
            <a:ext cx="4142096" cy="621342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4C979A-C670-B0E9-31EC-33853FAF890E}"/>
              </a:ext>
            </a:extLst>
          </p:cNvPr>
          <p:cNvSpPr>
            <a:spLocks noGrp="1"/>
          </p:cNvSpPr>
          <p:nvPr>
            <p:ph type="title"/>
          </p:nvPr>
        </p:nvSpPr>
        <p:spPr>
          <a:xfrm>
            <a:off x="524256" y="583616"/>
            <a:ext cx="3722141" cy="5520579"/>
          </a:xfrm>
        </p:spPr>
        <p:txBody>
          <a:bodyPr>
            <a:normAutofit/>
          </a:bodyPr>
          <a:lstStyle/>
          <a:p>
            <a:pPr algn="ctr"/>
            <a:r>
              <a:rPr lang="en-US" dirty="0">
                <a:solidFill>
                  <a:srgbClr val="FFFFFF"/>
                </a:solidFill>
              </a:rPr>
              <a:t>Death </a:t>
            </a:r>
            <a:br>
              <a:rPr lang="en-US" dirty="0">
                <a:solidFill>
                  <a:srgbClr val="FFFFFF"/>
                </a:solidFill>
              </a:rPr>
            </a:br>
            <a:r>
              <a:rPr lang="en-US" dirty="0">
                <a:solidFill>
                  <a:srgbClr val="FFFFFF"/>
                </a:solidFill>
              </a:rPr>
              <a:t>in the Gathas  - who </a:t>
            </a:r>
            <a:r>
              <a:rPr lang="en-US" dirty="0">
                <a:solidFill>
                  <a:schemeClr val="bg1"/>
                </a:solidFill>
              </a:rPr>
              <a:t>were they </a:t>
            </a:r>
            <a:r>
              <a:rPr lang="en-US" dirty="0">
                <a:solidFill>
                  <a:srgbClr val="FFFFFF"/>
                </a:solidFill>
              </a:rPr>
              <a:t>sung for?</a:t>
            </a:r>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503" y="321732"/>
            <a:ext cx="7240765"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id="{1781BF05-3B42-EDA0-1278-BD24B0F54763}"/>
              </a:ext>
            </a:extLst>
          </p:cNvPr>
          <p:cNvSpPr>
            <a:spLocks noGrp="1"/>
          </p:cNvSpPr>
          <p:nvPr>
            <p:ph idx="1"/>
          </p:nvPr>
        </p:nvSpPr>
        <p:spPr>
          <a:xfrm>
            <a:off x="4934269" y="583616"/>
            <a:ext cx="6594189" cy="5520579"/>
          </a:xfrm>
        </p:spPr>
        <p:txBody>
          <a:bodyPr anchor="ctr">
            <a:normAutofit/>
          </a:bodyPr>
          <a:lstStyle/>
          <a:p>
            <a:r>
              <a:rPr lang="en-US" dirty="0">
                <a:solidFill>
                  <a:srgbClr val="FFFFFF"/>
                </a:solidFill>
              </a:rPr>
              <a:t>Life after death is viewed as a state of being in the Gathas</a:t>
            </a:r>
          </a:p>
          <a:p>
            <a:pPr lvl="1"/>
            <a:r>
              <a:rPr lang="en-US" dirty="0">
                <a:solidFill>
                  <a:srgbClr val="FFFFFF"/>
                </a:solidFill>
              </a:rPr>
              <a:t>It is the consequence of the moral quality of one's life</a:t>
            </a:r>
          </a:p>
          <a:p>
            <a:pPr lvl="1"/>
            <a:r>
              <a:rPr lang="en-US" dirty="0">
                <a:solidFill>
                  <a:srgbClr val="FFFFFF"/>
                </a:solidFill>
              </a:rPr>
              <a:t>The righteous will reach the House of Songs or the state of best consciousness</a:t>
            </a:r>
          </a:p>
          <a:p>
            <a:pPr lvl="1"/>
            <a:r>
              <a:rPr lang="en-US" dirty="0">
                <a:solidFill>
                  <a:srgbClr val="FFFFFF"/>
                </a:solidFill>
              </a:rPr>
              <a:t>The wrongful will be in a state of worse </a:t>
            </a:r>
            <a:r>
              <a:rPr lang="en-US" dirty="0">
                <a:solidFill>
                  <a:schemeClr val="bg1"/>
                </a:solidFill>
              </a:rPr>
              <a:t>consciousness in the House of Falsehood</a:t>
            </a:r>
          </a:p>
          <a:p>
            <a:pPr lvl="1"/>
            <a:r>
              <a:rPr lang="en-US" dirty="0">
                <a:solidFill>
                  <a:schemeClr val="bg1"/>
                </a:solidFill>
              </a:rPr>
              <a:t>Every consciousness will ultimately reach the House of Songs.</a:t>
            </a:r>
          </a:p>
          <a:p>
            <a:r>
              <a:rPr lang="en-US" dirty="0">
                <a:solidFill>
                  <a:schemeClr val="bg1"/>
                </a:solidFill>
              </a:rPr>
              <a:t>The Gathas are a guide for the living</a:t>
            </a:r>
          </a:p>
          <a:p>
            <a:pPr lvl="1"/>
            <a:r>
              <a:rPr lang="en-US" dirty="0">
                <a:solidFill>
                  <a:schemeClr val="bg1"/>
                </a:solidFill>
              </a:rPr>
              <a:t>Achieving individual and communal bliss depends on enlightened human thinking and right-minded human </a:t>
            </a:r>
            <a:r>
              <a:rPr lang="en-US" dirty="0">
                <a:solidFill>
                  <a:srgbClr val="FFFFFF"/>
                </a:solidFill>
              </a:rPr>
              <a:t>resolve.</a:t>
            </a:r>
          </a:p>
        </p:txBody>
      </p:sp>
    </p:spTree>
    <p:extLst>
      <p:ext uri="{BB962C8B-B14F-4D97-AF65-F5344CB8AC3E}">
        <p14:creationId xmlns:p14="http://schemas.microsoft.com/office/powerpoint/2010/main" val="173678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500" fill="hold"/>
                                        <p:tgtEl>
                                          <p:spTgt spid="2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
                                            <p:txEl>
                                              <p:pRg st="1" end="1"/>
                                            </p:txEl>
                                          </p:spTgt>
                                        </p:tgtEl>
                                        <p:attrNameLst>
                                          <p:attrName>style.visibility</p:attrName>
                                        </p:attrNameLst>
                                      </p:cBhvr>
                                      <p:to>
                                        <p:strVal val="visible"/>
                                      </p:to>
                                    </p:set>
                                    <p:anim calcmode="lin" valueType="num">
                                      <p:cBhvr additive="base">
                                        <p:cTn id="11"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anim calcmode="lin" valueType="num">
                                      <p:cBhvr additive="base">
                                        <p:cTn id="15"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
                                            <p:txEl>
                                              <p:pRg st="3" end="3"/>
                                            </p:txEl>
                                          </p:spTgt>
                                        </p:tgtEl>
                                        <p:attrNameLst>
                                          <p:attrName>style.visibility</p:attrName>
                                        </p:attrNameLst>
                                      </p:cBhvr>
                                      <p:to>
                                        <p:strVal val="visible"/>
                                      </p:to>
                                    </p:set>
                                    <p:anim calcmode="lin" valueType="num">
                                      <p:cBhvr additive="base">
                                        <p:cTn id="19"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xEl>
                                              <p:pRg st="4" end="4"/>
                                            </p:txEl>
                                          </p:spTgt>
                                        </p:tgtEl>
                                        <p:attrNameLst>
                                          <p:attrName>style.visibility</p:attrName>
                                        </p:attrNameLst>
                                      </p:cBhvr>
                                      <p:to>
                                        <p:strVal val="visible"/>
                                      </p:to>
                                    </p:set>
                                    <p:anim calcmode="lin" valueType="num">
                                      <p:cBhvr additive="base">
                                        <p:cTn id="23" dur="500" fill="hold"/>
                                        <p:tgtEl>
                                          <p:spTgt spid="2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6">
                                            <p:txEl>
                                              <p:pRg st="5" end="5"/>
                                            </p:txEl>
                                          </p:spTgt>
                                        </p:tgtEl>
                                        <p:attrNameLst>
                                          <p:attrName>style.visibility</p:attrName>
                                        </p:attrNameLst>
                                      </p:cBhvr>
                                      <p:to>
                                        <p:strVal val="visible"/>
                                      </p:to>
                                    </p:set>
                                    <p:anim calcmode="lin" valueType="num">
                                      <p:cBhvr additive="base">
                                        <p:cTn id="29" dur="500" fill="hold"/>
                                        <p:tgtEl>
                                          <p:spTgt spid="26">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6">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6">
                                            <p:txEl>
                                              <p:pRg st="6" end="6"/>
                                            </p:txEl>
                                          </p:spTgt>
                                        </p:tgtEl>
                                        <p:attrNameLst>
                                          <p:attrName>style.visibility</p:attrName>
                                        </p:attrNameLst>
                                      </p:cBhvr>
                                      <p:to>
                                        <p:strVal val="visible"/>
                                      </p:to>
                                    </p:set>
                                    <p:anim calcmode="lin" valueType="num">
                                      <p:cBhvr additive="base">
                                        <p:cTn id="33" dur="500" fill="hold"/>
                                        <p:tgtEl>
                                          <p:spTgt spid="26">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Fill">
            <a:extLst>
              <a:ext uri="{FF2B5EF4-FFF2-40B4-BE49-F238E27FC236}">
                <a16:creationId xmlns:a16="http://schemas.microsoft.com/office/drawing/2014/main" id="{7D07B7BC-3270-4CF3-A7AA-0937908A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9">
            <a:extLst>
              <a:ext uri="{FF2B5EF4-FFF2-40B4-BE49-F238E27FC236}">
                <a16:creationId xmlns:a16="http://schemas.microsoft.com/office/drawing/2014/main" id="{F25CF9F0-F8C1-414D-B348-B5FA27CCE6C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29" name="Color">
              <a:extLst>
                <a:ext uri="{FF2B5EF4-FFF2-40B4-BE49-F238E27FC236}">
                  <a16:creationId xmlns:a16="http://schemas.microsoft.com/office/drawing/2014/main" id="{C1E318F7-B291-4FDB-985C-DB1629D673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olor">
              <a:extLst>
                <a:ext uri="{FF2B5EF4-FFF2-40B4-BE49-F238E27FC236}">
                  <a16:creationId xmlns:a16="http://schemas.microsoft.com/office/drawing/2014/main" id="{37E06338-E21A-4BCF-BAD5-9E9C1121DA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Text&#10;&#10;Description automatically generated">
            <a:extLst>
              <a:ext uri="{FF2B5EF4-FFF2-40B4-BE49-F238E27FC236}">
                <a16:creationId xmlns:a16="http://schemas.microsoft.com/office/drawing/2014/main" id="{186E4F8C-5E96-F2B3-727A-E96DBFB80B75}"/>
              </a:ext>
            </a:extLst>
          </p:cNvPr>
          <p:cNvPicPr>
            <a:picLocks noChangeAspect="1"/>
          </p:cNvPicPr>
          <p:nvPr/>
        </p:nvPicPr>
        <p:blipFill rotWithShape="1">
          <a:blip r:embed="rId2"/>
          <a:srcRect l="2577" r="8221"/>
          <a:stretch/>
        </p:blipFill>
        <p:spPr>
          <a:xfrm>
            <a:off x="859867" y="2197387"/>
            <a:ext cx="5196543" cy="3903162"/>
          </a:xfrm>
          <a:prstGeom prst="rect">
            <a:avLst/>
          </a:prstGeom>
        </p:spPr>
      </p:pic>
      <p:grpSp>
        <p:nvGrpSpPr>
          <p:cNvPr id="43" name="Group 33">
            <a:extLst>
              <a:ext uri="{FF2B5EF4-FFF2-40B4-BE49-F238E27FC236}">
                <a16:creationId xmlns:a16="http://schemas.microsoft.com/office/drawing/2014/main" id="{B21CE605-3A03-402B-BB38-A81222A0BE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44" name="Freeform: Shape 34">
              <a:extLst>
                <a:ext uri="{FF2B5EF4-FFF2-40B4-BE49-F238E27FC236}">
                  <a16:creationId xmlns:a16="http://schemas.microsoft.com/office/drawing/2014/main" id="{EC27C7F5-25D6-4030-88D6-FDD42629F6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35">
              <a:extLst>
                <a:ext uri="{FF2B5EF4-FFF2-40B4-BE49-F238E27FC236}">
                  <a16:creationId xmlns:a16="http://schemas.microsoft.com/office/drawing/2014/main" id="{27FFAF58-47B3-4979-854A-961A54F721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36">
              <a:extLst>
                <a:ext uri="{FF2B5EF4-FFF2-40B4-BE49-F238E27FC236}">
                  <a16:creationId xmlns:a16="http://schemas.microsoft.com/office/drawing/2014/main" id="{5790E1CE-5AF7-4666-8A98-695A942CB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47352469-6A4A-46CB-A5D7-3FB2CE6597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50526BE3-3011-4473-BF37-E41AC2354E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EEDF85AF-945D-4F82-95F6-BEDCBE6DA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0FE8AFB9-0F63-4CDE-822A-06D83023DD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6FF1BFD5-FC6D-625F-8F55-8418E91D74EE}"/>
              </a:ext>
            </a:extLst>
          </p:cNvPr>
          <p:cNvSpPr>
            <a:spLocks noGrp="1"/>
          </p:cNvSpPr>
          <p:nvPr>
            <p:ph type="title"/>
          </p:nvPr>
        </p:nvSpPr>
        <p:spPr>
          <a:xfrm>
            <a:off x="786384" y="576072"/>
            <a:ext cx="10377484" cy="1546533"/>
          </a:xfrm>
        </p:spPr>
        <p:txBody>
          <a:bodyPr anchor="t">
            <a:normAutofit/>
          </a:bodyPr>
          <a:lstStyle/>
          <a:p>
            <a:r>
              <a:rPr lang="en-US" sz="4800">
                <a:solidFill>
                  <a:schemeClr val="bg1"/>
                </a:solidFill>
              </a:rPr>
              <a:t>Zoroastrian Scriptures</a:t>
            </a:r>
            <a:endParaRPr lang="en-US" sz="4800" dirty="0">
              <a:solidFill>
                <a:schemeClr val="bg1"/>
              </a:solidFill>
            </a:endParaRPr>
          </a:p>
        </p:txBody>
      </p:sp>
      <p:sp>
        <p:nvSpPr>
          <p:cNvPr id="3" name="Content Placeholder 2">
            <a:extLst>
              <a:ext uri="{FF2B5EF4-FFF2-40B4-BE49-F238E27FC236}">
                <a16:creationId xmlns:a16="http://schemas.microsoft.com/office/drawing/2014/main" id="{1D36F3B7-36FD-BD74-735C-9090137EEC02}"/>
              </a:ext>
            </a:extLst>
          </p:cNvPr>
          <p:cNvSpPr>
            <a:spLocks noGrp="1"/>
          </p:cNvSpPr>
          <p:nvPr>
            <p:ph idx="1"/>
          </p:nvPr>
        </p:nvSpPr>
        <p:spPr>
          <a:xfrm>
            <a:off x="6464409" y="1343768"/>
            <a:ext cx="4699459" cy="4756782"/>
          </a:xfrm>
        </p:spPr>
        <p:txBody>
          <a:bodyPr anchor="ctr">
            <a:normAutofit/>
          </a:bodyPr>
          <a:lstStyle/>
          <a:p>
            <a:r>
              <a:rPr lang="en-US" sz="1800" dirty="0">
                <a:solidFill>
                  <a:srgbClr val="FFFF00"/>
                </a:solidFill>
              </a:rPr>
              <a:t>What are the Zoroastrian scriptures called?</a:t>
            </a:r>
          </a:p>
          <a:p>
            <a:r>
              <a:rPr lang="en-US" sz="1800" dirty="0">
                <a:solidFill>
                  <a:schemeClr val="bg1"/>
                </a:solidFill>
              </a:rPr>
              <a:t>The entirety of Zoroastrian scriptures is known as the </a:t>
            </a:r>
            <a:r>
              <a:rPr lang="en-US" sz="1800" dirty="0" err="1">
                <a:solidFill>
                  <a:schemeClr val="bg1"/>
                </a:solidFill>
              </a:rPr>
              <a:t>Avesta</a:t>
            </a:r>
            <a:endParaRPr lang="en-US" sz="1800" dirty="0">
              <a:solidFill>
                <a:schemeClr val="bg1"/>
              </a:solidFill>
            </a:endParaRPr>
          </a:p>
          <a:p>
            <a:r>
              <a:rPr lang="en-US" sz="1800" dirty="0">
                <a:solidFill>
                  <a:schemeClr val="bg1"/>
                </a:solidFill>
              </a:rPr>
              <a:t>The Gathas or </a:t>
            </a:r>
            <a:r>
              <a:rPr lang="en-US" sz="1800" dirty="0" err="1">
                <a:solidFill>
                  <a:schemeClr val="bg1"/>
                </a:solidFill>
              </a:rPr>
              <a:t>Zarathushtra’s</a:t>
            </a:r>
            <a:r>
              <a:rPr lang="en-US" sz="1800" dirty="0">
                <a:solidFill>
                  <a:schemeClr val="bg1"/>
                </a:solidFill>
              </a:rPr>
              <a:t> sublime songs are in the Yasna section of the </a:t>
            </a:r>
            <a:r>
              <a:rPr lang="en-US" sz="1800" dirty="0" err="1">
                <a:solidFill>
                  <a:schemeClr val="bg1"/>
                </a:solidFill>
              </a:rPr>
              <a:t>Avesta</a:t>
            </a:r>
            <a:endParaRPr lang="en-US" sz="1800" dirty="0">
              <a:solidFill>
                <a:schemeClr val="bg1"/>
              </a:solidFill>
            </a:endParaRPr>
          </a:p>
          <a:p>
            <a:pPr lvl="1"/>
            <a:r>
              <a:rPr lang="en-US" sz="1800" dirty="0">
                <a:solidFill>
                  <a:schemeClr val="bg1"/>
                </a:solidFill>
              </a:rPr>
              <a:t>The Gathas are comprised of 17 songs</a:t>
            </a:r>
          </a:p>
          <a:p>
            <a:pPr lvl="1"/>
            <a:r>
              <a:rPr lang="en-US" sz="1800" dirty="0">
                <a:solidFill>
                  <a:schemeClr val="bg1"/>
                </a:solidFill>
              </a:rPr>
              <a:t>Linguistically they are the oldest part of the </a:t>
            </a:r>
            <a:r>
              <a:rPr lang="en-US" sz="1800" dirty="0" err="1">
                <a:solidFill>
                  <a:schemeClr val="bg1"/>
                </a:solidFill>
              </a:rPr>
              <a:t>Avesta</a:t>
            </a:r>
            <a:endParaRPr lang="en-US" sz="1800" dirty="0">
              <a:solidFill>
                <a:schemeClr val="bg1"/>
              </a:solidFill>
            </a:endParaRPr>
          </a:p>
          <a:p>
            <a:pPr lvl="1"/>
            <a:r>
              <a:rPr lang="en-US" sz="1800" dirty="0">
                <a:solidFill>
                  <a:schemeClr val="bg1"/>
                </a:solidFill>
              </a:rPr>
              <a:t>They were composed by </a:t>
            </a:r>
            <a:r>
              <a:rPr lang="en-US" sz="1800" dirty="0" err="1">
                <a:solidFill>
                  <a:schemeClr val="bg1"/>
                </a:solidFill>
              </a:rPr>
              <a:t>Zarathushtra</a:t>
            </a:r>
            <a:endParaRPr lang="en-US" sz="1800" dirty="0">
              <a:solidFill>
                <a:schemeClr val="bg1"/>
              </a:solidFill>
            </a:endParaRPr>
          </a:p>
          <a:p>
            <a:pPr lvl="1"/>
            <a:r>
              <a:rPr lang="en-US" sz="1800" dirty="0">
                <a:solidFill>
                  <a:schemeClr val="bg1"/>
                </a:solidFill>
              </a:rPr>
              <a:t>They form the core of the Zoroastrian religion</a:t>
            </a:r>
          </a:p>
          <a:p>
            <a:r>
              <a:rPr lang="en-US" sz="1800" dirty="0" err="1">
                <a:solidFill>
                  <a:schemeClr val="bg1"/>
                </a:solidFill>
              </a:rPr>
              <a:t>Khordeh</a:t>
            </a:r>
            <a:r>
              <a:rPr lang="en-US" sz="1800" dirty="0">
                <a:solidFill>
                  <a:schemeClr val="bg1"/>
                </a:solidFill>
              </a:rPr>
              <a:t> </a:t>
            </a:r>
            <a:r>
              <a:rPr lang="en-US" sz="1800" dirty="0" err="1">
                <a:solidFill>
                  <a:schemeClr val="bg1"/>
                </a:solidFill>
              </a:rPr>
              <a:t>Avesta</a:t>
            </a:r>
            <a:r>
              <a:rPr lang="en-US" sz="1800" dirty="0">
                <a:solidFill>
                  <a:schemeClr val="bg1"/>
                </a:solidFill>
              </a:rPr>
              <a:t> is a compilation of daily prayers</a:t>
            </a:r>
          </a:p>
          <a:p>
            <a:r>
              <a:rPr lang="en-US" sz="1800" dirty="0">
                <a:solidFill>
                  <a:srgbClr val="FFFF00"/>
                </a:solidFill>
              </a:rPr>
              <a:t>What is the difference between the </a:t>
            </a:r>
            <a:r>
              <a:rPr lang="en-US" sz="1800" dirty="0" err="1">
                <a:solidFill>
                  <a:srgbClr val="FFFF00"/>
                </a:solidFill>
              </a:rPr>
              <a:t>Avesta</a:t>
            </a:r>
            <a:r>
              <a:rPr lang="en-US" sz="1800" dirty="0">
                <a:solidFill>
                  <a:srgbClr val="FFFF00"/>
                </a:solidFill>
              </a:rPr>
              <a:t> and the Gathas?</a:t>
            </a:r>
          </a:p>
          <a:p>
            <a:pPr marL="457200" lvl="1" indent="0">
              <a:buNone/>
            </a:pPr>
            <a:endParaRPr lang="en-US" sz="1500" dirty="0">
              <a:solidFill>
                <a:schemeClr val="bg1"/>
              </a:solidFill>
            </a:endParaRPr>
          </a:p>
        </p:txBody>
      </p:sp>
    </p:spTree>
    <p:extLst>
      <p:ext uri="{BB962C8B-B14F-4D97-AF65-F5344CB8AC3E}">
        <p14:creationId xmlns:p14="http://schemas.microsoft.com/office/powerpoint/2010/main" val="161599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1D1B0FB-3E7A-6B89-7E02-D6A908A2D250}"/>
              </a:ext>
            </a:extLst>
          </p:cNvPr>
          <p:cNvSpPr>
            <a:spLocks noGrp="1"/>
          </p:cNvSpPr>
          <p:nvPr>
            <p:ph type="title"/>
          </p:nvPr>
        </p:nvSpPr>
        <p:spPr>
          <a:xfrm>
            <a:off x="466722" y="586855"/>
            <a:ext cx="3201366" cy="3387497"/>
          </a:xfrm>
        </p:spPr>
        <p:txBody>
          <a:bodyPr anchor="b">
            <a:normAutofit/>
          </a:bodyPr>
          <a:lstStyle/>
          <a:p>
            <a:pPr algn="ctr"/>
            <a:r>
              <a:rPr lang="en-US" sz="4000" dirty="0">
                <a:solidFill>
                  <a:srgbClr val="FFFFFF"/>
                </a:solidFill>
              </a:rPr>
              <a:t>Theology of the Gathas</a:t>
            </a:r>
          </a:p>
        </p:txBody>
      </p:sp>
      <p:sp>
        <p:nvSpPr>
          <p:cNvPr id="3" name="Content Placeholder 2">
            <a:extLst>
              <a:ext uri="{FF2B5EF4-FFF2-40B4-BE49-F238E27FC236}">
                <a16:creationId xmlns:a16="http://schemas.microsoft.com/office/drawing/2014/main" id="{E155B5DA-759A-2FF3-A621-45494BC541F3}"/>
              </a:ext>
            </a:extLst>
          </p:cNvPr>
          <p:cNvSpPr>
            <a:spLocks noGrp="1"/>
          </p:cNvSpPr>
          <p:nvPr>
            <p:ph idx="1"/>
          </p:nvPr>
        </p:nvSpPr>
        <p:spPr>
          <a:xfrm>
            <a:off x="4810259" y="649480"/>
            <a:ext cx="6555347" cy="5546047"/>
          </a:xfrm>
        </p:spPr>
        <p:txBody>
          <a:bodyPr anchor="ctr">
            <a:normAutofit/>
          </a:bodyPr>
          <a:lstStyle/>
          <a:p>
            <a:r>
              <a:rPr lang="en-US" dirty="0"/>
              <a:t>It is a reflective religion</a:t>
            </a:r>
          </a:p>
          <a:p>
            <a:r>
              <a:rPr lang="en-US" dirty="0"/>
              <a:t>It is a way of life</a:t>
            </a:r>
          </a:p>
          <a:p>
            <a:r>
              <a:rPr lang="en-US" dirty="0"/>
              <a:t>A believer is one who upon reflection adopts their teachings as worthy of acceptance and commits himself/herself to the way of life presented within.</a:t>
            </a:r>
          </a:p>
        </p:txBody>
      </p:sp>
    </p:spTree>
    <p:extLst>
      <p:ext uri="{BB962C8B-B14F-4D97-AF65-F5344CB8AC3E}">
        <p14:creationId xmlns:p14="http://schemas.microsoft.com/office/powerpoint/2010/main" val="2015058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55C49B-1DC5-0507-4267-70F473CF26A5}"/>
              </a:ext>
            </a:extLst>
          </p:cNvPr>
          <p:cNvSpPr>
            <a:spLocks noGrp="1"/>
          </p:cNvSpPr>
          <p:nvPr>
            <p:ph type="title"/>
          </p:nvPr>
        </p:nvSpPr>
        <p:spPr>
          <a:xfrm>
            <a:off x="572493" y="238539"/>
            <a:ext cx="11047013" cy="941437"/>
          </a:xfrm>
        </p:spPr>
        <p:txBody>
          <a:bodyPr anchor="b">
            <a:normAutofit/>
          </a:bodyPr>
          <a:lstStyle/>
          <a:p>
            <a:r>
              <a:rPr lang="en-US" sz="5400" dirty="0"/>
              <a:t>Zoroastrian Initiation Ceremony</a:t>
            </a:r>
          </a:p>
        </p:txBody>
      </p:sp>
      <p:sp>
        <p:nvSpPr>
          <p:cNvPr id="11"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03B9DB6-63D6-7C44-9266-2B3E3FB57907}"/>
              </a:ext>
            </a:extLst>
          </p:cNvPr>
          <p:cNvPicPr>
            <a:picLocks noChangeAspect="1"/>
          </p:cNvPicPr>
          <p:nvPr/>
        </p:nvPicPr>
        <p:blipFill rotWithShape="1">
          <a:blip r:embed="rId2"/>
          <a:srcRect l="7959" r="-1" b="-1"/>
          <a:stretch/>
        </p:blipFill>
        <p:spPr>
          <a:xfrm>
            <a:off x="572494" y="3226525"/>
            <a:ext cx="3198144" cy="3392936"/>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30FE0FC9-FA18-3711-76EE-2B163F36D495}"/>
              </a:ext>
            </a:extLst>
          </p:cNvPr>
          <p:cNvSpPr>
            <a:spLocks noGrp="1"/>
          </p:cNvSpPr>
          <p:nvPr>
            <p:ph idx="1"/>
          </p:nvPr>
        </p:nvSpPr>
        <p:spPr>
          <a:xfrm>
            <a:off x="4033157" y="1822573"/>
            <a:ext cx="7952014" cy="4902839"/>
          </a:xfrm>
        </p:spPr>
        <p:txBody>
          <a:bodyPr anchor="t">
            <a:noAutofit/>
          </a:bodyPr>
          <a:lstStyle/>
          <a:p>
            <a:r>
              <a:rPr lang="en-US" sz="2400" dirty="0" err="1"/>
              <a:t>Sedreh</a:t>
            </a:r>
            <a:r>
              <a:rPr lang="en-US" sz="2400" dirty="0"/>
              <a:t> </a:t>
            </a:r>
            <a:r>
              <a:rPr lang="en-US" sz="2400" dirty="0" err="1"/>
              <a:t>Pooshi</a:t>
            </a:r>
            <a:r>
              <a:rPr lang="en-US" sz="2400" dirty="0"/>
              <a:t> among Iranians and Navjote among Parsis</a:t>
            </a:r>
          </a:p>
          <a:p>
            <a:pPr lvl="1"/>
            <a:r>
              <a:rPr lang="en-US" dirty="0"/>
              <a:t>Usually performed around 7 years of age for Parsis and early teen years or older for Iranians</a:t>
            </a:r>
          </a:p>
          <a:p>
            <a:r>
              <a:rPr lang="en-US" sz="2400" dirty="0"/>
              <a:t>It’s a day when the initiate chooses for himself/herself to live according to Asha (Truth and Righteousness) to make his/her choices using good thoughts, words and deeds. </a:t>
            </a:r>
          </a:p>
          <a:p>
            <a:pPr lvl="1"/>
            <a:r>
              <a:rPr lang="en-US" dirty="0"/>
              <a:t>He/she celebrates this great day of choosing with family and friends.</a:t>
            </a:r>
          </a:p>
          <a:p>
            <a:r>
              <a:rPr lang="en-US" sz="2400" dirty="0"/>
              <a:t>The initiate wears a white cotton shirt called </a:t>
            </a:r>
            <a:r>
              <a:rPr lang="en-US" sz="2400" dirty="0" err="1"/>
              <a:t>sedreh</a:t>
            </a:r>
            <a:r>
              <a:rPr lang="en-US" sz="2400" dirty="0"/>
              <a:t> and a band made of sheep’s wool around the waist symbolizing one’s intension of doing good deeds.</a:t>
            </a:r>
          </a:p>
          <a:p>
            <a:r>
              <a:rPr lang="en-US" sz="2400" dirty="0">
                <a:solidFill>
                  <a:srgbClr val="00B0F0"/>
                </a:solidFill>
              </a:rPr>
              <a:t>Have you gone through </a:t>
            </a:r>
            <a:r>
              <a:rPr lang="en-US" sz="2400" dirty="0" err="1">
                <a:solidFill>
                  <a:srgbClr val="00B0F0"/>
                </a:solidFill>
              </a:rPr>
              <a:t>Sedreh</a:t>
            </a:r>
            <a:r>
              <a:rPr lang="en-US" sz="2400" dirty="0">
                <a:solidFill>
                  <a:srgbClr val="00B0F0"/>
                </a:solidFill>
              </a:rPr>
              <a:t> </a:t>
            </a:r>
            <a:r>
              <a:rPr lang="en-US" sz="2400" dirty="0" err="1">
                <a:solidFill>
                  <a:srgbClr val="00B0F0"/>
                </a:solidFill>
              </a:rPr>
              <a:t>Pooshi</a:t>
            </a:r>
            <a:r>
              <a:rPr lang="en-US" sz="2400" dirty="0">
                <a:solidFill>
                  <a:srgbClr val="00B0F0"/>
                </a:solidFill>
              </a:rPr>
              <a:t>? Do you want to? Why or why not?</a:t>
            </a:r>
          </a:p>
        </p:txBody>
      </p:sp>
    </p:spTree>
    <p:extLst>
      <p:ext uri="{BB962C8B-B14F-4D97-AF65-F5344CB8AC3E}">
        <p14:creationId xmlns:p14="http://schemas.microsoft.com/office/powerpoint/2010/main" val="298818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7B647B-42C1-D89C-F724-232BAE66F743}"/>
              </a:ext>
            </a:extLst>
          </p:cNvPr>
          <p:cNvSpPr>
            <a:spLocks noGrp="1"/>
          </p:cNvSpPr>
          <p:nvPr>
            <p:ph type="title"/>
          </p:nvPr>
        </p:nvSpPr>
        <p:spPr>
          <a:xfrm>
            <a:off x="6412091" y="110694"/>
            <a:ext cx="4434720" cy="589102"/>
          </a:xfrm>
        </p:spPr>
        <p:txBody>
          <a:bodyPr anchor="b">
            <a:normAutofit/>
          </a:bodyPr>
          <a:lstStyle/>
          <a:p>
            <a:r>
              <a:rPr lang="en-US" sz="2800" dirty="0"/>
              <a:t>Priests and Place of Worship</a:t>
            </a:r>
          </a:p>
        </p:txBody>
      </p:sp>
      <p:sp>
        <p:nvSpPr>
          <p:cNvPr id="12" name="Rectangle 11">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8BBE3B9-8916-2EE9-A0A5-7FC2BCEE9066}"/>
              </a:ext>
            </a:extLst>
          </p:cNvPr>
          <p:cNvPicPr>
            <a:picLocks noChangeAspect="1"/>
          </p:cNvPicPr>
          <p:nvPr/>
        </p:nvPicPr>
        <p:blipFill rotWithShape="1">
          <a:blip r:embed="rId2"/>
          <a:srcRect l="7364" r="9811" b="-2"/>
          <a:stretch/>
        </p:blipFill>
        <p:spPr>
          <a:xfrm>
            <a:off x="279143" y="299508"/>
            <a:ext cx="5221625" cy="3010397"/>
          </a:xfrm>
          <a:prstGeom prst="rect">
            <a:avLst/>
          </a:prstGeom>
        </p:spPr>
      </p:pic>
      <p:pic>
        <p:nvPicPr>
          <p:cNvPr id="4" name="Picture 3">
            <a:extLst>
              <a:ext uri="{FF2B5EF4-FFF2-40B4-BE49-F238E27FC236}">
                <a16:creationId xmlns:a16="http://schemas.microsoft.com/office/drawing/2014/main" id="{D626932A-0578-0D34-619B-662E59B16215}"/>
              </a:ext>
            </a:extLst>
          </p:cNvPr>
          <p:cNvPicPr>
            <a:picLocks noChangeAspect="1"/>
          </p:cNvPicPr>
          <p:nvPr/>
        </p:nvPicPr>
        <p:blipFill rotWithShape="1">
          <a:blip r:embed="rId3"/>
          <a:srcRect b="7756"/>
          <a:stretch/>
        </p:blipFill>
        <p:spPr>
          <a:xfrm>
            <a:off x="279143" y="3548095"/>
            <a:ext cx="5221625" cy="3010397"/>
          </a:xfrm>
          <a:prstGeom prst="rect">
            <a:avLst/>
          </a:prstGeom>
        </p:spPr>
      </p:pic>
      <p:sp>
        <p:nvSpPr>
          <p:cNvPr id="3" name="Content Placeholder 2">
            <a:extLst>
              <a:ext uri="{FF2B5EF4-FFF2-40B4-BE49-F238E27FC236}">
                <a16:creationId xmlns:a16="http://schemas.microsoft.com/office/drawing/2014/main" id="{0FB0BEAB-1B38-6FD1-C765-60CE76A9A57F}"/>
              </a:ext>
            </a:extLst>
          </p:cNvPr>
          <p:cNvSpPr>
            <a:spLocks noGrp="1"/>
          </p:cNvSpPr>
          <p:nvPr>
            <p:ph idx="1"/>
          </p:nvPr>
        </p:nvSpPr>
        <p:spPr>
          <a:xfrm>
            <a:off x="6059055" y="699796"/>
            <a:ext cx="5527104" cy="6047510"/>
          </a:xfrm>
        </p:spPr>
        <p:txBody>
          <a:bodyPr anchor="t">
            <a:noAutofit/>
          </a:bodyPr>
          <a:lstStyle/>
          <a:p>
            <a:r>
              <a:rPr lang="en-US" sz="2000" dirty="0">
                <a:solidFill>
                  <a:srgbClr val="00B0F0">
                    <a:alpha val="80000"/>
                  </a:srgbClr>
                </a:solidFill>
              </a:rPr>
              <a:t>Do you know what we call a Zoroastrian priest? </a:t>
            </a:r>
          </a:p>
          <a:p>
            <a:r>
              <a:rPr lang="en-US" sz="2000" dirty="0">
                <a:solidFill>
                  <a:srgbClr val="00B0F0">
                    <a:alpha val="80000"/>
                  </a:srgbClr>
                </a:solidFill>
              </a:rPr>
              <a:t>How does one become an </a:t>
            </a:r>
            <a:r>
              <a:rPr lang="en-US" sz="2000" dirty="0" err="1">
                <a:solidFill>
                  <a:srgbClr val="00B0F0">
                    <a:alpha val="80000"/>
                  </a:srgbClr>
                </a:solidFill>
              </a:rPr>
              <a:t>Ervad</a:t>
            </a:r>
            <a:r>
              <a:rPr lang="en-US" sz="2000" dirty="0">
                <a:solidFill>
                  <a:srgbClr val="00B0F0">
                    <a:alpha val="80000"/>
                  </a:srgbClr>
                </a:solidFill>
              </a:rPr>
              <a:t>/</a:t>
            </a:r>
            <a:r>
              <a:rPr lang="en-US" sz="2000" dirty="0" err="1">
                <a:solidFill>
                  <a:srgbClr val="00B0F0">
                    <a:alpha val="80000"/>
                  </a:srgbClr>
                </a:solidFill>
              </a:rPr>
              <a:t>Mobed</a:t>
            </a:r>
            <a:r>
              <a:rPr lang="en-US" sz="2000" dirty="0">
                <a:solidFill>
                  <a:srgbClr val="00B0F0">
                    <a:alpha val="80000"/>
                  </a:srgbClr>
                </a:solidFill>
              </a:rPr>
              <a:t>?</a:t>
            </a:r>
          </a:p>
          <a:p>
            <a:r>
              <a:rPr lang="en-US" sz="2000" dirty="0"/>
              <a:t>In order to become a priest, the individual studies the scriptures and after a special ceremony, becomes a priest</a:t>
            </a:r>
          </a:p>
          <a:p>
            <a:pPr lvl="1"/>
            <a:r>
              <a:rPr lang="en-US" sz="2000" dirty="0"/>
              <a:t>Priests are </a:t>
            </a:r>
            <a:r>
              <a:rPr lang="en-US" sz="2000" dirty="0">
                <a:solidFill>
                  <a:schemeClr val="tx1">
                    <a:alpha val="80000"/>
                  </a:schemeClr>
                </a:solidFill>
              </a:rPr>
              <a:t>called </a:t>
            </a:r>
            <a:r>
              <a:rPr lang="en-US" sz="2000" dirty="0" err="1">
                <a:solidFill>
                  <a:schemeClr val="tx1">
                    <a:alpha val="80000"/>
                  </a:schemeClr>
                </a:solidFill>
              </a:rPr>
              <a:t>Ervad</a:t>
            </a:r>
            <a:r>
              <a:rPr lang="en-US" sz="2000" dirty="0">
                <a:solidFill>
                  <a:schemeClr val="tx1">
                    <a:alpha val="80000"/>
                  </a:schemeClr>
                </a:solidFill>
              </a:rPr>
              <a:t> among Parsis and </a:t>
            </a:r>
            <a:r>
              <a:rPr lang="en-US" sz="2000" dirty="0" err="1">
                <a:solidFill>
                  <a:schemeClr val="tx1">
                    <a:alpha val="80000"/>
                  </a:schemeClr>
                </a:solidFill>
              </a:rPr>
              <a:t>Mobed</a:t>
            </a:r>
            <a:r>
              <a:rPr lang="en-US" sz="2000" dirty="0">
                <a:solidFill>
                  <a:schemeClr val="tx1">
                    <a:alpha val="80000"/>
                  </a:schemeClr>
                </a:solidFill>
              </a:rPr>
              <a:t> among Iranians</a:t>
            </a:r>
          </a:p>
          <a:p>
            <a:r>
              <a:rPr lang="en-US" sz="2000" dirty="0">
                <a:solidFill>
                  <a:schemeClr val="tx1">
                    <a:alpha val="80000"/>
                  </a:schemeClr>
                </a:solidFill>
              </a:rPr>
              <a:t>Places of worship</a:t>
            </a:r>
          </a:p>
          <a:p>
            <a:pPr lvl="1"/>
            <a:r>
              <a:rPr lang="en-US" sz="2000" dirty="0">
                <a:solidFill>
                  <a:schemeClr val="tx1">
                    <a:alpha val="80000"/>
                  </a:schemeClr>
                </a:solidFill>
              </a:rPr>
              <a:t>Atash Bahram, </a:t>
            </a:r>
            <a:r>
              <a:rPr lang="en-US" sz="2000" dirty="0" err="1">
                <a:solidFill>
                  <a:schemeClr val="tx1">
                    <a:alpha val="80000"/>
                  </a:schemeClr>
                </a:solidFill>
              </a:rPr>
              <a:t>Agirary</a:t>
            </a:r>
            <a:r>
              <a:rPr lang="en-US" sz="2000" dirty="0">
                <a:solidFill>
                  <a:schemeClr val="tx1">
                    <a:alpha val="80000"/>
                  </a:schemeClr>
                </a:solidFill>
              </a:rPr>
              <a:t> or </a:t>
            </a:r>
            <a:r>
              <a:rPr lang="en-US" sz="2000" dirty="0" err="1">
                <a:solidFill>
                  <a:schemeClr val="tx1">
                    <a:alpha val="80000"/>
                  </a:schemeClr>
                </a:solidFill>
              </a:rPr>
              <a:t>Dadgah</a:t>
            </a:r>
            <a:r>
              <a:rPr lang="en-US" sz="2000" dirty="0">
                <a:solidFill>
                  <a:schemeClr val="tx1">
                    <a:alpha val="80000"/>
                  </a:schemeClr>
                </a:solidFill>
              </a:rPr>
              <a:t> among Parsis</a:t>
            </a:r>
          </a:p>
          <a:p>
            <a:pPr lvl="1"/>
            <a:r>
              <a:rPr lang="en-US" sz="2000" dirty="0">
                <a:solidFill>
                  <a:schemeClr val="tx1">
                    <a:alpha val="80000"/>
                  </a:schemeClr>
                </a:solidFill>
              </a:rPr>
              <a:t>Atash </a:t>
            </a:r>
            <a:r>
              <a:rPr lang="en-US" sz="2000" dirty="0" err="1">
                <a:solidFill>
                  <a:schemeClr val="tx1">
                    <a:alpha val="80000"/>
                  </a:schemeClr>
                </a:solidFill>
              </a:rPr>
              <a:t>Kadeh</a:t>
            </a:r>
            <a:r>
              <a:rPr lang="en-US" sz="2000" dirty="0">
                <a:solidFill>
                  <a:schemeClr val="tx1">
                    <a:alpha val="80000"/>
                  </a:schemeClr>
                </a:solidFill>
              </a:rPr>
              <a:t> among Iranians</a:t>
            </a:r>
          </a:p>
          <a:p>
            <a:pPr lvl="1"/>
            <a:r>
              <a:rPr lang="en-US" sz="2000" dirty="0">
                <a:solidFill>
                  <a:schemeClr val="tx1">
                    <a:alpha val="80000"/>
                  </a:schemeClr>
                </a:solidFill>
              </a:rPr>
              <a:t>Fire Temple among all</a:t>
            </a:r>
          </a:p>
          <a:p>
            <a:r>
              <a:rPr lang="en-US" sz="2000" dirty="0">
                <a:solidFill>
                  <a:srgbClr val="00B0F0">
                    <a:alpha val="80000"/>
                  </a:srgbClr>
                </a:solidFill>
              </a:rPr>
              <a:t>Why do Zoroastrians pray in front of fire?</a:t>
            </a:r>
          </a:p>
          <a:p>
            <a:r>
              <a:rPr lang="en-US" sz="2000" dirty="0">
                <a:solidFill>
                  <a:schemeClr val="tx1">
                    <a:alpha val="80000"/>
                  </a:schemeClr>
                </a:solidFill>
              </a:rPr>
              <a:t>Zoroastrians pray in front of fire because it is a symbol of </a:t>
            </a:r>
          </a:p>
          <a:p>
            <a:pPr lvl="1"/>
            <a:r>
              <a:rPr lang="en-US" sz="2000" dirty="0">
                <a:solidFill>
                  <a:schemeClr val="tx1">
                    <a:alpha val="80000"/>
                  </a:schemeClr>
                </a:solidFill>
              </a:rPr>
              <a:t>Ahura Mazda’s Asha (Truth and Righteousness)</a:t>
            </a:r>
          </a:p>
          <a:p>
            <a:pPr lvl="1"/>
            <a:r>
              <a:rPr lang="en-US" sz="2000" dirty="0">
                <a:solidFill>
                  <a:schemeClr val="tx1">
                    <a:alpha val="80000"/>
                  </a:schemeClr>
                </a:solidFill>
              </a:rPr>
              <a:t>Enlightenment</a:t>
            </a:r>
          </a:p>
        </p:txBody>
      </p:sp>
      <p:cxnSp>
        <p:nvCxnSpPr>
          <p:cNvPr id="14" name="Straight Connector 1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65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 calcmode="lin" valueType="num">
                                      <p:cBhvr additive="base">
                                        <p:cTn id="5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 calcmode="lin" valueType="num">
                                      <p:cBhvr additive="base">
                                        <p:cTn id="5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 calcmode="lin" valueType="num">
                                      <p:cBhvr additive="base">
                                        <p:cTn id="6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FB362D-DE0F-7952-343B-58FA55BBD624}"/>
              </a:ext>
            </a:extLst>
          </p:cNvPr>
          <p:cNvSpPr>
            <a:spLocks noGrp="1"/>
          </p:cNvSpPr>
          <p:nvPr>
            <p:ph type="title"/>
          </p:nvPr>
        </p:nvSpPr>
        <p:spPr>
          <a:xfrm>
            <a:off x="6421700" y="713232"/>
            <a:ext cx="5154168" cy="1197864"/>
          </a:xfrm>
        </p:spPr>
        <p:txBody>
          <a:bodyPr>
            <a:normAutofit/>
          </a:bodyPr>
          <a:lstStyle/>
          <a:p>
            <a:r>
              <a:rPr lang="en-US" dirty="0" err="1"/>
              <a:t>Jashan</a:t>
            </a:r>
            <a:r>
              <a:rPr lang="en-US" dirty="0"/>
              <a:t> or </a:t>
            </a:r>
            <a:r>
              <a:rPr lang="en-US" dirty="0" err="1"/>
              <a:t>Jashn</a:t>
            </a:r>
            <a:endParaRPr lang="en-US" dirty="0"/>
          </a:p>
        </p:txBody>
      </p:sp>
      <p:pic>
        <p:nvPicPr>
          <p:cNvPr id="4" name="Picture 3">
            <a:extLst>
              <a:ext uri="{FF2B5EF4-FFF2-40B4-BE49-F238E27FC236}">
                <a16:creationId xmlns:a16="http://schemas.microsoft.com/office/drawing/2014/main" id="{C9A50C15-836A-124A-F17D-205400A0BFB1}"/>
              </a:ext>
            </a:extLst>
          </p:cNvPr>
          <p:cNvPicPr>
            <a:picLocks noChangeAspect="1"/>
          </p:cNvPicPr>
          <p:nvPr/>
        </p:nvPicPr>
        <p:blipFill rotWithShape="1">
          <a:blip r:embed="rId2"/>
          <a:srcRect l="464"/>
          <a:stretch/>
        </p:blipFill>
        <p:spPr>
          <a:xfrm>
            <a:off x="20" y="10"/>
            <a:ext cx="5495089" cy="6857990"/>
          </a:xfrm>
          <a:prstGeom prst="rect">
            <a:avLst/>
          </a:prstGeom>
        </p:spPr>
      </p:pic>
      <p:sp>
        <p:nvSpPr>
          <p:cNvPr id="11" name="!!Line">
            <a:extLst>
              <a:ext uri="{FF2B5EF4-FFF2-40B4-BE49-F238E27FC236}">
                <a16:creationId xmlns:a16="http://schemas.microsoft.com/office/drawing/2014/main" id="{29A9EE12-EF77-4DB4-84E4-043DE7235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3328" y="822960"/>
            <a:ext cx="9144"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573DC3C-9C51-9A44-4389-5CF374A848C7}"/>
              </a:ext>
            </a:extLst>
          </p:cNvPr>
          <p:cNvSpPr>
            <a:spLocks noGrp="1"/>
          </p:cNvSpPr>
          <p:nvPr>
            <p:ph idx="1"/>
          </p:nvPr>
        </p:nvSpPr>
        <p:spPr>
          <a:xfrm>
            <a:off x="6421700" y="2048256"/>
            <a:ext cx="5154168" cy="4123944"/>
          </a:xfrm>
        </p:spPr>
        <p:txBody>
          <a:bodyPr anchor="t">
            <a:normAutofit/>
          </a:bodyPr>
          <a:lstStyle/>
          <a:p>
            <a:r>
              <a:rPr lang="en-US" sz="2400" dirty="0"/>
              <a:t>A ceremony performed for any personal or communal event either joyous or solemn. For example:</a:t>
            </a:r>
          </a:p>
          <a:p>
            <a:pPr lvl="1"/>
            <a:r>
              <a:rPr lang="en-US" dirty="0"/>
              <a:t>A new home, temple or business</a:t>
            </a:r>
          </a:p>
          <a:p>
            <a:pPr lvl="1"/>
            <a:r>
              <a:rPr lang="en-US" dirty="0"/>
              <a:t>Marriage or anniversary</a:t>
            </a:r>
          </a:p>
          <a:p>
            <a:pPr lvl="1"/>
            <a:r>
              <a:rPr lang="en-US" dirty="0"/>
              <a:t>In honor or the departed</a:t>
            </a:r>
          </a:p>
          <a:p>
            <a:pPr lvl="1"/>
            <a:r>
              <a:rPr lang="en-US" dirty="0"/>
              <a:t>Seasonal celebrations-</a:t>
            </a:r>
            <a:r>
              <a:rPr lang="en-US" dirty="0" err="1"/>
              <a:t>Gahanbars</a:t>
            </a:r>
            <a:endParaRPr lang="en-US" dirty="0"/>
          </a:p>
          <a:p>
            <a:pPr lvl="1"/>
            <a:endParaRPr lang="en-US" sz="2200" dirty="0"/>
          </a:p>
        </p:txBody>
      </p:sp>
    </p:spTree>
    <p:extLst>
      <p:ext uri="{BB962C8B-B14F-4D97-AF65-F5344CB8AC3E}">
        <p14:creationId xmlns:p14="http://schemas.microsoft.com/office/powerpoint/2010/main" val="30460935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763A2-A7ED-516E-0002-C03AAB7DB3EE}"/>
              </a:ext>
            </a:extLst>
          </p:cNvPr>
          <p:cNvSpPr>
            <a:spLocks noGrp="1"/>
          </p:cNvSpPr>
          <p:nvPr>
            <p:ph type="title"/>
          </p:nvPr>
        </p:nvSpPr>
        <p:spPr>
          <a:xfrm>
            <a:off x="4965431" y="221053"/>
            <a:ext cx="6586491" cy="1286160"/>
          </a:xfrm>
        </p:spPr>
        <p:txBody>
          <a:bodyPr anchor="b">
            <a:normAutofit/>
          </a:bodyPr>
          <a:lstStyle/>
          <a:p>
            <a:pPr algn="ctr"/>
            <a:r>
              <a:rPr lang="en-US" sz="4100" dirty="0"/>
              <a:t>Concept of Death in Zoroastrianism</a:t>
            </a:r>
          </a:p>
        </p:txBody>
      </p:sp>
      <p:sp>
        <p:nvSpPr>
          <p:cNvPr id="3" name="Content Placeholder 2">
            <a:extLst>
              <a:ext uri="{FF2B5EF4-FFF2-40B4-BE49-F238E27FC236}">
                <a16:creationId xmlns:a16="http://schemas.microsoft.com/office/drawing/2014/main" id="{0BAF3D42-2E1B-147F-37DE-C8B813B6FE07}"/>
              </a:ext>
            </a:extLst>
          </p:cNvPr>
          <p:cNvSpPr>
            <a:spLocks noGrp="1"/>
          </p:cNvSpPr>
          <p:nvPr>
            <p:ph idx="1"/>
          </p:nvPr>
        </p:nvSpPr>
        <p:spPr>
          <a:xfrm>
            <a:off x="4965431" y="1507213"/>
            <a:ext cx="6987083" cy="5129733"/>
          </a:xfrm>
        </p:spPr>
        <p:txBody>
          <a:bodyPr>
            <a:noAutofit/>
          </a:bodyPr>
          <a:lstStyle/>
          <a:p>
            <a:r>
              <a:rPr lang="en-US" sz="2200" dirty="0"/>
              <a:t>Zoroastrians see death as a transformation and not total destruction</a:t>
            </a:r>
          </a:p>
          <a:p>
            <a:r>
              <a:rPr lang="en-US" sz="2200" dirty="0"/>
              <a:t>It is the passing away of the spiritual element of a human being from its physical element</a:t>
            </a:r>
          </a:p>
          <a:p>
            <a:r>
              <a:rPr lang="en-US" sz="2200" dirty="0"/>
              <a:t>The dead body is considered a source of contamination which can cause disease</a:t>
            </a:r>
          </a:p>
          <a:p>
            <a:r>
              <a:rPr lang="en-US" sz="2200" dirty="0"/>
              <a:t>Hence Zoroastrians believe in disposing of the body in a way that causes the least harm to humans and nature</a:t>
            </a:r>
          </a:p>
          <a:p>
            <a:pPr lvl="2"/>
            <a:r>
              <a:rPr lang="en-US" sz="2200" dirty="0" err="1"/>
              <a:t>Dakhmeh</a:t>
            </a:r>
            <a:r>
              <a:rPr lang="en-US" sz="2200" dirty="0"/>
              <a:t> (Tower of Silence in India)</a:t>
            </a:r>
          </a:p>
          <a:p>
            <a:pPr lvl="2"/>
            <a:r>
              <a:rPr lang="en-US" sz="2200" dirty="0"/>
              <a:t>Burial or cremation</a:t>
            </a:r>
          </a:p>
          <a:p>
            <a:r>
              <a:rPr lang="en-US" sz="2200" dirty="0"/>
              <a:t>Prayers are performed for several days after one’s passing to remember our loved one and soothe his/her family and friends.</a:t>
            </a:r>
          </a:p>
        </p:txBody>
      </p:sp>
      <p:pic>
        <p:nvPicPr>
          <p:cNvPr id="4" name="Picture 3">
            <a:extLst>
              <a:ext uri="{FF2B5EF4-FFF2-40B4-BE49-F238E27FC236}">
                <a16:creationId xmlns:a16="http://schemas.microsoft.com/office/drawing/2014/main" id="{7C09A345-042D-1E1C-410B-092571100B63}"/>
              </a:ext>
            </a:extLst>
          </p:cNvPr>
          <p:cNvPicPr>
            <a:picLocks noChangeAspect="1"/>
          </p:cNvPicPr>
          <p:nvPr/>
        </p:nvPicPr>
        <p:blipFill rotWithShape="1">
          <a:blip r:embed="rId2"/>
          <a:srcRect l="16360" r="32945"/>
          <a:stretch/>
        </p:blipFill>
        <p:spPr>
          <a:xfrm>
            <a:off x="20" y="10"/>
            <a:ext cx="4635571" cy="6857990"/>
          </a:xfrm>
          <a:prstGeom prst="rect">
            <a:avLst/>
          </a:prstGeom>
          <a:effectLst/>
        </p:spPr>
      </p:pic>
      <p:cxnSp>
        <p:nvCxnSpPr>
          <p:cNvPr id="11"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3C7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9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F7FF2-FC17-D168-46EF-C33F6F6DF3BA}"/>
              </a:ext>
            </a:extLst>
          </p:cNvPr>
          <p:cNvSpPr>
            <a:spLocks noGrp="1"/>
          </p:cNvSpPr>
          <p:nvPr>
            <p:ph type="title"/>
          </p:nvPr>
        </p:nvSpPr>
        <p:spPr>
          <a:xfrm>
            <a:off x="429113" y="315353"/>
            <a:ext cx="3387106" cy="903847"/>
          </a:xfrm>
        </p:spPr>
        <p:txBody>
          <a:bodyPr>
            <a:normAutofit/>
          </a:bodyPr>
          <a:lstStyle/>
          <a:p>
            <a:r>
              <a:rPr lang="en-US" dirty="0"/>
              <a:t>The Prophet</a:t>
            </a:r>
          </a:p>
        </p:txBody>
      </p:sp>
      <p:sp>
        <p:nvSpPr>
          <p:cNvPr id="3" name="Content Placeholder 2">
            <a:extLst>
              <a:ext uri="{FF2B5EF4-FFF2-40B4-BE49-F238E27FC236}">
                <a16:creationId xmlns:a16="http://schemas.microsoft.com/office/drawing/2014/main" id="{05251491-3C1A-50E9-E585-053E9C6F58B6}"/>
              </a:ext>
            </a:extLst>
          </p:cNvPr>
          <p:cNvSpPr>
            <a:spLocks noGrp="1"/>
          </p:cNvSpPr>
          <p:nvPr>
            <p:ph idx="1"/>
          </p:nvPr>
        </p:nvSpPr>
        <p:spPr>
          <a:xfrm>
            <a:off x="180520" y="1465006"/>
            <a:ext cx="4277148" cy="5262365"/>
          </a:xfrm>
        </p:spPr>
        <p:txBody>
          <a:bodyPr>
            <a:noAutofit/>
          </a:bodyPr>
          <a:lstStyle/>
          <a:p>
            <a:r>
              <a:rPr lang="en-US" sz="2300" dirty="0" err="1"/>
              <a:t>Zarathushtra</a:t>
            </a:r>
            <a:r>
              <a:rPr lang="en-US" sz="2300" dirty="0"/>
              <a:t> </a:t>
            </a:r>
            <a:r>
              <a:rPr lang="en-US" sz="2300" dirty="0" err="1"/>
              <a:t>Spitama</a:t>
            </a:r>
            <a:endParaRPr lang="en-US" sz="2300" dirty="0"/>
          </a:p>
          <a:p>
            <a:r>
              <a:rPr lang="en-US" sz="2300" dirty="0">
                <a:solidFill>
                  <a:srgbClr val="00B0F0"/>
                </a:solidFill>
              </a:rPr>
              <a:t>When did he live?</a:t>
            </a:r>
          </a:p>
          <a:p>
            <a:r>
              <a:rPr lang="en-US" sz="2300" dirty="0"/>
              <a:t>He lived about 3500-3700 years ago</a:t>
            </a:r>
          </a:p>
          <a:p>
            <a:r>
              <a:rPr lang="en-US" sz="2300" dirty="0">
                <a:solidFill>
                  <a:srgbClr val="00B0F0"/>
                </a:solidFill>
              </a:rPr>
              <a:t>Where did he live?</a:t>
            </a:r>
          </a:p>
          <a:p>
            <a:r>
              <a:rPr lang="en-US" sz="2300" dirty="0"/>
              <a:t> South of the</a:t>
            </a:r>
            <a:r>
              <a:rPr lang="en-US" sz="2300" dirty="0">
                <a:solidFill>
                  <a:srgbClr val="FF0000"/>
                </a:solidFill>
              </a:rPr>
              <a:t> </a:t>
            </a:r>
            <a:r>
              <a:rPr lang="en-US" sz="2300" dirty="0"/>
              <a:t>Aral Sea</a:t>
            </a:r>
          </a:p>
          <a:p>
            <a:r>
              <a:rPr lang="en-US" sz="2300" dirty="0">
                <a:solidFill>
                  <a:srgbClr val="00B0F0"/>
                </a:solidFill>
              </a:rPr>
              <a:t>His physical and economic status</a:t>
            </a:r>
            <a:endParaRPr lang="en-US" sz="2300" dirty="0"/>
          </a:p>
          <a:p>
            <a:r>
              <a:rPr lang="en-US" sz="2300" dirty="0">
                <a:solidFill>
                  <a:srgbClr val="00B0F0"/>
                </a:solidFill>
              </a:rPr>
              <a:t>The tribe he lived in, what they believed and what did most people do for a living?</a:t>
            </a:r>
          </a:p>
          <a:p>
            <a:r>
              <a:rPr lang="en-US" sz="2300" dirty="0">
                <a:solidFill>
                  <a:srgbClr val="00B0F0"/>
                </a:solidFill>
              </a:rPr>
              <a:t>What bothered him? Why?</a:t>
            </a:r>
          </a:p>
          <a:p>
            <a:r>
              <a:rPr lang="en-US" sz="2300" dirty="0">
                <a:solidFill>
                  <a:srgbClr val="00B0F0"/>
                </a:solidFill>
              </a:rPr>
              <a:t>How did he solve it?</a:t>
            </a:r>
          </a:p>
        </p:txBody>
      </p:sp>
      <p:sp>
        <p:nvSpPr>
          <p:cNvPr id="17" name="Rectangle 16">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5BCC244-8C15-EF1B-A1F9-73A352F4A59E}"/>
              </a:ext>
            </a:extLst>
          </p:cNvPr>
          <p:cNvPicPr>
            <a:picLocks noChangeAspect="1"/>
          </p:cNvPicPr>
          <p:nvPr/>
        </p:nvPicPr>
        <p:blipFill>
          <a:blip r:embed="rId2"/>
          <a:stretch>
            <a:fillRect/>
          </a:stretch>
        </p:blipFill>
        <p:spPr>
          <a:xfrm>
            <a:off x="5019636" y="474134"/>
            <a:ext cx="3775899" cy="3322791"/>
          </a:xfrm>
          <a:prstGeom prst="rect">
            <a:avLst/>
          </a:prstGeom>
        </p:spPr>
      </p:pic>
      <p:sp>
        <p:nvSpPr>
          <p:cNvPr id="21" name="Rectangle 20">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FF467C9-D804-DD1F-DBC1-55ADD84036A0}"/>
              </a:ext>
            </a:extLst>
          </p:cNvPr>
          <p:cNvPicPr>
            <a:picLocks noChangeAspect="1"/>
          </p:cNvPicPr>
          <p:nvPr/>
        </p:nvPicPr>
        <p:blipFill rotWithShape="1">
          <a:blip r:embed="rId3"/>
          <a:srcRect t="1744" r="-2" b="29408"/>
          <a:stretch/>
        </p:blipFill>
        <p:spPr>
          <a:xfrm>
            <a:off x="9279639" y="503961"/>
            <a:ext cx="2438503" cy="2658143"/>
          </a:xfrm>
          <a:prstGeom prst="rect">
            <a:avLst/>
          </a:prstGeom>
        </p:spPr>
      </p:pic>
      <p:sp>
        <p:nvSpPr>
          <p:cNvPr id="23" name="Rectangle 22">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A83B1F0-31C5-FA2B-CAD4-0962A091B5CA}"/>
              </a:ext>
            </a:extLst>
          </p:cNvPr>
          <p:cNvPicPr>
            <a:picLocks noChangeAspect="1"/>
          </p:cNvPicPr>
          <p:nvPr/>
        </p:nvPicPr>
        <p:blipFill>
          <a:blip r:embed="rId4"/>
          <a:stretch>
            <a:fillRect/>
          </a:stretch>
        </p:blipFill>
        <p:spPr>
          <a:xfrm>
            <a:off x="5019636" y="4318312"/>
            <a:ext cx="3755553" cy="2065554"/>
          </a:xfrm>
          <a:prstGeom prst="rect">
            <a:avLst/>
          </a:prstGeom>
        </p:spPr>
      </p:pic>
      <p:sp>
        <p:nvSpPr>
          <p:cNvPr id="25" name="Rectangle 24">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694A7AE-8B18-0A04-1D9D-DD1291FFC945}"/>
              </a:ext>
            </a:extLst>
          </p:cNvPr>
          <p:cNvPicPr>
            <a:picLocks noChangeAspect="1"/>
          </p:cNvPicPr>
          <p:nvPr/>
        </p:nvPicPr>
        <p:blipFill rotWithShape="1">
          <a:blip r:embed="rId5"/>
          <a:srcRect t="23618" r="1" b="12681"/>
          <a:stretch/>
        </p:blipFill>
        <p:spPr>
          <a:xfrm>
            <a:off x="9279639" y="4300614"/>
            <a:ext cx="2438503" cy="1452933"/>
          </a:xfrm>
          <a:prstGeom prst="rect">
            <a:avLst/>
          </a:prstGeom>
        </p:spPr>
      </p:pic>
    </p:spTree>
    <p:extLst>
      <p:ext uri="{BB962C8B-B14F-4D97-AF65-F5344CB8AC3E}">
        <p14:creationId xmlns:p14="http://schemas.microsoft.com/office/powerpoint/2010/main" val="32430175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425F-8732-83E5-B72E-4D03B8486CE1}"/>
              </a:ext>
            </a:extLst>
          </p:cNvPr>
          <p:cNvSpPr>
            <a:spLocks noGrp="1"/>
          </p:cNvSpPr>
          <p:nvPr>
            <p:ph type="title"/>
          </p:nvPr>
        </p:nvSpPr>
        <p:spPr>
          <a:xfrm>
            <a:off x="6357266" y="106814"/>
            <a:ext cx="5291663" cy="677081"/>
          </a:xfrm>
        </p:spPr>
        <p:txBody>
          <a:bodyPr anchor="b">
            <a:normAutofit/>
          </a:bodyPr>
          <a:lstStyle/>
          <a:p>
            <a:r>
              <a:rPr lang="en-US" sz="3200" b="1" dirty="0"/>
              <a:t>Zoroastrians in the World</a:t>
            </a:r>
          </a:p>
        </p:txBody>
      </p:sp>
      <p:pic>
        <p:nvPicPr>
          <p:cNvPr id="5" name="Picture 4">
            <a:extLst>
              <a:ext uri="{FF2B5EF4-FFF2-40B4-BE49-F238E27FC236}">
                <a16:creationId xmlns:a16="http://schemas.microsoft.com/office/drawing/2014/main" id="{CFDD0F3E-FDD8-9E05-5079-933F19C5EA49}"/>
              </a:ext>
            </a:extLst>
          </p:cNvPr>
          <p:cNvPicPr>
            <a:picLocks noChangeAspect="1"/>
          </p:cNvPicPr>
          <p:nvPr/>
        </p:nvPicPr>
        <p:blipFill rotWithShape="1">
          <a:blip r:embed="rId2"/>
          <a:srcRect l="1535" r="39117" b="-2"/>
          <a:stretch/>
        </p:blipFill>
        <p:spPr>
          <a:xfrm>
            <a:off x="303514" y="310242"/>
            <a:ext cx="5531222" cy="6221186"/>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675286AF-6FB0-82B1-9503-57368952B956}"/>
              </a:ext>
            </a:extLst>
          </p:cNvPr>
          <p:cNvSpPr>
            <a:spLocks noGrp="1"/>
          </p:cNvSpPr>
          <p:nvPr>
            <p:ph idx="1"/>
          </p:nvPr>
        </p:nvSpPr>
        <p:spPr>
          <a:xfrm>
            <a:off x="5834736" y="653143"/>
            <a:ext cx="6150435" cy="6098043"/>
          </a:xfrm>
        </p:spPr>
        <p:txBody>
          <a:bodyPr>
            <a:noAutofit/>
          </a:bodyPr>
          <a:lstStyle/>
          <a:p>
            <a:pPr>
              <a:buClr>
                <a:srgbClr val="B7822E"/>
              </a:buClr>
            </a:pPr>
            <a:r>
              <a:rPr lang="en-US" sz="2000" dirty="0"/>
              <a:t>Zoroastrianism at one time was the religion of a vast stretch of land known as the Persian Empire</a:t>
            </a:r>
          </a:p>
          <a:p>
            <a:pPr lvl="1">
              <a:buClr>
                <a:srgbClr val="B7822E"/>
              </a:buClr>
            </a:pPr>
            <a:r>
              <a:rPr lang="en-US" sz="2000" dirty="0"/>
              <a:t>Cyrus the Great who is known to the Western world as the king who ordered the establishment of the  first known bill of human rights was the man who established the Achaemenid Empire, the first of three Persian empires.</a:t>
            </a:r>
          </a:p>
          <a:p>
            <a:pPr lvl="1">
              <a:buClr>
                <a:srgbClr val="B7822E"/>
              </a:buClr>
            </a:pPr>
            <a:r>
              <a:rPr lang="en-US" sz="2000" dirty="0"/>
              <a:t>The Persian Empire at its greatest expanse covered the area from China to Europe for over a 1000 years.</a:t>
            </a:r>
          </a:p>
          <a:p>
            <a:pPr>
              <a:buClr>
                <a:srgbClr val="B7822E"/>
              </a:buClr>
            </a:pPr>
            <a:r>
              <a:rPr lang="en-US" sz="2000" dirty="0"/>
              <a:t>After the Muslim-Arab invasion of Iran around 700 CE, due to religious and social persecution, and to preserve their lives, many Zoroastrians fled to India.</a:t>
            </a:r>
          </a:p>
          <a:p>
            <a:pPr lvl="1">
              <a:buClr>
                <a:srgbClr val="B7822E"/>
              </a:buClr>
            </a:pPr>
            <a:r>
              <a:rPr lang="en-US" sz="2000" dirty="0"/>
              <a:t>In India they became a very successful and well-respected community</a:t>
            </a:r>
          </a:p>
          <a:p>
            <a:pPr lvl="1">
              <a:buClr>
                <a:srgbClr val="B7822E"/>
              </a:buClr>
            </a:pPr>
            <a:r>
              <a:rPr lang="en-US" sz="2000" dirty="0"/>
              <a:t>Zoroastrians who chose to stay in Iran became well-respected contributors to society whenever the political environment allowed</a:t>
            </a:r>
          </a:p>
          <a:p>
            <a:pPr>
              <a:buClr>
                <a:srgbClr val="B7822E"/>
              </a:buClr>
            </a:pPr>
            <a:r>
              <a:rPr lang="en-US" sz="2000" dirty="0"/>
              <a:t>Today Zoroastrians live in communities all around the world.</a:t>
            </a:r>
          </a:p>
        </p:txBody>
      </p:sp>
    </p:spTree>
    <p:extLst>
      <p:ext uri="{BB962C8B-B14F-4D97-AF65-F5344CB8AC3E}">
        <p14:creationId xmlns:p14="http://schemas.microsoft.com/office/powerpoint/2010/main" val="191762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a16="http://schemas.microsoft.com/office/drawing/2014/main" id="{A016CB47-C4D4-4332-9ED0-DBB916252F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E88F36-607D-C121-D25B-EEC2EA459DB8}"/>
              </a:ext>
            </a:extLst>
          </p:cNvPr>
          <p:cNvSpPr>
            <a:spLocks noGrp="1"/>
          </p:cNvSpPr>
          <p:nvPr>
            <p:ph type="title"/>
          </p:nvPr>
        </p:nvSpPr>
        <p:spPr>
          <a:xfrm>
            <a:off x="532015" y="3930305"/>
            <a:ext cx="3861960" cy="2437244"/>
          </a:xfrm>
        </p:spPr>
        <p:txBody>
          <a:bodyPr anchor="ctr">
            <a:normAutofit/>
          </a:bodyPr>
          <a:lstStyle/>
          <a:p>
            <a:r>
              <a:rPr lang="en-US" sz="3300" dirty="0"/>
              <a:t>Zarathushtra’s teachings have had a profound effect from  his time till today</a:t>
            </a:r>
          </a:p>
        </p:txBody>
      </p:sp>
      <p:sp>
        <p:nvSpPr>
          <p:cNvPr id="22" name="Rectangle 15">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1A29F80-314E-9729-10FD-AF0CD32464E2}"/>
              </a:ext>
            </a:extLst>
          </p:cNvPr>
          <p:cNvPicPr>
            <a:picLocks noChangeAspect="1"/>
          </p:cNvPicPr>
          <p:nvPr/>
        </p:nvPicPr>
        <p:blipFill>
          <a:blip r:embed="rId2"/>
          <a:stretch>
            <a:fillRect/>
          </a:stretch>
        </p:blipFill>
        <p:spPr>
          <a:xfrm>
            <a:off x="1961401" y="384463"/>
            <a:ext cx="1089386" cy="2811320"/>
          </a:xfrm>
          <a:prstGeom prst="rect">
            <a:avLst/>
          </a:prstGeom>
        </p:spPr>
      </p:pic>
      <p:pic>
        <p:nvPicPr>
          <p:cNvPr id="6" name="Picture 5">
            <a:extLst>
              <a:ext uri="{FF2B5EF4-FFF2-40B4-BE49-F238E27FC236}">
                <a16:creationId xmlns:a16="http://schemas.microsoft.com/office/drawing/2014/main" id="{7E15F3E9-6F98-3E34-1717-F54B967BEC63}"/>
              </a:ext>
            </a:extLst>
          </p:cNvPr>
          <p:cNvPicPr>
            <a:picLocks noChangeAspect="1"/>
          </p:cNvPicPr>
          <p:nvPr/>
        </p:nvPicPr>
        <p:blipFill>
          <a:blip r:embed="rId3"/>
          <a:stretch>
            <a:fillRect/>
          </a:stretch>
        </p:blipFill>
        <p:spPr>
          <a:xfrm>
            <a:off x="5256335" y="384462"/>
            <a:ext cx="1757075" cy="2811320"/>
          </a:xfrm>
          <a:prstGeom prst="rect">
            <a:avLst/>
          </a:prstGeom>
        </p:spPr>
      </p:pic>
      <p:pic>
        <p:nvPicPr>
          <p:cNvPr id="9" name="Picture 8">
            <a:extLst>
              <a:ext uri="{FF2B5EF4-FFF2-40B4-BE49-F238E27FC236}">
                <a16:creationId xmlns:a16="http://schemas.microsoft.com/office/drawing/2014/main" id="{B7B13539-7882-3230-D5F3-F625A7B462C8}"/>
              </a:ext>
            </a:extLst>
          </p:cNvPr>
          <p:cNvPicPr>
            <a:picLocks noChangeAspect="1"/>
          </p:cNvPicPr>
          <p:nvPr/>
        </p:nvPicPr>
        <p:blipFill>
          <a:blip r:embed="rId4"/>
          <a:stretch>
            <a:fillRect/>
          </a:stretch>
        </p:blipFill>
        <p:spPr>
          <a:xfrm>
            <a:off x="8095756" y="809892"/>
            <a:ext cx="3336953" cy="1960459"/>
          </a:xfrm>
          <a:prstGeom prst="rect">
            <a:avLst/>
          </a:prstGeom>
        </p:spPr>
      </p:pic>
      <p:sp>
        <p:nvSpPr>
          <p:cNvPr id="20" name="Rectangle 19">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17E3D5F-B549-FAE5-1520-2DEC78E83F3F}"/>
              </a:ext>
            </a:extLst>
          </p:cNvPr>
          <p:cNvSpPr>
            <a:spLocks noGrp="1"/>
          </p:cNvSpPr>
          <p:nvPr>
            <p:ph idx="1"/>
          </p:nvPr>
        </p:nvSpPr>
        <p:spPr>
          <a:xfrm>
            <a:off x="5162719" y="4005674"/>
            <a:ext cx="6586915" cy="2852325"/>
          </a:xfrm>
        </p:spPr>
        <p:txBody>
          <a:bodyPr anchor="ctr">
            <a:noAutofit/>
          </a:bodyPr>
          <a:lstStyle/>
          <a:p>
            <a:r>
              <a:rPr lang="en-US" sz="2400" dirty="0"/>
              <a:t>Influence on major religions such as Judaism, Christianity and Islam</a:t>
            </a:r>
          </a:p>
          <a:p>
            <a:r>
              <a:rPr lang="en-US" sz="2400" dirty="0"/>
              <a:t>Greek philosophers such as Plato </a:t>
            </a:r>
          </a:p>
          <a:p>
            <a:r>
              <a:rPr lang="en-US" sz="2400" dirty="0"/>
              <a:t>Western philosophers such as Nietzsche and Voltaire</a:t>
            </a:r>
          </a:p>
          <a:p>
            <a:r>
              <a:rPr lang="en-US" sz="2400" dirty="0"/>
              <a:t>Great musicians such as Mozart</a:t>
            </a:r>
          </a:p>
          <a:p>
            <a:endParaRPr lang="en-US" sz="2400" dirty="0"/>
          </a:p>
        </p:txBody>
      </p:sp>
    </p:spTree>
    <p:extLst>
      <p:ext uri="{BB962C8B-B14F-4D97-AF65-F5344CB8AC3E}">
        <p14:creationId xmlns:p14="http://schemas.microsoft.com/office/powerpoint/2010/main" val="259716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8D3C61-A6DD-B86C-A11F-3B4532BDFECE}"/>
              </a:ext>
            </a:extLst>
          </p:cNvPr>
          <p:cNvPicPr>
            <a:picLocks noChangeAspect="1"/>
          </p:cNvPicPr>
          <p:nvPr/>
        </p:nvPicPr>
        <p:blipFill rotWithShape="1">
          <a:blip r:embed="rId2"/>
          <a:srcRect/>
          <a:stretch/>
        </p:blipFill>
        <p:spPr>
          <a:xfrm>
            <a:off x="-1" y="10"/>
            <a:ext cx="12192000" cy="6857990"/>
          </a:xfrm>
          <a:prstGeom prst="rect">
            <a:avLst/>
          </a:prstGeom>
        </p:spPr>
      </p:pic>
      <p:sp>
        <p:nvSpPr>
          <p:cNvPr id="1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278336D-0C43-C7E3-E570-1AC9E69B775F}"/>
              </a:ext>
            </a:extLst>
          </p:cNvPr>
          <p:cNvSpPr>
            <a:spLocks noGrp="1"/>
          </p:cNvSpPr>
          <p:nvPr>
            <p:ph type="title"/>
          </p:nvPr>
        </p:nvSpPr>
        <p:spPr>
          <a:xfrm>
            <a:off x="709448" y="1913950"/>
            <a:ext cx="4204137" cy="1342754"/>
          </a:xfrm>
        </p:spPr>
        <p:txBody>
          <a:bodyPr>
            <a:normAutofit/>
          </a:bodyPr>
          <a:lstStyle/>
          <a:p>
            <a:pPr algn="ctr"/>
            <a:r>
              <a:rPr lang="en-US" sz="3300" dirty="0"/>
              <a:t>What is the purpose of life in Zoroastrianism?</a:t>
            </a:r>
          </a:p>
        </p:txBody>
      </p:sp>
      <p:cxnSp>
        <p:nvCxnSpPr>
          <p:cNvPr id="20" name="Straight Connector 19">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F8C33C5-AE29-F63A-10B0-99CEB5090113}"/>
              </a:ext>
            </a:extLst>
          </p:cNvPr>
          <p:cNvSpPr>
            <a:spLocks noGrp="1"/>
          </p:cNvSpPr>
          <p:nvPr>
            <p:ph idx="1"/>
          </p:nvPr>
        </p:nvSpPr>
        <p:spPr>
          <a:xfrm>
            <a:off x="525516" y="3417573"/>
            <a:ext cx="4593021" cy="2619839"/>
          </a:xfrm>
        </p:spPr>
        <p:txBody>
          <a:bodyPr anchor="ctr">
            <a:normAutofit lnSpcReduction="10000"/>
          </a:bodyPr>
          <a:lstStyle/>
          <a:p>
            <a:pPr marL="0" indent="0">
              <a:buNone/>
            </a:pPr>
            <a:r>
              <a:rPr lang="en-US" sz="2000" dirty="0">
                <a:highlight>
                  <a:srgbClr val="FFFFFF"/>
                </a:highlight>
                <a:latin typeface="Calibri" panose="020F0502020204030204" pitchFamily="34" charset="0"/>
                <a:ea typeface="Calibri" panose="020F0502020204030204" pitchFamily="34" charset="0"/>
                <a:cs typeface="Calibri" panose="020F0502020204030204" pitchFamily="34" charset="0"/>
              </a:rPr>
              <a:t>To </a:t>
            </a:r>
            <a:r>
              <a:rPr lang="en-US" sz="2000" dirty="0">
                <a:effectLst/>
                <a:highlight>
                  <a:srgbClr val="FFFFFF"/>
                </a:highlight>
                <a:latin typeface="Calibri" panose="020F0502020204030204" pitchFamily="34" charset="0"/>
                <a:ea typeface="Calibri" panose="020F0502020204030204" pitchFamily="34" charset="0"/>
                <a:cs typeface="Calibri" panose="020F0502020204030204" pitchFamily="34" charset="0"/>
              </a:rPr>
              <a:t>continuously further the progress of our world; continuously contribute towards establishing peace, prosperity, and brotherhood of mankind in our world so that we leave </a:t>
            </a:r>
            <a:r>
              <a:rPr lang="en-US" sz="2000" dirty="0">
                <a:effectLst/>
                <a:highlight>
                  <a:srgbClr val="FFFFFF"/>
                </a:highlight>
                <a:latin typeface="Calibri" panose="020F0502020204030204" pitchFamily="34" charset="0"/>
                <a:ea typeface="Vrinda" panose="020B0502040204020203" pitchFamily="34" charset="0"/>
                <a:cs typeface="Calibri" panose="020F0502020204030204" pitchFamily="34" charset="0"/>
              </a:rPr>
              <a:t>this world a better place than when we came into it! </a:t>
            </a:r>
          </a:p>
          <a:p>
            <a:pPr marL="0" indent="0">
              <a:buNone/>
            </a:pPr>
            <a:r>
              <a:rPr lang="en-US" sz="2000" dirty="0">
                <a:highlight>
                  <a:srgbClr val="FFFFFF"/>
                </a:highlight>
                <a:latin typeface="Calibri" panose="020F0502020204030204" pitchFamily="34" charset="0"/>
                <a:ea typeface="Calibri" panose="020F0502020204030204" pitchFamily="34" charset="0"/>
                <a:cs typeface="Calibri" panose="020F0502020204030204" pitchFamily="34" charset="0"/>
              </a:rPr>
              <a:t>The mission is to promote good toward a world without evil, to live in accordance with Asha. </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sz="1800" dirty="0"/>
          </a:p>
        </p:txBody>
      </p:sp>
    </p:spTree>
    <p:extLst>
      <p:ext uri="{BB962C8B-B14F-4D97-AF65-F5344CB8AC3E}">
        <p14:creationId xmlns:p14="http://schemas.microsoft.com/office/powerpoint/2010/main" val="2670900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A166BB-C5D7-FC0F-D415-64CDE43BF7E2}"/>
              </a:ext>
            </a:extLst>
          </p:cNvPr>
          <p:cNvSpPr>
            <a:spLocks noGrp="1"/>
          </p:cNvSpPr>
          <p:nvPr>
            <p:ph type="title"/>
          </p:nvPr>
        </p:nvSpPr>
        <p:spPr>
          <a:xfrm>
            <a:off x="838201" y="300580"/>
            <a:ext cx="9829800" cy="1089529"/>
          </a:xfrm>
        </p:spPr>
        <p:txBody>
          <a:bodyPr>
            <a:normAutofit/>
          </a:bodyPr>
          <a:lstStyle/>
          <a:p>
            <a:r>
              <a:rPr lang="en-US" sz="3600">
                <a:solidFill>
                  <a:srgbClr val="FFFFFF"/>
                </a:solidFill>
              </a:rPr>
              <a:t>Above your sheet of paper write Zoroastrianism</a:t>
            </a:r>
          </a:p>
        </p:txBody>
      </p:sp>
      <p:sp>
        <p:nvSpPr>
          <p:cNvPr id="21"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endParaRPr lang="en-US"/>
          </a:p>
        </p:txBody>
      </p:sp>
      <p:sp>
        <p:nvSpPr>
          <p:cNvPr id="22"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endParaRPr lang="en-US"/>
          </a:p>
        </p:txBody>
      </p:sp>
      <p:graphicFrame>
        <p:nvGraphicFramePr>
          <p:cNvPr id="23" name="Content Placeholder 2">
            <a:extLst>
              <a:ext uri="{FF2B5EF4-FFF2-40B4-BE49-F238E27FC236}">
                <a16:creationId xmlns:a16="http://schemas.microsoft.com/office/drawing/2014/main" id="{0120FEEB-EA79-7B87-1490-CC8B1B0E312E}"/>
              </a:ext>
            </a:extLst>
          </p:cNvPr>
          <p:cNvGraphicFramePr>
            <a:graphicFrameLocks noGrp="1"/>
          </p:cNvGraphicFramePr>
          <p:nvPr>
            <p:ph idx="1"/>
            <p:extLst>
              <p:ext uri="{D42A27DB-BD31-4B8C-83A1-F6EECF244321}">
                <p14:modId xmlns:p14="http://schemas.microsoft.com/office/powerpoint/2010/main" val="3369362605"/>
              </p:ext>
            </p:extLst>
          </p:nvPr>
        </p:nvGraphicFramePr>
        <p:xfrm>
          <a:off x="838200" y="2211233"/>
          <a:ext cx="10515600" cy="3965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4870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0878A5-70F0-5B86-351D-3340D33F078F}"/>
              </a:ext>
            </a:extLst>
          </p:cNvPr>
          <p:cNvSpPr>
            <a:spLocks noGrp="1"/>
          </p:cNvSpPr>
          <p:nvPr>
            <p:ph type="title"/>
          </p:nvPr>
        </p:nvSpPr>
        <p:spPr>
          <a:xfrm>
            <a:off x="526073" y="489439"/>
            <a:ext cx="11139854" cy="930447"/>
          </a:xfrm>
        </p:spPr>
        <p:txBody>
          <a:bodyPr vert="horz" lIns="91440" tIns="45720" rIns="91440" bIns="45720" rtlCol="0" anchor="b">
            <a:normAutofit/>
          </a:bodyPr>
          <a:lstStyle/>
          <a:p>
            <a:pPr algn="ctr"/>
            <a:r>
              <a:rPr lang="en-US" sz="5400" kern="1200">
                <a:solidFill>
                  <a:schemeClr val="bg1"/>
                </a:solidFill>
                <a:latin typeface="+mj-lt"/>
                <a:ea typeface="+mj-ea"/>
                <a:cs typeface="+mj-cs"/>
              </a:rPr>
              <a:t>What did we learn today?</a:t>
            </a:r>
          </a:p>
        </p:txBody>
      </p:sp>
      <p:cxnSp>
        <p:nvCxnSpPr>
          <p:cNvPr id="14" name="Straight Connector 13">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7AD7D7F1-8978-5F6B-6E81-66C030AA03FC}"/>
              </a:ext>
            </a:extLst>
          </p:cNvPr>
          <p:cNvPicPr>
            <a:picLocks noGrp="1" noChangeAspect="1"/>
          </p:cNvPicPr>
          <p:nvPr>
            <p:ph idx="1"/>
          </p:nvPr>
        </p:nvPicPr>
        <p:blipFill>
          <a:blip r:embed="rId2"/>
          <a:stretch>
            <a:fillRect/>
          </a:stretch>
        </p:blipFill>
        <p:spPr>
          <a:xfrm>
            <a:off x="320040" y="3505591"/>
            <a:ext cx="11496821" cy="1841537"/>
          </a:xfrm>
          <a:prstGeom prst="rect">
            <a:avLst/>
          </a:prstGeom>
        </p:spPr>
      </p:pic>
    </p:spTree>
    <p:extLst>
      <p:ext uri="{BB962C8B-B14F-4D97-AF65-F5344CB8AC3E}">
        <p14:creationId xmlns:p14="http://schemas.microsoft.com/office/powerpoint/2010/main" val="2360229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DC1CD7-1106-CD11-A4BE-2DB9A30EB642}"/>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My answers. Let’s compare.</a:t>
            </a:r>
          </a:p>
        </p:txBody>
      </p:sp>
      <p:graphicFrame>
        <p:nvGraphicFramePr>
          <p:cNvPr id="4" name="Content Placeholder 3">
            <a:extLst>
              <a:ext uri="{FF2B5EF4-FFF2-40B4-BE49-F238E27FC236}">
                <a16:creationId xmlns:a16="http://schemas.microsoft.com/office/drawing/2014/main" id="{81BF6294-4B46-A1D2-97E6-A16101E06D65}"/>
              </a:ext>
            </a:extLst>
          </p:cNvPr>
          <p:cNvGraphicFramePr>
            <a:graphicFrameLocks noGrp="1"/>
          </p:cNvGraphicFramePr>
          <p:nvPr>
            <p:ph idx="1"/>
            <p:extLst>
              <p:ext uri="{D42A27DB-BD31-4B8C-83A1-F6EECF244321}">
                <p14:modId xmlns:p14="http://schemas.microsoft.com/office/powerpoint/2010/main" val="3358539312"/>
              </p:ext>
            </p:extLst>
          </p:nvPr>
        </p:nvGraphicFramePr>
        <p:xfrm>
          <a:off x="644056" y="2933151"/>
          <a:ext cx="10927833" cy="2551663"/>
        </p:xfrm>
        <a:graphic>
          <a:graphicData uri="http://schemas.openxmlformats.org/drawingml/2006/table">
            <a:tbl>
              <a:tblPr firstRow="1" firstCol="1" bandRow="1">
                <a:tableStyleId>{5C22544A-7EE6-4342-B048-85BDC9FD1C3A}</a:tableStyleId>
              </a:tblPr>
              <a:tblGrid>
                <a:gridCol w="1483371">
                  <a:extLst>
                    <a:ext uri="{9D8B030D-6E8A-4147-A177-3AD203B41FA5}">
                      <a16:colId xmlns:a16="http://schemas.microsoft.com/office/drawing/2014/main" val="1267886730"/>
                    </a:ext>
                  </a:extLst>
                </a:gridCol>
                <a:gridCol w="1314808">
                  <a:extLst>
                    <a:ext uri="{9D8B030D-6E8A-4147-A177-3AD203B41FA5}">
                      <a16:colId xmlns:a16="http://schemas.microsoft.com/office/drawing/2014/main" val="3719090709"/>
                    </a:ext>
                  </a:extLst>
                </a:gridCol>
                <a:gridCol w="1334510">
                  <a:extLst>
                    <a:ext uri="{9D8B030D-6E8A-4147-A177-3AD203B41FA5}">
                      <a16:colId xmlns:a16="http://schemas.microsoft.com/office/drawing/2014/main" val="1477302160"/>
                    </a:ext>
                  </a:extLst>
                </a:gridCol>
                <a:gridCol w="881359">
                  <a:extLst>
                    <a:ext uri="{9D8B030D-6E8A-4147-A177-3AD203B41FA5}">
                      <a16:colId xmlns:a16="http://schemas.microsoft.com/office/drawing/2014/main" val="966956536"/>
                    </a:ext>
                  </a:extLst>
                </a:gridCol>
                <a:gridCol w="1509641">
                  <a:extLst>
                    <a:ext uri="{9D8B030D-6E8A-4147-A177-3AD203B41FA5}">
                      <a16:colId xmlns:a16="http://schemas.microsoft.com/office/drawing/2014/main" val="3826741741"/>
                    </a:ext>
                  </a:extLst>
                </a:gridCol>
                <a:gridCol w="1441778">
                  <a:extLst>
                    <a:ext uri="{9D8B030D-6E8A-4147-A177-3AD203B41FA5}">
                      <a16:colId xmlns:a16="http://schemas.microsoft.com/office/drawing/2014/main" val="152790566"/>
                    </a:ext>
                  </a:extLst>
                </a:gridCol>
                <a:gridCol w="1266647">
                  <a:extLst>
                    <a:ext uri="{9D8B030D-6E8A-4147-A177-3AD203B41FA5}">
                      <a16:colId xmlns:a16="http://schemas.microsoft.com/office/drawing/2014/main" val="1003145476"/>
                    </a:ext>
                  </a:extLst>
                </a:gridCol>
                <a:gridCol w="1695719">
                  <a:extLst>
                    <a:ext uri="{9D8B030D-6E8A-4147-A177-3AD203B41FA5}">
                      <a16:colId xmlns:a16="http://schemas.microsoft.com/office/drawing/2014/main" val="553872140"/>
                    </a:ext>
                  </a:extLst>
                </a:gridCol>
              </a:tblGrid>
              <a:tr h="938529">
                <a:tc>
                  <a:txBody>
                    <a:bodyPr/>
                    <a:lstStyle/>
                    <a:p>
                      <a:pPr marL="0" marR="0">
                        <a:lnSpc>
                          <a:spcPct val="107000"/>
                        </a:lnSpc>
                        <a:spcBef>
                          <a:spcPts val="0"/>
                        </a:spcBef>
                        <a:spcAft>
                          <a:spcPts val="0"/>
                        </a:spcAft>
                      </a:pPr>
                      <a:r>
                        <a:rPr lang="en-US" sz="1400">
                          <a:effectLst/>
                        </a:rPr>
                        <a:t>Name of Religion</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92387" marR="92387" marT="0" marB="0"/>
                </a:tc>
                <a:tc>
                  <a:txBody>
                    <a:bodyPr/>
                    <a:lstStyle/>
                    <a:p>
                      <a:pPr marL="0" marR="0">
                        <a:lnSpc>
                          <a:spcPct val="107000"/>
                        </a:lnSpc>
                        <a:spcBef>
                          <a:spcPts val="0"/>
                        </a:spcBef>
                        <a:spcAft>
                          <a:spcPts val="0"/>
                        </a:spcAft>
                      </a:pPr>
                      <a:r>
                        <a:rPr lang="en-US" sz="1400">
                          <a:effectLst/>
                        </a:rPr>
                        <a:t>Messenger</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92387" marR="92387" marT="0" marB="0"/>
                </a:tc>
                <a:tc>
                  <a:txBody>
                    <a:bodyPr/>
                    <a:lstStyle/>
                    <a:p>
                      <a:pPr marL="0" marR="0">
                        <a:lnSpc>
                          <a:spcPct val="107000"/>
                        </a:lnSpc>
                        <a:spcBef>
                          <a:spcPts val="0"/>
                        </a:spcBef>
                        <a:spcAft>
                          <a:spcPts val="0"/>
                        </a:spcAft>
                      </a:pPr>
                      <a:r>
                        <a:rPr lang="en-US" sz="1400">
                          <a:effectLst/>
                        </a:rPr>
                        <a:t>Area and year it was first founded</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92387" marR="92387" marT="0" marB="0"/>
                </a:tc>
                <a:tc>
                  <a:txBody>
                    <a:bodyPr/>
                    <a:lstStyle/>
                    <a:p>
                      <a:pPr marL="0" marR="0">
                        <a:lnSpc>
                          <a:spcPct val="107000"/>
                        </a:lnSpc>
                        <a:spcBef>
                          <a:spcPts val="0"/>
                        </a:spcBef>
                        <a:spcAft>
                          <a:spcPts val="0"/>
                        </a:spcAft>
                      </a:pPr>
                      <a:r>
                        <a:rPr lang="en-US" sz="1400">
                          <a:effectLst/>
                        </a:rPr>
                        <a:t>God in the religion</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92387" marR="92387" marT="0" marB="0"/>
                </a:tc>
                <a:tc>
                  <a:txBody>
                    <a:bodyPr/>
                    <a:lstStyle/>
                    <a:p>
                      <a:pPr marL="0" marR="0">
                        <a:lnSpc>
                          <a:spcPct val="107000"/>
                        </a:lnSpc>
                        <a:spcBef>
                          <a:spcPts val="0"/>
                        </a:spcBef>
                        <a:spcAft>
                          <a:spcPts val="0"/>
                        </a:spcAft>
                      </a:pPr>
                      <a:r>
                        <a:rPr lang="en-US" sz="1400">
                          <a:effectLst/>
                        </a:rPr>
                        <a:t>Purpose of Life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92387" marR="92387" marT="0" marB="0"/>
                </a:tc>
                <a:tc>
                  <a:txBody>
                    <a:bodyPr/>
                    <a:lstStyle/>
                    <a:p>
                      <a:pPr marL="0" marR="0">
                        <a:lnSpc>
                          <a:spcPct val="107000"/>
                        </a:lnSpc>
                        <a:spcBef>
                          <a:spcPts val="0"/>
                        </a:spcBef>
                        <a:spcAft>
                          <a:spcPts val="0"/>
                        </a:spcAft>
                      </a:pPr>
                      <a:r>
                        <a:rPr lang="en-US" sz="1400">
                          <a:effectLst/>
                        </a:rPr>
                        <a:t>Religious text</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92387" marR="92387" marT="0" marB="0"/>
                </a:tc>
                <a:tc>
                  <a:txBody>
                    <a:bodyPr/>
                    <a:lstStyle/>
                    <a:p>
                      <a:pPr marL="0" marR="0">
                        <a:lnSpc>
                          <a:spcPct val="107000"/>
                        </a:lnSpc>
                        <a:spcBef>
                          <a:spcPts val="0"/>
                        </a:spcBef>
                        <a:spcAft>
                          <a:spcPts val="0"/>
                        </a:spcAft>
                      </a:pPr>
                      <a:r>
                        <a:rPr lang="en-US" sz="1400">
                          <a:effectLst/>
                        </a:rPr>
                        <a:t>What are the celebrations centered around?</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92387" marR="92387" marT="0" marB="0"/>
                </a:tc>
                <a:tc>
                  <a:txBody>
                    <a:bodyPr/>
                    <a:lstStyle/>
                    <a:p>
                      <a:pPr marL="0" marR="0">
                        <a:lnSpc>
                          <a:spcPct val="107000"/>
                        </a:lnSpc>
                        <a:spcBef>
                          <a:spcPts val="0"/>
                        </a:spcBef>
                        <a:spcAft>
                          <a:spcPts val="0"/>
                        </a:spcAft>
                      </a:pPr>
                      <a:r>
                        <a:rPr lang="en-US" sz="1400">
                          <a:effectLst/>
                        </a:rPr>
                        <a:t>Belief after death</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92387" marR="92387" marT="0" marB="0"/>
                </a:tc>
                <a:extLst>
                  <a:ext uri="{0D108BD9-81ED-4DB2-BD59-A6C34878D82A}">
                    <a16:rowId xmlns:a16="http://schemas.microsoft.com/office/drawing/2014/main" val="445459523"/>
                  </a:ext>
                </a:extLst>
              </a:tr>
              <a:tr h="1613134">
                <a:tc>
                  <a:txBody>
                    <a:bodyPr/>
                    <a:lstStyle/>
                    <a:p>
                      <a:pPr marL="0" marR="0">
                        <a:lnSpc>
                          <a:spcPct val="107000"/>
                        </a:lnSpc>
                        <a:spcBef>
                          <a:spcPts val="0"/>
                        </a:spcBef>
                        <a:spcAft>
                          <a:spcPts val="0"/>
                        </a:spcAft>
                      </a:pPr>
                      <a:r>
                        <a:rPr lang="en-US" sz="1400">
                          <a:effectLst/>
                        </a:rPr>
                        <a:t>Zoroastrianism</a:t>
                      </a:r>
                    </a:p>
                    <a:p>
                      <a:pPr marL="0" marR="0">
                        <a:lnSpc>
                          <a:spcPct val="107000"/>
                        </a:lnSpc>
                        <a:spcBef>
                          <a:spcPts val="0"/>
                        </a:spcBef>
                        <a:spcAft>
                          <a:spcPts val="0"/>
                        </a:spcAft>
                      </a:pPr>
                      <a:r>
                        <a:rPr lang="en-US" sz="1400">
                          <a:effectLst/>
                        </a:rPr>
                        <a:t> </a:t>
                      </a:r>
                    </a:p>
                    <a:p>
                      <a:pPr marL="0" marR="0">
                        <a:lnSpc>
                          <a:spcPct val="107000"/>
                        </a:lnSpc>
                        <a:spcBef>
                          <a:spcPts val="0"/>
                        </a:spcBef>
                        <a:spcAft>
                          <a:spcPts val="0"/>
                        </a:spcAft>
                      </a:pPr>
                      <a:r>
                        <a:rPr lang="en-US" sz="1400">
                          <a:effectLst/>
                        </a:rPr>
                        <a:t> </a:t>
                      </a:r>
                    </a:p>
                    <a:p>
                      <a:pPr marL="0" marR="0">
                        <a:lnSpc>
                          <a:spcPct val="107000"/>
                        </a:lnSpc>
                        <a:spcBef>
                          <a:spcPts val="0"/>
                        </a:spcBef>
                        <a:spcAft>
                          <a:spcPts val="0"/>
                        </a:spcAft>
                      </a:pPr>
                      <a:r>
                        <a:rPr lang="en-US" sz="1400">
                          <a:effectLst/>
                        </a:rPr>
                        <a:t> </a:t>
                      </a:r>
                    </a:p>
                    <a:p>
                      <a:pPr marL="0" marR="0">
                        <a:lnSpc>
                          <a:spcPct val="107000"/>
                        </a:lnSpc>
                        <a:spcBef>
                          <a:spcPts val="0"/>
                        </a:spcBef>
                        <a:spcAft>
                          <a:spcPts val="0"/>
                        </a:spcAft>
                      </a:pPr>
                      <a:r>
                        <a:rPr lang="en-US" sz="1400">
                          <a:effectLst/>
                        </a:rPr>
                        <a:t> </a:t>
                      </a:r>
                    </a:p>
                    <a:p>
                      <a:pPr marL="0" marR="0">
                        <a:lnSpc>
                          <a:spcPct val="107000"/>
                        </a:lnSpc>
                        <a:spcBef>
                          <a:spcPts val="0"/>
                        </a:spcBef>
                        <a:spcAft>
                          <a:spcPts val="0"/>
                        </a:spcAft>
                      </a:pPr>
                      <a:r>
                        <a:rPr lang="en-US" sz="1400">
                          <a:effectLst/>
                        </a:rPr>
                        <a:t> </a:t>
                      </a:r>
                    </a:p>
                    <a:p>
                      <a:pPr marL="0" marR="0">
                        <a:lnSpc>
                          <a:spcPct val="107000"/>
                        </a:lnSpc>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92387" marR="92387" marT="0" marB="0"/>
                </a:tc>
                <a:tc>
                  <a:txBody>
                    <a:bodyPr/>
                    <a:lstStyle/>
                    <a:p>
                      <a:pPr marL="0" marR="0">
                        <a:lnSpc>
                          <a:spcPct val="107000"/>
                        </a:lnSpc>
                        <a:spcBef>
                          <a:spcPts val="0"/>
                        </a:spcBef>
                        <a:spcAft>
                          <a:spcPts val="0"/>
                        </a:spcAft>
                      </a:pPr>
                      <a:r>
                        <a:rPr lang="en-US" sz="1400">
                          <a:effectLst/>
                        </a:rPr>
                        <a:t>Zarathushtra Spitama</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92387" marR="92387" marT="0" marB="0"/>
                </a:tc>
                <a:tc>
                  <a:txBody>
                    <a:bodyPr/>
                    <a:lstStyle/>
                    <a:p>
                      <a:pPr marL="0" marR="0">
                        <a:lnSpc>
                          <a:spcPct val="107000"/>
                        </a:lnSpc>
                        <a:spcBef>
                          <a:spcPts val="0"/>
                        </a:spcBef>
                        <a:spcAft>
                          <a:spcPts val="0"/>
                        </a:spcAft>
                      </a:pPr>
                      <a:r>
                        <a:rPr lang="en-US" sz="1400">
                          <a:effectLst/>
                        </a:rPr>
                        <a:t>Northeastern Iran </a:t>
                      </a:r>
                    </a:p>
                    <a:p>
                      <a:pPr marL="0" marR="0">
                        <a:lnSpc>
                          <a:spcPct val="107000"/>
                        </a:lnSpc>
                        <a:spcBef>
                          <a:spcPts val="0"/>
                        </a:spcBef>
                        <a:spcAft>
                          <a:spcPts val="0"/>
                        </a:spcAft>
                      </a:pPr>
                      <a:r>
                        <a:rPr lang="en-US" sz="1400">
                          <a:effectLst/>
                        </a:rPr>
                        <a:t>1500-1700 BCE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92387" marR="92387" marT="0" marB="0"/>
                </a:tc>
                <a:tc>
                  <a:txBody>
                    <a:bodyPr/>
                    <a:lstStyle/>
                    <a:p>
                      <a:pPr marL="0" marR="0">
                        <a:lnSpc>
                          <a:spcPct val="107000"/>
                        </a:lnSpc>
                        <a:spcBef>
                          <a:spcPts val="0"/>
                        </a:spcBef>
                        <a:spcAft>
                          <a:spcPts val="0"/>
                        </a:spcAft>
                      </a:pPr>
                      <a:r>
                        <a:rPr lang="en-US" sz="1400">
                          <a:effectLst/>
                        </a:rPr>
                        <a:t>Ahura Mazda</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92387" marR="92387" marT="0" marB="0"/>
                </a:tc>
                <a:tc>
                  <a:txBody>
                    <a:bodyPr/>
                    <a:lstStyle/>
                    <a:p>
                      <a:pPr marL="0" marR="0">
                        <a:lnSpc>
                          <a:spcPct val="107000"/>
                        </a:lnSpc>
                        <a:spcBef>
                          <a:spcPts val="0"/>
                        </a:spcBef>
                        <a:spcAft>
                          <a:spcPts val="0"/>
                        </a:spcAft>
                      </a:pPr>
                      <a:r>
                        <a:rPr lang="en-US" sz="1400">
                          <a:effectLst/>
                        </a:rPr>
                        <a:t>Move the world toward Asha</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92387" marR="92387" marT="0" marB="0"/>
                </a:tc>
                <a:tc>
                  <a:txBody>
                    <a:bodyPr/>
                    <a:lstStyle/>
                    <a:p>
                      <a:pPr marL="0" marR="0">
                        <a:lnSpc>
                          <a:spcPct val="107000"/>
                        </a:lnSpc>
                        <a:spcBef>
                          <a:spcPts val="0"/>
                        </a:spcBef>
                        <a:spcAft>
                          <a:spcPts val="0"/>
                        </a:spcAft>
                      </a:pPr>
                      <a:r>
                        <a:rPr lang="en-US" sz="1400">
                          <a:effectLst/>
                        </a:rPr>
                        <a:t>Gatha-Zarathushtra’s hymns</a:t>
                      </a:r>
                    </a:p>
                    <a:p>
                      <a:pPr marL="0" marR="0">
                        <a:lnSpc>
                          <a:spcPct val="107000"/>
                        </a:lnSpc>
                        <a:spcBef>
                          <a:spcPts val="0"/>
                        </a:spcBef>
                        <a:spcAft>
                          <a:spcPts val="0"/>
                        </a:spcAft>
                      </a:pPr>
                      <a:r>
                        <a:rPr lang="en-US" sz="1400">
                          <a:effectLst/>
                        </a:rPr>
                        <a:t>Avesta- Zoroastrian cannon</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92387" marR="92387" marT="0" marB="0"/>
                </a:tc>
                <a:tc>
                  <a:txBody>
                    <a:bodyPr/>
                    <a:lstStyle/>
                    <a:p>
                      <a:pPr marL="0" marR="0">
                        <a:lnSpc>
                          <a:spcPct val="107000"/>
                        </a:lnSpc>
                        <a:spcBef>
                          <a:spcPts val="0"/>
                        </a:spcBef>
                        <a:spcAft>
                          <a:spcPts val="0"/>
                        </a:spcAft>
                      </a:pPr>
                      <a:r>
                        <a:rPr lang="en-US" sz="1400">
                          <a:effectLst/>
                        </a:rPr>
                        <a:t>Nature</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92387" marR="92387" marT="0" marB="0"/>
                </a:tc>
                <a:tc>
                  <a:txBody>
                    <a:bodyPr/>
                    <a:lstStyle/>
                    <a:p>
                      <a:pPr marL="0" marR="0">
                        <a:lnSpc>
                          <a:spcPct val="107000"/>
                        </a:lnSpc>
                        <a:spcBef>
                          <a:spcPts val="0"/>
                        </a:spcBef>
                        <a:spcAft>
                          <a:spcPts val="0"/>
                        </a:spcAft>
                      </a:pPr>
                      <a:r>
                        <a:rPr lang="en-US" sz="1400">
                          <a:effectLst/>
                        </a:rPr>
                        <a:t>A good and a bad state of being. House of Songs and House of Druj</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92387" marR="92387" marT="0" marB="0"/>
                </a:tc>
                <a:extLst>
                  <a:ext uri="{0D108BD9-81ED-4DB2-BD59-A6C34878D82A}">
                    <a16:rowId xmlns:a16="http://schemas.microsoft.com/office/drawing/2014/main" val="126634875"/>
                  </a:ext>
                </a:extLst>
              </a:tr>
            </a:tbl>
          </a:graphicData>
        </a:graphic>
      </p:graphicFrame>
    </p:spTree>
    <p:extLst>
      <p:ext uri="{BB962C8B-B14F-4D97-AF65-F5344CB8AC3E}">
        <p14:creationId xmlns:p14="http://schemas.microsoft.com/office/powerpoint/2010/main" val="3259920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70CDD7-AA8A-B162-1CDC-39512D2DB58C}"/>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His message</a:t>
            </a:r>
          </a:p>
        </p:txBody>
      </p:sp>
      <p:sp>
        <p:nvSpPr>
          <p:cNvPr id="4" name="Content Placeholder 3">
            <a:extLst>
              <a:ext uri="{FF2B5EF4-FFF2-40B4-BE49-F238E27FC236}">
                <a16:creationId xmlns:a16="http://schemas.microsoft.com/office/drawing/2014/main" id="{9B9FDC22-12E3-9CC7-FB4D-174F577EF230}"/>
              </a:ext>
            </a:extLst>
          </p:cNvPr>
          <p:cNvSpPr>
            <a:spLocks noGrp="1"/>
          </p:cNvSpPr>
          <p:nvPr>
            <p:ph idx="1"/>
          </p:nvPr>
        </p:nvSpPr>
        <p:spPr>
          <a:xfrm>
            <a:off x="5093208" y="0"/>
            <a:ext cx="7098792" cy="6858000"/>
          </a:xfrm>
        </p:spPr>
        <p:txBody>
          <a:bodyPr>
            <a:normAutofit/>
          </a:bodyPr>
          <a:lstStyle/>
          <a:p>
            <a:endParaRPr lang="en-US" sz="2200" dirty="0"/>
          </a:p>
          <a:p>
            <a:r>
              <a:rPr lang="en-US" sz="2400" dirty="0">
                <a:solidFill>
                  <a:srgbClr val="0070C0"/>
                </a:solidFill>
              </a:rPr>
              <a:t>It is acknowledged as the earliest monotheistic faith</a:t>
            </a:r>
          </a:p>
          <a:p>
            <a:r>
              <a:rPr lang="en-US" sz="2400" dirty="0">
                <a:solidFill>
                  <a:srgbClr val="0070C0"/>
                </a:solidFill>
              </a:rPr>
              <a:t>He delivered his message through hymns or songs</a:t>
            </a:r>
            <a:endParaRPr lang="en-US" sz="2000" dirty="0">
              <a:solidFill>
                <a:srgbClr val="00B050"/>
              </a:solidFill>
            </a:endParaRPr>
          </a:p>
          <a:p>
            <a:pPr lvl="1"/>
            <a:r>
              <a:rPr lang="en-US" sz="2000" dirty="0">
                <a:solidFill>
                  <a:srgbClr val="00B050"/>
                </a:solidFill>
              </a:rPr>
              <a:t>Why is his message in song?</a:t>
            </a:r>
          </a:p>
          <a:p>
            <a:pPr lvl="1"/>
            <a:r>
              <a:rPr lang="en-US" sz="2000" dirty="0">
                <a:solidFill>
                  <a:srgbClr val="00B050"/>
                </a:solidFill>
              </a:rPr>
              <a:t>Did he do this on purpose?</a:t>
            </a:r>
          </a:p>
          <a:p>
            <a:r>
              <a:rPr lang="en-US" sz="2400" dirty="0">
                <a:solidFill>
                  <a:srgbClr val="0070C0"/>
                </a:solidFill>
              </a:rPr>
              <a:t>He called the message Daena Vanguhi in his language (old Avestan or Gathic)</a:t>
            </a:r>
          </a:p>
          <a:p>
            <a:r>
              <a:rPr lang="en-US" sz="2400" dirty="0">
                <a:solidFill>
                  <a:srgbClr val="0070C0"/>
                </a:solidFill>
              </a:rPr>
              <a:t>Daena Vanguhi means to live with a Good Conscience</a:t>
            </a:r>
          </a:p>
          <a:p>
            <a:r>
              <a:rPr lang="en-US" sz="2400" dirty="0">
                <a:solidFill>
                  <a:srgbClr val="0070C0"/>
                </a:solidFill>
              </a:rPr>
              <a:t>His message embraces the worship of one supreme God whom he called Ahura Mazda</a:t>
            </a:r>
          </a:p>
          <a:p>
            <a:r>
              <a:rPr lang="en-US" sz="2400" dirty="0">
                <a:solidFill>
                  <a:srgbClr val="0070C0"/>
                </a:solidFill>
              </a:rPr>
              <a:t>The name means Lord of Supreme Wisdom</a:t>
            </a:r>
            <a:endParaRPr lang="en-US" sz="2400" dirty="0">
              <a:solidFill>
                <a:srgbClr val="00B050"/>
              </a:solidFill>
            </a:endParaRPr>
          </a:p>
          <a:p>
            <a:pPr lvl="1"/>
            <a:r>
              <a:rPr lang="en-US" sz="2000" dirty="0">
                <a:solidFill>
                  <a:srgbClr val="00B050"/>
                </a:solidFill>
              </a:rPr>
              <a:t>What does this choice of name say about his message?</a:t>
            </a:r>
            <a:endParaRPr lang="en-US" sz="2000" dirty="0">
              <a:solidFill>
                <a:srgbClr val="0070C0"/>
              </a:solidFill>
            </a:endParaRPr>
          </a:p>
          <a:p>
            <a:r>
              <a:rPr lang="en-US" sz="2400" dirty="0">
                <a:solidFill>
                  <a:srgbClr val="0070C0"/>
                </a:solidFill>
              </a:rPr>
              <a:t>His view of the world encompasses renovation and perfection through the collective good acts of humanity</a:t>
            </a:r>
          </a:p>
        </p:txBody>
      </p:sp>
    </p:spTree>
    <p:extLst>
      <p:ext uri="{BB962C8B-B14F-4D97-AF65-F5344CB8AC3E}">
        <p14:creationId xmlns:p14="http://schemas.microsoft.com/office/powerpoint/2010/main" val="2970674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1" name="Rectangle 37">
            <a:extLst>
              <a:ext uri="{FF2B5EF4-FFF2-40B4-BE49-F238E27FC236}">
                <a16:creationId xmlns:a16="http://schemas.microsoft.com/office/drawing/2014/main" id="{EE1FC7B4-E4A7-4452-B413-1A623E3A7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13">
            <a:extLst>
              <a:ext uri="{FF2B5EF4-FFF2-40B4-BE49-F238E27FC236}">
                <a16:creationId xmlns:a16="http://schemas.microsoft.com/office/drawing/2014/main" id="{E0709AF0-24F0-4486-B189-BE6386BD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Freeform 11">
            <a:extLst>
              <a:ext uri="{FF2B5EF4-FFF2-40B4-BE49-F238E27FC236}">
                <a16:creationId xmlns:a16="http://schemas.microsoft.com/office/drawing/2014/main" id="{FBE3B62F-5853-4A3C-B050-6186351A7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F9DE88C-AD51-21AE-1A4E-A49F72B79224}"/>
              </a:ext>
            </a:extLst>
          </p:cNvPr>
          <p:cNvSpPr>
            <a:spLocks noGrp="1"/>
          </p:cNvSpPr>
          <p:nvPr>
            <p:ph type="title"/>
          </p:nvPr>
        </p:nvSpPr>
        <p:spPr>
          <a:xfrm>
            <a:off x="833002" y="89016"/>
            <a:ext cx="10520702" cy="1196366"/>
          </a:xfrm>
        </p:spPr>
        <p:txBody>
          <a:bodyPr>
            <a:normAutofit/>
          </a:bodyPr>
          <a:lstStyle/>
          <a:p>
            <a:r>
              <a:rPr lang="en-US" dirty="0"/>
              <a:t>Religious view of </a:t>
            </a:r>
            <a:r>
              <a:rPr lang="en-US" dirty="0" err="1"/>
              <a:t>Zarathusthra</a:t>
            </a:r>
            <a:r>
              <a:rPr lang="en-US" dirty="0"/>
              <a:t> in the Gathas</a:t>
            </a:r>
          </a:p>
        </p:txBody>
      </p:sp>
      <p:sp>
        <p:nvSpPr>
          <p:cNvPr id="3" name="Content Placeholder 2">
            <a:extLst>
              <a:ext uri="{FF2B5EF4-FFF2-40B4-BE49-F238E27FC236}">
                <a16:creationId xmlns:a16="http://schemas.microsoft.com/office/drawing/2014/main" id="{C94F048F-060A-EACD-27FA-26007BD73A83}"/>
              </a:ext>
            </a:extLst>
          </p:cNvPr>
          <p:cNvSpPr>
            <a:spLocks noGrp="1"/>
          </p:cNvSpPr>
          <p:nvPr>
            <p:ph idx="1"/>
          </p:nvPr>
        </p:nvSpPr>
        <p:spPr>
          <a:xfrm>
            <a:off x="244930" y="1045029"/>
            <a:ext cx="7674427" cy="5617028"/>
          </a:xfrm>
        </p:spPr>
        <p:txBody>
          <a:bodyPr>
            <a:noAutofit/>
          </a:bodyPr>
          <a:lstStyle/>
          <a:p>
            <a:r>
              <a:rPr lang="en-US" sz="2600" dirty="0"/>
              <a:t>The world we live in is in constant conflict between           two morally opposed forces </a:t>
            </a:r>
          </a:p>
          <a:p>
            <a:pPr lvl="1"/>
            <a:r>
              <a:rPr lang="en-US" sz="2600" dirty="0"/>
              <a:t>Mental attitudes in psychological domain</a:t>
            </a:r>
          </a:p>
          <a:p>
            <a:pPr lvl="1"/>
            <a:r>
              <a:rPr lang="en-US" sz="2600" dirty="0"/>
              <a:t>Moral vectors in all creation</a:t>
            </a:r>
          </a:p>
          <a:p>
            <a:pPr lvl="1"/>
            <a:r>
              <a:rPr lang="en-US" sz="2600" dirty="0"/>
              <a:t>The nature of these two forces is defined by Asha (Ultimate Truth, Righteousness, Law as                      Ahura Mazda envisioned for the world to be)</a:t>
            </a:r>
          </a:p>
          <a:p>
            <a:pPr lvl="1"/>
            <a:r>
              <a:rPr lang="en-US" sz="2600" dirty="0"/>
              <a:t>We view the world as good and of Divine creation </a:t>
            </a:r>
          </a:p>
          <a:p>
            <a:pPr marL="457200" lvl="1" indent="0">
              <a:buNone/>
            </a:pPr>
            <a:r>
              <a:rPr lang="en-US" sz="2600" dirty="0"/>
              <a:t>   that has been shifted due to wrongful actions,       </a:t>
            </a:r>
            <a:br>
              <a:rPr lang="en-US" sz="2600" dirty="0"/>
            </a:br>
            <a:r>
              <a:rPr lang="en-US" sz="2600" dirty="0"/>
              <a:t>   humans have the choice of promoting good and rejecting evil to move the scale toward Asha. </a:t>
            </a:r>
          </a:p>
          <a:p>
            <a:r>
              <a:rPr lang="en-US" sz="2600" dirty="0"/>
              <a:t>This is at the heart of Zarathushtra’s doctrine.    The mission is to promote good toward a world without evil.</a:t>
            </a:r>
          </a:p>
        </p:txBody>
      </p:sp>
      <p:pic>
        <p:nvPicPr>
          <p:cNvPr id="5" name="Picture 4">
            <a:extLst>
              <a:ext uri="{FF2B5EF4-FFF2-40B4-BE49-F238E27FC236}">
                <a16:creationId xmlns:a16="http://schemas.microsoft.com/office/drawing/2014/main" id="{C4D092B6-6036-2182-8041-26DEA1A31CD5}"/>
              </a:ext>
            </a:extLst>
          </p:cNvPr>
          <p:cNvPicPr>
            <a:picLocks noChangeAspect="1"/>
          </p:cNvPicPr>
          <p:nvPr/>
        </p:nvPicPr>
        <p:blipFill rotWithShape="1">
          <a:blip r:embed="rId2"/>
          <a:srcRect t="12143" b="1319"/>
          <a:stretch/>
        </p:blipFill>
        <p:spPr>
          <a:xfrm>
            <a:off x="7788722" y="3828256"/>
            <a:ext cx="4177645" cy="2349913"/>
          </a:xfrm>
          <a:prstGeom prst="rect">
            <a:avLst/>
          </a:prstGeom>
        </p:spPr>
      </p:pic>
    </p:spTree>
    <p:extLst>
      <p:ext uri="{BB962C8B-B14F-4D97-AF65-F5344CB8AC3E}">
        <p14:creationId xmlns:p14="http://schemas.microsoft.com/office/powerpoint/2010/main" val="292439263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856050-6BCB-D95E-FDA3-5F5934FD0E6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Moving toward Asha</a:t>
            </a:r>
          </a:p>
        </p:txBody>
      </p:sp>
      <p:graphicFrame>
        <p:nvGraphicFramePr>
          <p:cNvPr id="5" name="Content Placeholder 2">
            <a:extLst>
              <a:ext uri="{FF2B5EF4-FFF2-40B4-BE49-F238E27FC236}">
                <a16:creationId xmlns:a16="http://schemas.microsoft.com/office/drawing/2014/main" id="{FA6FB6F8-ACFB-0D1F-BA97-9FF1E4DAF4C5}"/>
              </a:ext>
            </a:extLst>
          </p:cNvPr>
          <p:cNvGraphicFramePr>
            <a:graphicFrameLocks noGrp="1"/>
          </p:cNvGraphicFramePr>
          <p:nvPr>
            <p:ph idx="1"/>
            <p:extLst>
              <p:ext uri="{D42A27DB-BD31-4B8C-83A1-F6EECF244321}">
                <p14:modId xmlns:p14="http://schemas.microsoft.com/office/powerpoint/2010/main" val="331105783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0688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D9AB83-9B7A-D0AD-F2CA-E5BA3A13F6B5}"/>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A new message</a:t>
            </a:r>
          </a:p>
        </p:txBody>
      </p:sp>
      <p:graphicFrame>
        <p:nvGraphicFramePr>
          <p:cNvPr id="5" name="Content Placeholder 2">
            <a:extLst>
              <a:ext uri="{FF2B5EF4-FFF2-40B4-BE49-F238E27FC236}">
                <a16:creationId xmlns:a16="http://schemas.microsoft.com/office/drawing/2014/main" id="{7C1E7A6A-418C-6206-EAF4-E1F8BFA13D27}"/>
              </a:ext>
            </a:extLst>
          </p:cNvPr>
          <p:cNvGraphicFramePr>
            <a:graphicFrameLocks noGrp="1"/>
          </p:cNvGraphicFramePr>
          <p:nvPr>
            <p:ph idx="1"/>
            <p:extLst>
              <p:ext uri="{D42A27DB-BD31-4B8C-83A1-F6EECF244321}">
                <p14:modId xmlns:p14="http://schemas.microsoft.com/office/powerpoint/2010/main" val="2540066262"/>
              </p:ext>
            </p:extLst>
          </p:nvPr>
        </p:nvGraphicFramePr>
        <p:xfrm>
          <a:off x="5403619" y="32565"/>
          <a:ext cx="6263640" cy="68254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058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BB020278-E0F7-4F34-A514-6A128E534FA4}"/>
                                            </p:graphicEl>
                                          </p:spTgt>
                                        </p:tgtEl>
                                        <p:attrNameLst>
                                          <p:attrName>style.visibility</p:attrName>
                                        </p:attrNameLst>
                                      </p:cBhvr>
                                      <p:to>
                                        <p:strVal val="visible"/>
                                      </p:to>
                                    </p:set>
                                    <p:anim calcmode="lin" valueType="num">
                                      <p:cBhvr additive="base">
                                        <p:cTn id="7" dur="500" fill="hold"/>
                                        <p:tgtEl>
                                          <p:spTgt spid="5">
                                            <p:graphicEl>
                                              <a:dgm id="{BB020278-E0F7-4F34-A514-6A128E534FA4}"/>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BB020278-E0F7-4F34-A514-6A128E534FA4}"/>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06C4DCCB-5215-445F-BAC1-0C1A58A80559}"/>
                                            </p:graphicEl>
                                          </p:spTgt>
                                        </p:tgtEl>
                                        <p:attrNameLst>
                                          <p:attrName>style.visibility</p:attrName>
                                        </p:attrNameLst>
                                      </p:cBhvr>
                                      <p:to>
                                        <p:strVal val="visible"/>
                                      </p:to>
                                    </p:set>
                                    <p:anim calcmode="lin" valueType="num">
                                      <p:cBhvr additive="base">
                                        <p:cTn id="13" dur="500" fill="hold"/>
                                        <p:tgtEl>
                                          <p:spTgt spid="5">
                                            <p:graphicEl>
                                              <a:dgm id="{06C4DCCB-5215-445F-BAC1-0C1A58A80559}"/>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06C4DCCB-5215-445F-BAC1-0C1A58A80559}"/>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9DDA132C-EEEB-43FD-9816-989848DB4406}"/>
                                            </p:graphicEl>
                                          </p:spTgt>
                                        </p:tgtEl>
                                        <p:attrNameLst>
                                          <p:attrName>style.visibility</p:attrName>
                                        </p:attrNameLst>
                                      </p:cBhvr>
                                      <p:to>
                                        <p:strVal val="visible"/>
                                      </p:to>
                                    </p:set>
                                    <p:anim calcmode="lin" valueType="num">
                                      <p:cBhvr additive="base">
                                        <p:cTn id="19" dur="500" fill="hold"/>
                                        <p:tgtEl>
                                          <p:spTgt spid="5">
                                            <p:graphicEl>
                                              <a:dgm id="{9DDA132C-EEEB-43FD-9816-989848DB4406}"/>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9DDA132C-EEEB-43FD-9816-989848DB4406}"/>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1703A1-AFAA-2EBA-9526-4C60B2D7D0C3}"/>
              </a:ext>
            </a:extLst>
          </p:cNvPr>
          <p:cNvSpPr>
            <a:spLocks noGrp="1"/>
          </p:cNvSpPr>
          <p:nvPr>
            <p:ph type="title"/>
          </p:nvPr>
        </p:nvSpPr>
        <p:spPr>
          <a:xfrm>
            <a:off x="956826" y="1112969"/>
            <a:ext cx="3937298" cy="4166010"/>
          </a:xfrm>
        </p:spPr>
        <p:txBody>
          <a:bodyPr>
            <a:normAutofit/>
          </a:bodyPr>
          <a:lstStyle/>
          <a:p>
            <a:r>
              <a:rPr lang="en-US" dirty="0">
                <a:solidFill>
                  <a:srgbClr val="FFFFFF"/>
                </a:solidFill>
              </a:rPr>
              <a:t>How does </a:t>
            </a:r>
            <a:r>
              <a:rPr lang="en-US" dirty="0" err="1">
                <a:solidFill>
                  <a:srgbClr val="FFFFFF"/>
                </a:solidFill>
              </a:rPr>
              <a:t>Zarathushtra</a:t>
            </a:r>
            <a:r>
              <a:rPr lang="en-US" dirty="0">
                <a:solidFill>
                  <a:srgbClr val="FFFFFF"/>
                </a:solidFill>
              </a:rPr>
              <a:t> view God?</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92C4F51C-58D5-05AD-7433-2350A9AFBA53}"/>
              </a:ext>
            </a:extLst>
          </p:cNvPr>
          <p:cNvSpPr>
            <a:spLocks noGrp="1"/>
          </p:cNvSpPr>
          <p:nvPr>
            <p:ph idx="1"/>
          </p:nvPr>
        </p:nvSpPr>
        <p:spPr>
          <a:xfrm>
            <a:off x="6062059" y="591009"/>
            <a:ext cx="5743498" cy="6054720"/>
          </a:xfrm>
        </p:spPr>
        <p:txBody>
          <a:bodyPr anchor="t">
            <a:normAutofit/>
          </a:bodyPr>
          <a:lstStyle/>
          <a:p>
            <a:pPr marL="0" indent="0">
              <a:buNone/>
            </a:pPr>
            <a:r>
              <a:rPr lang="en-US" sz="3000" dirty="0"/>
              <a:t>Zarathushtra views Ahura Mazda as the creator, all knowing and all powerful</a:t>
            </a:r>
            <a:r>
              <a:rPr lang="en-US" sz="3000" dirty="0">
                <a:solidFill>
                  <a:srgbClr val="FF0000"/>
                </a:solidFill>
              </a:rPr>
              <a:t>,</a:t>
            </a:r>
            <a:r>
              <a:rPr lang="en-US" sz="3000" dirty="0"/>
              <a:t> but never to be feared.</a:t>
            </a:r>
          </a:p>
          <a:p>
            <a:pPr marL="0" indent="0">
              <a:buNone/>
            </a:pPr>
            <a:endParaRPr lang="en-US" sz="3000" dirty="0"/>
          </a:p>
          <a:p>
            <a:pPr lvl="1"/>
            <a:r>
              <a:rPr lang="en-US" sz="2800" dirty="0"/>
              <a:t>Ahura Mazda is our friend and our ally</a:t>
            </a:r>
          </a:p>
          <a:p>
            <a:pPr lvl="1"/>
            <a:r>
              <a:rPr lang="en-US" sz="2800" dirty="0"/>
              <a:t>Man can both serve and honor God through a rational and ethical structure and not through blind faith or instinctive worship</a:t>
            </a:r>
          </a:p>
          <a:p>
            <a:pPr marL="457200" lvl="1" indent="0">
              <a:buNone/>
            </a:pPr>
            <a:endParaRPr lang="en-US" sz="2800" dirty="0"/>
          </a:p>
          <a:p>
            <a:pPr lvl="1"/>
            <a:r>
              <a:rPr lang="en-US" sz="2800" dirty="0">
                <a:solidFill>
                  <a:srgbClr val="00B0F0"/>
                </a:solidFill>
              </a:rPr>
              <a:t>What do you think of this concept of serving God?</a:t>
            </a:r>
          </a:p>
          <a:p>
            <a:pPr marL="457200" lvl="1" indent="0">
              <a:buNone/>
            </a:pPr>
            <a:endParaRPr lang="en-US"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56417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anim calcmode="lin" valueType="num">
                                      <p:cBhvr>
                                        <p:cTn id="2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5" presetClass="entr" presetSubtype="0" fill="hold" grpId="1"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2000"/>
                                        <p:tgtEl>
                                          <p:spTgt spid="3">
                                            <p:txEl>
                                              <p:pRg st="0" end="0"/>
                                            </p:txEl>
                                          </p:spTgt>
                                        </p:tgtEl>
                                      </p:cBhvr>
                                    </p:animEffect>
                                    <p:anim calcmode="lin" valueType="num">
                                      <p:cBhvr>
                                        <p:cTn id="30"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31" dur="2000" fill="hold"/>
                                        <p:tgtEl>
                                          <p:spTgt spid="3">
                                            <p:txEl>
                                              <p:pRg st="0" end="0"/>
                                            </p:txEl>
                                          </p:spTgt>
                                        </p:tgtEl>
                                        <p:attrNameLst>
                                          <p:attrName>ppt_h</p:attrName>
                                        </p:attrNameLst>
                                      </p:cBhvr>
                                      <p:tavLst>
                                        <p:tav tm="0">
                                          <p:val>
                                            <p:strVal val="#ppt_h"/>
                                          </p:val>
                                        </p:tav>
                                        <p:tav tm="100000">
                                          <p:val>
                                            <p:strVal val="#ppt_h"/>
                                          </p:val>
                                        </p:tav>
                                      </p:tavLst>
                                    </p:anim>
                                  </p:childTnLst>
                                </p:cTn>
                              </p:par>
                              <p:par>
                                <p:cTn id="32" presetID="45" presetClass="entr" presetSubtype="0" fill="hold" grpId="1" nodeType="with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2000"/>
                                        <p:tgtEl>
                                          <p:spTgt spid="3">
                                            <p:txEl>
                                              <p:pRg st="2" end="2"/>
                                            </p:txEl>
                                          </p:spTgt>
                                        </p:tgtEl>
                                      </p:cBhvr>
                                    </p:animEffect>
                                    <p:anim calcmode="lin" valueType="num">
                                      <p:cBhvr>
                                        <p:cTn id="35"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6" dur="2000" fill="hold"/>
                                        <p:tgtEl>
                                          <p:spTgt spid="3">
                                            <p:txEl>
                                              <p:pRg st="2" end="2"/>
                                            </p:txEl>
                                          </p:spTgt>
                                        </p:tgtEl>
                                        <p:attrNameLst>
                                          <p:attrName>ppt_h</p:attrName>
                                        </p:attrNameLst>
                                      </p:cBhvr>
                                      <p:tavLst>
                                        <p:tav tm="0">
                                          <p:val>
                                            <p:strVal val="#ppt_h"/>
                                          </p:val>
                                        </p:tav>
                                        <p:tav tm="100000">
                                          <p:val>
                                            <p:strVal val="#ppt_h"/>
                                          </p:val>
                                        </p:tav>
                                      </p:tavLst>
                                    </p:anim>
                                  </p:childTnLst>
                                </p:cTn>
                              </p:par>
                              <p:par>
                                <p:cTn id="37" presetID="45" presetClass="entr" presetSubtype="0" fill="hold" grpId="1"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2000"/>
                                        <p:tgtEl>
                                          <p:spTgt spid="3">
                                            <p:txEl>
                                              <p:pRg st="3" end="3"/>
                                            </p:txEl>
                                          </p:spTgt>
                                        </p:tgtEl>
                                      </p:cBhvr>
                                    </p:animEffect>
                                    <p:anim calcmode="lin" valueType="num">
                                      <p:cBhvr>
                                        <p:cTn id="40"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41" dur="2000" fill="hold"/>
                                        <p:tgtEl>
                                          <p:spTgt spid="3">
                                            <p:txEl>
                                              <p:pRg st="3" end="3"/>
                                            </p:txEl>
                                          </p:spTgt>
                                        </p:tgtEl>
                                        <p:attrNameLst>
                                          <p:attrName>ppt_h</p:attrName>
                                        </p:attrNameLst>
                                      </p:cBhvr>
                                      <p:tavLst>
                                        <p:tav tm="0">
                                          <p:val>
                                            <p:strVal val="#ppt_h"/>
                                          </p:val>
                                        </p:tav>
                                        <p:tav tm="100000">
                                          <p:val>
                                            <p:strVal val="#ppt_h"/>
                                          </p:val>
                                        </p:tav>
                                      </p:tavLst>
                                    </p:anim>
                                  </p:childTnLst>
                                </p:cTn>
                              </p:par>
                              <p:par>
                                <p:cTn id="42" presetID="45" presetClass="entr" presetSubtype="0" fill="hold" grpId="1" nodeType="with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2000"/>
                                        <p:tgtEl>
                                          <p:spTgt spid="3">
                                            <p:txEl>
                                              <p:pRg st="5" end="5"/>
                                            </p:txEl>
                                          </p:spTgt>
                                        </p:tgtEl>
                                      </p:cBhvr>
                                    </p:animEffect>
                                    <p:anim calcmode="lin" valueType="num">
                                      <p:cBhvr>
                                        <p:cTn id="45"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46"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2529291-D3EC-173E-B253-4E56E42C3E3D}"/>
              </a:ext>
            </a:extLst>
          </p:cNvPr>
          <p:cNvPicPr>
            <a:picLocks noChangeAspect="1"/>
          </p:cNvPicPr>
          <p:nvPr/>
        </p:nvPicPr>
        <p:blipFill rotWithShape="1">
          <a:blip r:embed="rId2"/>
          <a:srcRect l="253" t="21929" r="8838"/>
          <a:stretch/>
        </p:blipFill>
        <p:spPr>
          <a:xfrm>
            <a:off x="19"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1FC5A8-21F7-94BE-CDF4-A36CA09E1749}"/>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How does Zarathushtra view religion?</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F8719D-1A43-990D-B3E6-59183FE821FB}"/>
              </a:ext>
            </a:extLst>
          </p:cNvPr>
          <p:cNvSpPr>
            <a:spLocks noGrp="1"/>
          </p:cNvSpPr>
          <p:nvPr>
            <p:ph idx="1"/>
          </p:nvPr>
        </p:nvSpPr>
        <p:spPr>
          <a:xfrm>
            <a:off x="0" y="5624945"/>
            <a:ext cx="9785897" cy="592975"/>
          </a:xfrm>
        </p:spPr>
        <p:txBody>
          <a:bodyPr vert="horz" lIns="91440" tIns="45720" rIns="91440" bIns="45720" rtlCol="0" anchor="ctr">
            <a:noAutofit/>
          </a:bodyPr>
          <a:lstStyle/>
          <a:p>
            <a:pPr marL="0" indent="0">
              <a:buNone/>
            </a:pPr>
            <a:r>
              <a:rPr lang="en-US" dirty="0"/>
              <a:t>It is the quest of the human spirit seeking significance in one’s existence.</a:t>
            </a:r>
          </a:p>
        </p:txBody>
      </p:sp>
    </p:spTree>
    <p:extLst>
      <p:ext uri="{BB962C8B-B14F-4D97-AF65-F5344CB8AC3E}">
        <p14:creationId xmlns:p14="http://schemas.microsoft.com/office/powerpoint/2010/main" val="26872496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5743A-1E09-60AE-58D2-87185C622990}"/>
              </a:ext>
            </a:extLst>
          </p:cNvPr>
          <p:cNvSpPr>
            <a:spLocks noGrp="1"/>
          </p:cNvSpPr>
          <p:nvPr>
            <p:ph type="title"/>
          </p:nvPr>
        </p:nvSpPr>
        <p:spPr>
          <a:xfrm>
            <a:off x="5080934" y="244934"/>
            <a:ext cx="6586491" cy="1286160"/>
          </a:xfrm>
        </p:spPr>
        <p:txBody>
          <a:bodyPr anchor="b">
            <a:normAutofit/>
          </a:bodyPr>
          <a:lstStyle/>
          <a:p>
            <a:pPr algn="ctr"/>
            <a:r>
              <a:rPr lang="en-US" sz="3600" dirty="0"/>
              <a:t>Zarathushtra’s life view is based on the fulfillment and triumph of man</a:t>
            </a:r>
          </a:p>
        </p:txBody>
      </p:sp>
      <p:sp>
        <p:nvSpPr>
          <p:cNvPr id="3" name="Content Placeholder 2">
            <a:extLst>
              <a:ext uri="{FF2B5EF4-FFF2-40B4-BE49-F238E27FC236}">
                <a16:creationId xmlns:a16="http://schemas.microsoft.com/office/drawing/2014/main" id="{565D3431-0E85-6E71-2710-40F63244F3E3}"/>
              </a:ext>
            </a:extLst>
          </p:cNvPr>
          <p:cNvSpPr>
            <a:spLocks noGrp="1"/>
          </p:cNvSpPr>
          <p:nvPr>
            <p:ph idx="1"/>
          </p:nvPr>
        </p:nvSpPr>
        <p:spPr>
          <a:xfrm>
            <a:off x="4965431" y="1681843"/>
            <a:ext cx="7036069" cy="4931223"/>
          </a:xfrm>
        </p:spPr>
        <p:txBody>
          <a:bodyPr>
            <a:normAutofit/>
          </a:bodyPr>
          <a:lstStyle/>
          <a:p>
            <a:r>
              <a:rPr lang="en-US" dirty="0"/>
              <a:t>A life of joy, happiness, and prosperity</a:t>
            </a:r>
          </a:p>
          <a:p>
            <a:pPr lvl="1"/>
            <a:r>
              <a:rPr lang="en-US" dirty="0">
                <a:solidFill>
                  <a:srgbClr val="00B0F0"/>
                </a:solidFill>
              </a:rPr>
              <a:t>How does happiness and joy relate to prosperity?</a:t>
            </a:r>
          </a:p>
          <a:p>
            <a:r>
              <a:rPr lang="en-US" dirty="0"/>
              <a:t>Bringing Ushta or happiness to oneself and others</a:t>
            </a:r>
          </a:p>
          <a:p>
            <a:pPr lvl="1"/>
            <a:r>
              <a:rPr lang="en-US" dirty="0">
                <a:solidFill>
                  <a:srgbClr val="00B0F0"/>
                </a:solidFill>
              </a:rPr>
              <a:t>Why should we make others happy?</a:t>
            </a:r>
          </a:p>
          <a:p>
            <a:r>
              <a:rPr lang="en-US" dirty="0"/>
              <a:t>Harmony in environment and creation</a:t>
            </a:r>
          </a:p>
          <a:p>
            <a:pPr lvl="1"/>
            <a:r>
              <a:rPr lang="en-US" dirty="0">
                <a:solidFill>
                  <a:srgbClr val="00B0F0"/>
                </a:solidFill>
              </a:rPr>
              <a:t>How does this affect us?</a:t>
            </a:r>
          </a:p>
          <a:p>
            <a:r>
              <a:rPr lang="en-US" dirty="0"/>
              <a:t>Rightful hard work always results in reward</a:t>
            </a:r>
          </a:p>
          <a:p>
            <a:r>
              <a:rPr lang="en-US" sz="2800" dirty="0"/>
              <a:t>This reward is gained both physically and spiritually in one’s life</a:t>
            </a:r>
          </a:p>
          <a:p>
            <a:pPr lvl="1"/>
            <a:r>
              <a:rPr lang="en-US" dirty="0">
                <a:solidFill>
                  <a:srgbClr val="00B0F0"/>
                </a:solidFill>
              </a:rPr>
              <a:t>Does hard honest work always lead to reward?</a:t>
            </a:r>
          </a:p>
          <a:p>
            <a:pPr marL="0" indent="0">
              <a:buNone/>
            </a:pPr>
            <a:endParaRPr lang="en-US" sz="2000" dirty="0"/>
          </a:p>
        </p:txBody>
      </p:sp>
      <p:pic>
        <p:nvPicPr>
          <p:cNvPr id="5" name="Picture 4">
            <a:extLst>
              <a:ext uri="{FF2B5EF4-FFF2-40B4-BE49-F238E27FC236}">
                <a16:creationId xmlns:a16="http://schemas.microsoft.com/office/drawing/2014/main" id="{4B3271DB-F63F-421A-77B6-A8D6EEA93EA5}"/>
              </a:ext>
            </a:extLst>
          </p:cNvPr>
          <p:cNvPicPr>
            <a:picLocks noChangeAspect="1"/>
          </p:cNvPicPr>
          <p:nvPr/>
        </p:nvPicPr>
        <p:blipFill rotWithShape="1">
          <a:blip r:embed="rId2"/>
          <a:srcRect l="22683" r="32198"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C8F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65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4260</TotalTime>
  <Words>1686</Words>
  <Application>Microsoft Office PowerPoint</Application>
  <PresentationFormat>Widescreen</PresentationFormat>
  <Paragraphs>184</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Zoroastrianism</vt:lpstr>
      <vt:lpstr>The Prophet</vt:lpstr>
      <vt:lpstr>His message</vt:lpstr>
      <vt:lpstr>Religious view of Zarathusthra in the Gathas</vt:lpstr>
      <vt:lpstr>Moving toward Asha</vt:lpstr>
      <vt:lpstr>A new message</vt:lpstr>
      <vt:lpstr>How does Zarathushtra view God?</vt:lpstr>
      <vt:lpstr>How does Zarathushtra view religion?</vt:lpstr>
      <vt:lpstr>Zarathushtra’s life view is based on the fulfillment and triumph of man</vt:lpstr>
      <vt:lpstr>Zarathushtra’s teaching is based on  personal responsibility</vt:lpstr>
      <vt:lpstr>Protecting the Environment</vt:lpstr>
      <vt:lpstr>How do Zoroastrians serve Ahura Mazda?</vt:lpstr>
      <vt:lpstr>Death  in the Gathas  - who were they sung for?</vt:lpstr>
      <vt:lpstr>Zoroastrian Scriptures</vt:lpstr>
      <vt:lpstr>Theology of the Gathas</vt:lpstr>
      <vt:lpstr>Zoroastrian Initiation Ceremony</vt:lpstr>
      <vt:lpstr>Priests and Place of Worship</vt:lpstr>
      <vt:lpstr>Jashan or Jashn</vt:lpstr>
      <vt:lpstr>Concept of Death in Zoroastrianism</vt:lpstr>
      <vt:lpstr>Zoroastrians in the World</vt:lpstr>
      <vt:lpstr>Zarathushtra’s teachings have had a profound effect from  his time till today</vt:lpstr>
      <vt:lpstr>What is the purpose of life in Zoroastrianism?</vt:lpstr>
      <vt:lpstr>Above your sheet of paper write Zoroastrianism</vt:lpstr>
      <vt:lpstr>What did we learn today?</vt:lpstr>
      <vt:lpstr>My answers. Let’s compare.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Zoroastrianism</dc:title>
  <dc:creator>Artemis Javanshir</dc:creator>
  <cp:lastModifiedBy>Artemis Javanshir</cp:lastModifiedBy>
  <cp:revision>13</cp:revision>
  <dcterms:created xsi:type="dcterms:W3CDTF">2022-09-05T16:58:53Z</dcterms:created>
  <dcterms:modified xsi:type="dcterms:W3CDTF">2023-12-27T02:55:45Z</dcterms:modified>
</cp:coreProperties>
</file>