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4" r:id="rId5"/>
    <p:sldId id="265" r:id="rId6"/>
    <p:sldId id="267" r:id="rId7"/>
    <p:sldId id="258" r:id="rId8"/>
    <p:sldId id="260" r:id="rId9"/>
    <p:sldId id="261" r:id="rId10"/>
    <p:sldId id="262" r:id="rId11"/>
    <p:sldId id="273" r:id="rId12"/>
    <p:sldId id="271" r:id="rId13"/>
    <p:sldId id="270" r:id="rId14"/>
    <p:sldId id="263" r:id="rId15"/>
    <p:sldId id="276" r:id="rId16"/>
    <p:sldId id="274" r:id="rId17"/>
    <p:sldId id="266" r:id="rId18"/>
    <p:sldId id="268" r:id="rId19"/>
    <p:sldId id="275" r:id="rId20"/>
    <p:sldId id="269" r:id="rId21"/>
    <p:sldId id="278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temis Javanshir" userId="59835868965f2672" providerId="LiveId" clId="{C76EA345-A87D-42A1-8457-62841A775384}"/>
    <pc:docChg chg="modSld">
      <pc:chgData name="Artemis Javanshir" userId="59835868965f2672" providerId="LiveId" clId="{C76EA345-A87D-42A1-8457-62841A775384}" dt="2023-12-27T03:11:53.062" v="1" actId="1076"/>
      <pc:docMkLst>
        <pc:docMk/>
      </pc:docMkLst>
      <pc:sldChg chg="addSp modSp mod">
        <pc:chgData name="Artemis Javanshir" userId="59835868965f2672" providerId="LiveId" clId="{C76EA345-A87D-42A1-8457-62841A775384}" dt="2023-12-27T03:11:53.062" v="1" actId="1076"/>
        <pc:sldMkLst>
          <pc:docMk/>
          <pc:sldMk cId="2177034078" sldId="256"/>
        </pc:sldMkLst>
        <pc:picChg chg="add mod">
          <ac:chgData name="Artemis Javanshir" userId="59835868965f2672" providerId="LiveId" clId="{C76EA345-A87D-42A1-8457-62841A775384}" dt="2023-12-27T03:11:53.062" v="1" actId="1076"/>
          <ac:picMkLst>
            <pc:docMk/>
            <pc:sldMk cId="2177034078" sldId="256"/>
            <ac:picMk id="6" creationId="{ADB7CBF3-3AA8-1F7C-7F73-A460D064320D}"/>
          </ac:picMkLst>
        </pc:picChg>
      </pc:sldChg>
    </pc:docChg>
  </pc:docChgLst>
  <pc:docChgLst>
    <pc:chgData name="Artemis Javanshir" userId="59835868965f2672" providerId="LiveId" clId="{C948436E-2E42-4E41-9344-9044AD2A5736}"/>
    <pc:docChg chg="custSel modSld">
      <pc:chgData name="Artemis Javanshir" userId="59835868965f2672" providerId="LiveId" clId="{C948436E-2E42-4E41-9344-9044AD2A5736}" dt="2023-02-04T03:00:56.378" v="50" actId="20577"/>
      <pc:docMkLst>
        <pc:docMk/>
      </pc:docMkLst>
      <pc:sldChg chg="modSp mod">
        <pc:chgData name="Artemis Javanshir" userId="59835868965f2672" providerId="LiveId" clId="{C948436E-2E42-4E41-9344-9044AD2A5736}" dt="2023-02-04T02:57:31.710" v="32" actId="20577"/>
        <pc:sldMkLst>
          <pc:docMk/>
          <pc:sldMk cId="2289225382" sldId="258"/>
        </pc:sldMkLst>
        <pc:spChg chg="mod">
          <ac:chgData name="Artemis Javanshir" userId="59835868965f2672" providerId="LiveId" clId="{C948436E-2E42-4E41-9344-9044AD2A5736}" dt="2023-02-04T02:57:31.710" v="32" actId="20577"/>
          <ac:spMkLst>
            <pc:docMk/>
            <pc:sldMk cId="2289225382" sldId="258"/>
            <ac:spMk id="3" creationId="{46DEFF7D-3BD5-3D21-8CEF-F0574FFC223D}"/>
          </ac:spMkLst>
        </pc:spChg>
      </pc:sldChg>
      <pc:sldChg chg="modSp mod">
        <pc:chgData name="Artemis Javanshir" userId="59835868965f2672" providerId="LiveId" clId="{C948436E-2E42-4E41-9344-9044AD2A5736}" dt="2023-02-04T02:57:51.812" v="36" actId="20577"/>
        <pc:sldMkLst>
          <pc:docMk/>
          <pc:sldMk cId="912101723" sldId="260"/>
        </pc:sldMkLst>
        <pc:spChg chg="mod">
          <ac:chgData name="Artemis Javanshir" userId="59835868965f2672" providerId="LiveId" clId="{C948436E-2E42-4E41-9344-9044AD2A5736}" dt="2023-02-04T02:57:51.812" v="36" actId="20577"/>
          <ac:spMkLst>
            <pc:docMk/>
            <pc:sldMk cId="912101723" sldId="260"/>
            <ac:spMk id="3" creationId="{881D4C35-1222-6B08-A594-95A0710EBD9E}"/>
          </ac:spMkLst>
        </pc:spChg>
      </pc:sldChg>
      <pc:sldChg chg="modSp mod">
        <pc:chgData name="Artemis Javanshir" userId="59835868965f2672" providerId="LiveId" clId="{C948436E-2E42-4E41-9344-9044AD2A5736}" dt="2023-02-04T02:58:54.888" v="46" actId="20577"/>
        <pc:sldMkLst>
          <pc:docMk/>
          <pc:sldMk cId="879511332" sldId="261"/>
        </pc:sldMkLst>
        <pc:spChg chg="mod">
          <ac:chgData name="Artemis Javanshir" userId="59835868965f2672" providerId="LiveId" clId="{C948436E-2E42-4E41-9344-9044AD2A5736}" dt="2023-02-04T02:58:54.888" v="46" actId="20577"/>
          <ac:spMkLst>
            <pc:docMk/>
            <pc:sldMk cId="879511332" sldId="261"/>
            <ac:spMk id="3" creationId="{B03EBD83-8A96-5620-0E81-D3665F72FE9D}"/>
          </ac:spMkLst>
        </pc:spChg>
      </pc:sldChg>
      <pc:sldChg chg="modSp mod">
        <pc:chgData name="Artemis Javanshir" userId="59835868965f2672" providerId="LiveId" clId="{C948436E-2E42-4E41-9344-9044AD2A5736}" dt="2023-02-04T02:56:07.712" v="2" actId="20577"/>
        <pc:sldMkLst>
          <pc:docMk/>
          <pc:sldMk cId="3814762875" sldId="264"/>
        </pc:sldMkLst>
        <pc:spChg chg="mod">
          <ac:chgData name="Artemis Javanshir" userId="59835868965f2672" providerId="LiveId" clId="{C948436E-2E42-4E41-9344-9044AD2A5736}" dt="2023-02-04T02:54:36.988" v="1" actId="313"/>
          <ac:spMkLst>
            <pc:docMk/>
            <pc:sldMk cId="3814762875" sldId="264"/>
            <ac:spMk id="2" creationId="{0834D233-8CF9-991B-C990-66C0CDF0A44D}"/>
          </ac:spMkLst>
        </pc:spChg>
        <pc:spChg chg="mod">
          <ac:chgData name="Artemis Javanshir" userId="59835868965f2672" providerId="LiveId" clId="{C948436E-2E42-4E41-9344-9044AD2A5736}" dt="2023-02-04T02:56:07.712" v="2" actId="20577"/>
          <ac:spMkLst>
            <pc:docMk/>
            <pc:sldMk cId="3814762875" sldId="264"/>
            <ac:spMk id="3" creationId="{BADCDC08-865B-65CC-ED0E-41C1640E1CDB}"/>
          </ac:spMkLst>
        </pc:spChg>
      </pc:sldChg>
      <pc:sldChg chg="modSp mod">
        <pc:chgData name="Artemis Javanshir" userId="59835868965f2672" providerId="LiveId" clId="{C948436E-2E42-4E41-9344-9044AD2A5736}" dt="2023-02-04T03:00:56.378" v="50" actId="20577"/>
        <pc:sldMkLst>
          <pc:docMk/>
          <pc:sldMk cId="2599092470" sldId="268"/>
        </pc:sldMkLst>
        <pc:spChg chg="mod">
          <ac:chgData name="Artemis Javanshir" userId="59835868965f2672" providerId="LiveId" clId="{C948436E-2E42-4E41-9344-9044AD2A5736}" dt="2023-02-04T03:00:56.378" v="50" actId="20577"/>
          <ac:spMkLst>
            <pc:docMk/>
            <pc:sldMk cId="2599092470" sldId="268"/>
            <ac:spMk id="22" creationId="{75729E5A-A9C4-8DF3-425D-1A4DCBFD2F41}"/>
          </ac:spMkLst>
        </pc:spChg>
      </pc:sldChg>
      <pc:sldChg chg="modSp mod">
        <pc:chgData name="Artemis Javanshir" userId="59835868965f2672" providerId="LiveId" clId="{C948436E-2E42-4E41-9344-9044AD2A5736}" dt="2023-02-04T02:59:28.884" v="48" actId="20577"/>
        <pc:sldMkLst>
          <pc:docMk/>
          <pc:sldMk cId="1693220639" sldId="273"/>
        </pc:sldMkLst>
        <pc:spChg chg="mod">
          <ac:chgData name="Artemis Javanshir" userId="59835868965f2672" providerId="LiveId" clId="{C948436E-2E42-4E41-9344-9044AD2A5736}" dt="2023-02-04T02:59:28.884" v="48" actId="20577"/>
          <ac:spMkLst>
            <pc:docMk/>
            <pc:sldMk cId="1693220639" sldId="273"/>
            <ac:spMk id="3" creationId="{76B366D8-FD52-DA47-105A-6C2BE724BD62}"/>
          </ac:spMkLst>
        </pc:spChg>
      </pc:sldChg>
    </pc:docChg>
  </pc:docChgLst>
  <pc:docChgLst>
    <pc:chgData name="Artemis Javanshir" userId="59835868965f2672" providerId="LiveId" clId="{7E519BB0-B6A9-46F2-A8E4-938E8F338D5B}"/>
    <pc:docChg chg="undo custSel delSld modSld">
      <pc:chgData name="Artemis Javanshir" userId="59835868965f2672" providerId="LiveId" clId="{7E519BB0-B6A9-46F2-A8E4-938E8F338D5B}" dt="2022-11-26T06:22:50.984" v="177" actId="2165"/>
      <pc:docMkLst>
        <pc:docMk/>
      </pc:docMkLst>
      <pc:sldChg chg="modSp del mod">
        <pc:chgData name="Artemis Javanshir" userId="59835868965f2672" providerId="LiveId" clId="{7E519BB0-B6A9-46F2-A8E4-938E8F338D5B}" dt="2022-11-26T06:21:07.659" v="82" actId="47"/>
        <pc:sldMkLst>
          <pc:docMk/>
          <pc:sldMk cId="1033220717" sldId="277"/>
        </pc:sldMkLst>
        <pc:spChg chg="mod">
          <ac:chgData name="Artemis Javanshir" userId="59835868965f2672" providerId="LiveId" clId="{7E519BB0-B6A9-46F2-A8E4-938E8F338D5B}" dt="2022-11-26T06:19:57.565" v="81" actId="20577"/>
          <ac:spMkLst>
            <pc:docMk/>
            <pc:sldMk cId="1033220717" sldId="277"/>
            <ac:spMk id="2" creationId="{405C18D4-C282-C643-0A06-FF182187062B}"/>
          </ac:spMkLst>
        </pc:spChg>
      </pc:sldChg>
      <pc:sldChg chg="del delDesignElem">
        <pc:chgData name="Artemis Javanshir" userId="59835868965f2672" providerId="LiveId" clId="{7E519BB0-B6A9-46F2-A8E4-938E8F338D5B}" dt="2022-11-26T06:21:24.673" v="84" actId="47"/>
        <pc:sldMkLst>
          <pc:docMk/>
          <pc:sldMk cId="3564991024" sldId="277"/>
        </pc:sldMkLst>
      </pc:sldChg>
      <pc:sldChg chg="modSp mod">
        <pc:chgData name="Artemis Javanshir" userId="59835868965f2672" providerId="LiveId" clId="{7E519BB0-B6A9-46F2-A8E4-938E8F338D5B}" dt="2022-11-26T06:22:50.984" v="177" actId="2165"/>
        <pc:sldMkLst>
          <pc:docMk/>
          <pc:sldMk cId="2189935334" sldId="278"/>
        </pc:sldMkLst>
        <pc:graphicFrameChg chg="modGraphic">
          <ac:chgData name="Artemis Javanshir" userId="59835868965f2672" providerId="LiveId" clId="{7E519BB0-B6A9-46F2-A8E4-938E8F338D5B}" dt="2022-11-26T06:22:50.984" v="177" actId="2165"/>
          <ac:graphicFrameMkLst>
            <pc:docMk/>
            <pc:sldMk cId="2189935334" sldId="278"/>
            <ac:graphicFrameMk id="4" creationId="{9E3D2AD1-7D31-AAB0-FD16-9A43A63401D2}"/>
          </ac:graphicFrameMkLst>
        </pc:graphicFrameChg>
      </pc:sldChg>
      <pc:sldChg chg="modSp mod">
        <pc:chgData name="Artemis Javanshir" userId="59835868965f2672" providerId="LiveId" clId="{7E519BB0-B6A9-46F2-A8E4-938E8F338D5B}" dt="2022-11-26T06:22:33.612" v="176" actId="2165"/>
        <pc:sldMkLst>
          <pc:docMk/>
          <pc:sldMk cId="3259920088" sldId="280"/>
        </pc:sldMkLst>
        <pc:graphicFrameChg chg="modGraphic">
          <ac:chgData name="Artemis Javanshir" userId="59835868965f2672" providerId="LiveId" clId="{7E519BB0-B6A9-46F2-A8E4-938E8F338D5B}" dt="2022-11-26T06:22:33.612" v="176" actId="2165"/>
          <ac:graphicFrameMkLst>
            <pc:docMk/>
            <pc:sldMk cId="3259920088" sldId="280"/>
            <ac:graphicFrameMk id="4" creationId="{81BF6294-4B46-A1D2-97E6-A16101E06D65}"/>
          </ac:graphicFrameMkLst>
        </pc:graphicFrameChg>
      </pc:sldChg>
    </pc:docChg>
  </pc:docChgLst>
  <pc:docChgLst>
    <pc:chgData name="Artemis Javanshir" userId="59835868965f2672" providerId="LiveId" clId="{9F8EE708-7AC2-4762-A9F2-9CDF08640F7D}"/>
    <pc:docChg chg="undo custSel addSld delSld modSld sldOrd">
      <pc:chgData name="Artemis Javanshir" userId="59835868965f2672" providerId="LiveId" clId="{9F8EE708-7AC2-4762-A9F2-9CDF08640F7D}" dt="2022-11-11T05:12:15.615" v="7134" actId="20577"/>
      <pc:docMkLst>
        <pc:docMk/>
      </pc:docMkLst>
      <pc:sldChg chg="addSp modSp mod setBg addAnim">
        <pc:chgData name="Artemis Javanshir" userId="59835868965f2672" providerId="LiveId" clId="{9F8EE708-7AC2-4762-A9F2-9CDF08640F7D}" dt="2022-10-21T05:09:52.320" v="4734"/>
        <pc:sldMkLst>
          <pc:docMk/>
          <pc:sldMk cId="2177034078" sldId="256"/>
        </pc:sldMkLst>
        <pc:spChg chg="mod">
          <ac:chgData name="Artemis Javanshir" userId="59835868965f2672" providerId="LiveId" clId="{9F8EE708-7AC2-4762-A9F2-9CDF08640F7D}" dt="2022-10-21T05:09:52.319" v="4732" actId="26606"/>
          <ac:spMkLst>
            <pc:docMk/>
            <pc:sldMk cId="2177034078" sldId="256"/>
            <ac:spMk id="2" creationId="{E1FEF43C-A776-B0D7-862A-699CD67900E4}"/>
          </ac:spMkLst>
        </pc:spChg>
        <pc:spChg chg="mod">
          <ac:chgData name="Artemis Javanshir" userId="59835868965f2672" providerId="LiveId" clId="{9F8EE708-7AC2-4762-A9F2-9CDF08640F7D}" dt="2022-10-21T05:09:52.319" v="4732" actId="26606"/>
          <ac:spMkLst>
            <pc:docMk/>
            <pc:sldMk cId="2177034078" sldId="256"/>
            <ac:spMk id="3" creationId="{D46E5BDC-7472-6A24-F8D5-D294AEB3FA50}"/>
          </ac:spMkLst>
        </pc:spChg>
        <pc:spChg chg="add">
          <ac:chgData name="Artemis Javanshir" userId="59835868965f2672" providerId="LiveId" clId="{9F8EE708-7AC2-4762-A9F2-9CDF08640F7D}" dt="2022-10-21T05:09:52.319" v="4732" actId="26606"/>
          <ac:spMkLst>
            <pc:docMk/>
            <pc:sldMk cId="2177034078" sldId="256"/>
            <ac:spMk id="9" creationId="{87CC2527-562A-4F69-B487-4371E5B243E7}"/>
          </ac:spMkLst>
        </pc:spChg>
        <pc:picChg chg="add mod ord">
          <ac:chgData name="Artemis Javanshir" userId="59835868965f2672" providerId="LiveId" clId="{9F8EE708-7AC2-4762-A9F2-9CDF08640F7D}" dt="2022-10-21T05:09:52.319" v="4732" actId="26606"/>
          <ac:picMkLst>
            <pc:docMk/>
            <pc:sldMk cId="2177034078" sldId="256"/>
            <ac:picMk id="4" creationId="{822894B1-BB50-284B-2B15-355588FC96E9}"/>
          </ac:picMkLst>
        </pc:picChg>
        <pc:cxnChg chg="add">
          <ac:chgData name="Artemis Javanshir" userId="59835868965f2672" providerId="LiveId" clId="{9F8EE708-7AC2-4762-A9F2-9CDF08640F7D}" dt="2022-10-21T05:09:52.319" v="4732" actId="26606"/>
          <ac:cxnSpMkLst>
            <pc:docMk/>
            <pc:sldMk cId="2177034078" sldId="256"/>
            <ac:cxnSpMk id="11" creationId="{BCDAEC91-5BCE-4B55-9CC0-43EF94CB734B}"/>
          </ac:cxnSpMkLst>
        </pc:cxnChg>
      </pc:sldChg>
      <pc:sldChg chg="addSp delSp modSp mod setBg">
        <pc:chgData name="Artemis Javanshir" userId="59835868965f2672" providerId="LiveId" clId="{9F8EE708-7AC2-4762-A9F2-9CDF08640F7D}" dt="2022-10-21T05:09:16.284" v="4730" actId="26606"/>
        <pc:sldMkLst>
          <pc:docMk/>
          <pc:sldMk cId="404621731" sldId="257"/>
        </pc:sldMkLst>
        <pc:spChg chg="mod">
          <ac:chgData name="Artemis Javanshir" userId="59835868965f2672" providerId="LiveId" clId="{9F8EE708-7AC2-4762-A9F2-9CDF08640F7D}" dt="2022-10-21T05:09:16.284" v="4730" actId="26606"/>
          <ac:spMkLst>
            <pc:docMk/>
            <pc:sldMk cId="404621731" sldId="257"/>
            <ac:spMk id="2" creationId="{5C0DF4E0-4C56-58EC-19F0-005811F5DD64}"/>
          </ac:spMkLst>
        </pc:spChg>
        <pc:spChg chg="mod">
          <ac:chgData name="Artemis Javanshir" userId="59835868965f2672" providerId="LiveId" clId="{9F8EE708-7AC2-4762-A9F2-9CDF08640F7D}" dt="2022-10-21T05:09:16.284" v="4730" actId="26606"/>
          <ac:spMkLst>
            <pc:docMk/>
            <pc:sldMk cId="404621731" sldId="257"/>
            <ac:spMk id="3" creationId="{2D87EB11-BFB4-C8DE-8AC9-E1A79D28D0D9}"/>
          </ac:spMkLst>
        </pc:spChg>
        <pc:spChg chg="add del">
          <ac:chgData name="Artemis Javanshir" userId="59835868965f2672" providerId="LiveId" clId="{9F8EE708-7AC2-4762-A9F2-9CDF08640F7D}" dt="2022-10-21T05:08:42.176" v="4721" actId="26606"/>
          <ac:spMkLst>
            <pc:docMk/>
            <pc:sldMk cId="404621731" sldId="257"/>
            <ac:spMk id="9" creationId="{201CC55D-ED54-4C5C-95E6-10947BD1103B}"/>
          </ac:spMkLst>
        </pc:spChg>
        <pc:spChg chg="add del">
          <ac:chgData name="Artemis Javanshir" userId="59835868965f2672" providerId="LiveId" clId="{9F8EE708-7AC2-4762-A9F2-9CDF08640F7D}" dt="2022-10-21T05:08:42.176" v="4721" actId="26606"/>
          <ac:spMkLst>
            <pc:docMk/>
            <pc:sldMk cId="404621731" sldId="257"/>
            <ac:spMk id="15" creationId="{3873B707-463F-40B0-8227-E8CC6C67EB25}"/>
          </ac:spMkLst>
        </pc:spChg>
        <pc:spChg chg="add del">
          <ac:chgData name="Artemis Javanshir" userId="59835868965f2672" providerId="LiveId" clId="{9F8EE708-7AC2-4762-A9F2-9CDF08640F7D}" dt="2022-10-21T05:08:42.176" v="4721" actId="26606"/>
          <ac:spMkLst>
            <pc:docMk/>
            <pc:sldMk cId="404621731" sldId="257"/>
            <ac:spMk id="17" creationId="{C13237C8-E62C-4F0D-A318-BD6FB6C2D138}"/>
          </ac:spMkLst>
        </pc:spChg>
        <pc:spChg chg="add del">
          <ac:chgData name="Artemis Javanshir" userId="59835868965f2672" providerId="LiveId" clId="{9F8EE708-7AC2-4762-A9F2-9CDF08640F7D}" dt="2022-10-21T05:08:42.176" v="4721" actId="26606"/>
          <ac:spMkLst>
            <pc:docMk/>
            <pc:sldMk cId="404621731" sldId="257"/>
            <ac:spMk id="19" creationId="{19C9EAEA-39D0-4B0E-A0EB-51E7B26740B1}"/>
          </ac:spMkLst>
        </pc:spChg>
        <pc:spChg chg="add del">
          <ac:chgData name="Artemis Javanshir" userId="59835868965f2672" providerId="LiveId" clId="{9F8EE708-7AC2-4762-A9F2-9CDF08640F7D}" dt="2022-10-21T05:08:49.454" v="4723" actId="26606"/>
          <ac:spMkLst>
            <pc:docMk/>
            <pc:sldMk cId="404621731" sldId="257"/>
            <ac:spMk id="21" creationId="{45D37F4E-DDB4-456B-97E0-9937730A039F}"/>
          </ac:spMkLst>
        </pc:spChg>
        <pc:spChg chg="add del">
          <ac:chgData name="Artemis Javanshir" userId="59835868965f2672" providerId="LiveId" clId="{9F8EE708-7AC2-4762-A9F2-9CDF08640F7D}" dt="2022-10-21T05:08:49.454" v="4723" actId="26606"/>
          <ac:spMkLst>
            <pc:docMk/>
            <pc:sldMk cId="404621731" sldId="257"/>
            <ac:spMk id="22" creationId="{B2DD41CD-8F47-4F56-AD12-4E2FF7696987}"/>
          </ac:spMkLst>
        </pc:spChg>
        <pc:spChg chg="add del">
          <ac:chgData name="Artemis Javanshir" userId="59835868965f2672" providerId="LiveId" clId="{9F8EE708-7AC2-4762-A9F2-9CDF08640F7D}" dt="2022-10-21T05:09:11.129" v="4725" actId="26606"/>
          <ac:spMkLst>
            <pc:docMk/>
            <pc:sldMk cId="404621731" sldId="257"/>
            <ac:spMk id="24" creationId="{201CC55D-ED54-4C5C-95E6-10947BD1103B}"/>
          </ac:spMkLst>
        </pc:spChg>
        <pc:spChg chg="add del">
          <ac:chgData name="Artemis Javanshir" userId="59835868965f2672" providerId="LiveId" clId="{9F8EE708-7AC2-4762-A9F2-9CDF08640F7D}" dt="2022-10-21T05:09:11.129" v="4725" actId="26606"/>
          <ac:spMkLst>
            <pc:docMk/>
            <pc:sldMk cId="404621731" sldId="257"/>
            <ac:spMk id="26" creationId="{3873B707-463F-40B0-8227-E8CC6C67EB25}"/>
          </ac:spMkLst>
        </pc:spChg>
        <pc:spChg chg="add del">
          <ac:chgData name="Artemis Javanshir" userId="59835868965f2672" providerId="LiveId" clId="{9F8EE708-7AC2-4762-A9F2-9CDF08640F7D}" dt="2022-10-21T05:09:11.129" v="4725" actId="26606"/>
          <ac:spMkLst>
            <pc:docMk/>
            <pc:sldMk cId="404621731" sldId="257"/>
            <ac:spMk id="27" creationId="{C13237C8-E62C-4F0D-A318-BD6FB6C2D138}"/>
          </ac:spMkLst>
        </pc:spChg>
        <pc:spChg chg="add del">
          <ac:chgData name="Artemis Javanshir" userId="59835868965f2672" providerId="LiveId" clId="{9F8EE708-7AC2-4762-A9F2-9CDF08640F7D}" dt="2022-10-21T05:09:11.129" v="4725" actId="26606"/>
          <ac:spMkLst>
            <pc:docMk/>
            <pc:sldMk cId="404621731" sldId="257"/>
            <ac:spMk id="28" creationId="{19C9EAEA-39D0-4B0E-A0EB-51E7B26740B1}"/>
          </ac:spMkLst>
        </pc:spChg>
        <pc:spChg chg="add del">
          <ac:chgData name="Artemis Javanshir" userId="59835868965f2672" providerId="LiveId" clId="{9F8EE708-7AC2-4762-A9F2-9CDF08640F7D}" dt="2022-10-21T05:09:13.560" v="4727" actId="26606"/>
          <ac:spMkLst>
            <pc:docMk/>
            <pc:sldMk cId="404621731" sldId="257"/>
            <ac:spMk id="30" creationId="{5E39A796-BE83-48B1-B33F-35C4A32AAB57}"/>
          </ac:spMkLst>
        </pc:spChg>
        <pc:spChg chg="add del">
          <ac:chgData name="Artemis Javanshir" userId="59835868965f2672" providerId="LiveId" clId="{9F8EE708-7AC2-4762-A9F2-9CDF08640F7D}" dt="2022-10-21T05:09:13.560" v="4727" actId="26606"/>
          <ac:spMkLst>
            <pc:docMk/>
            <pc:sldMk cId="404621731" sldId="257"/>
            <ac:spMk id="31" creationId="{72F84B47-E267-4194-8194-831DB7B5547F}"/>
          </ac:spMkLst>
        </pc:spChg>
        <pc:spChg chg="add del">
          <ac:chgData name="Artemis Javanshir" userId="59835868965f2672" providerId="LiveId" clId="{9F8EE708-7AC2-4762-A9F2-9CDF08640F7D}" dt="2022-10-21T05:09:16.276" v="4729" actId="26606"/>
          <ac:spMkLst>
            <pc:docMk/>
            <pc:sldMk cId="404621731" sldId="257"/>
            <ac:spMk id="33" creationId="{6EFC920F-B85A-4068-BD93-41064EDE93D3}"/>
          </ac:spMkLst>
        </pc:spChg>
        <pc:spChg chg="add del">
          <ac:chgData name="Artemis Javanshir" userId="59835868965f2672" providerId="LiveId" clId="{9F8EE708-7AC2-4762-A9F2-9CDF08640F7D}" dt="2022-10-21T05:09:16.276" v="4729" actId="26606"/>
          <ac:spMkLst>
            <pc:docMk/>
            <pc:sldMk cId="404621731" sldId="257"/>
            <ac:spMk id="35" creationId="{CBC4F608-B4B8-48C3-9572-C0F061B1CD99}"/>
          </ac:spMkLst>
        </pc:spChg>
        <pc:spChg chg="add del">
          <ac:chgData name="Artemis Javanshir" userId="59835868965f2672" providerId="LiveId" clId="{9F8EE708-7AC2-4762-A9F2-9CDF08640F7D}" dt="2022-10-21T05:09:16.276" v="4729" actId="26606"/>
          <ac:spMkLst>
            <pc:docMk/>
            <pc:sldMk cId="404621731" sldId="257"/>
            <ac:spMk id="36" creationId="{1382A32C-5B0C-4B1C-A074-76C6DBCC9F87}"/>
          </ac:spMkLst>
        </pc:spChg>
        <pc:spChg chg="add">
          <ac:chgData name="Artemis Javanshir" userId="59835868965f2672" providerId="LiveId" clId="{9F8EE708-7AC2-4762-A9F2-9CDF08640F7D}" dt="2022-10-21T05:09:16.284" v="4730" actId="26606"/>
          <ac:spMkLst>
            <pc:docMk/>
            <pc:sldMk cId="404621731" sldId="257"/>
            <ac:spMk id="38" creationId="{201CC55D-ED54-4C5C-95E6-10947BD1103B}"/>
          </ac:spMkLst>
        </pc:spChg>
        <pc:spChg chg="add">
          <ac:chgData name="Artemis Javanshir" userId="59835868965f2672" providerId="LiveId" clId="{9F8EE708-7AC2-4762-A9F2-9CDF08640F7D}" dt="2022-10-21T05:09:16.284" v="4730" actId="26606"/>
          <ac:spMkLst>
            <pc:docMk/>
            <pc:sldMk cId="404621731" sldId="257"/>
            <ac:spMk id="42" creationId="{3873B707-463F-40B0-8227-E8CC6C67EB25}"/>
          </ac:spMkLst>
        </pc:spChg>
        <pc:spChg chg="add">
          <ac:chgData name="Artemis Javanshir" userId="59835868965f2672" providerId="LiveId" clId="{9F8EE708-7AC2-4762-A9F2-9CDF08640F7D}" dt="2022-10-21T05:09:16.284" v="4730" actId="26606"/>
          <ac:spMkLst>
            <pc:docMk/>
            <pc:sldMk cId="404621731" sldId="257"/>
            <ac:spMk id="43" creationId="{C13237C8-E62C-4F0D-A318-BD6FB6C2D138}"/>
          </ac:spMkLst>
        </pc:spChg>
        <pc:spChg chg="add">
          <ac:chgData name="Artemis Javanshir" userId="59835868965f2672" providerId="LiveId" clId="{9F8EE708-7AC2-4762-A9F2-9CDF08640F7D}" dt="2022-10-21T05:09:16.284" v="4730" actId="26606"/>
          <ac:spMkLst>
            <pc:docMk/>
            <pc:sldMk cId="404621731" sldId="257"/>
            <ac:spMk id="44" creationId="{19C9EAEA-39D0-4B0E-A0EB-51E7B26740B1}"/>
          </ac:spMkLst>
        </pc:spChg>
        <pc:grpChg chg="add del">
          <ac:chgData name="Artemis Javanshir" userId="59835868965f2672" providerId="LiveId" clId="{9F8EE708-7AC2-4762-A9F2-9CDF08640F7D}" dt="2022-10-21T05:08:42.176" v="4721" actId="26606"/>
          <ac:grpSpMkLst>
            <pc:docMk/>
            <pc:sldMk cId="404621731" sldId="257"/>
            <ac:grpSpMk id="11" creationId="{1DE889C7-FAD6-4397-98E2-05D503484459}"/>
          </ac:grpSpMkLst>
        </pc:grpChg>
        <pc:grpChg chg="add del">
          <ac:chgData name="Artemis Javanshir" userId="59835868965f2672" providerId="LiveId" clId="{9F8EE708-7AC2-4762-A9F2-9CDF08640F7D}" dt="2022-10-21T05:09:11.129" v="4725" actId="26606"/>
          <ac:grpSpMkLst>
            <pc:docMk/>
            <pc:sldMk cId="404621731" sldId="257"/>
            <ac:grpSpMk id="25" creationId="{1DE889C7-FAD6-4397-98E2-05D503484459}"/>
          </ac:grpSpMkLst>
        </pc:grpChg>
        <pc:grpChg chg="add del">
          <ac:chgData name="Artemis Javanshir" userId="59835868965f2672" providerId="LiveId" clId="{9F8EE708-7AC2-4762-A9F2-9CDF08640F7D}" dt="2022-10-21T05:09:16.276" v="4729" actId="26606"/>
          <ac:grpSpMkLst>
            <pc:docMk/>
            <pc:sldMk cId="404621731" sldId="257"/>
            <ac:grpSpMk id="34" creationId="{1C559108-BBAE-426C-8564-051D2BA6DDC8}"/>
          </ac:grpSpMkLst>
        </pc:grpChg>
        <pc:grpChg chg="add">
          <ac:chgData name="Artemis Javanshir" userId="59835868965f2672" providerId="LiveId" clId="{9F8EE708-7AC2-4762-A9F2-9CDF08640F7D}" dt="2022-10-21T05:09:16.284" v="4730" actId="26606"/>
          <ac:grpSpMkLst>
            <pc:docMk/>
            <pc:sldMk cId="404621731" sldId="257"/>
            <ac:grpSpMk id="39" creationId="{1DE889C7-FAD6-4397-98E2-05D503484459}"/>
          </ac:grpSpMkLst>
        </pc:grpChg>
        <pc:picChg chg="add mod">
          <ac:chgData name="Artemis Javanshir" userId="59835868965f2672" providerId="LiveId" clId="{9F8EE708-7AC2-4762-A9F2-9CDF08640F7D}" dt="2022-10-21T05:09:16.284" v="4730" actId="26606"/>
          <ac:picMkLst>
            <pc:docMk/>
            <pc:sldMk cId="404621731" sldId="257"/>
            <ac:picMk id="4" creationId="{24D54708-559E-628E-3E32-00CE3A025CBA}"/>
          </ac:picMkLst>
        </pc:picChg>
      </pc:sldChg>
      <pc:sldChg chg="addSp delSp modSp mod setBg">
        <pc:chgData name="Artemis Javanshir" userId="59835868965f2672" providerId="LiveId" clId="{9F8EE708-7AC2-4762-A9F2-9CDF08640F7D}" dt="2022-10-21T05:31:07.917" v="4976" actId="26606"/>
        <pc:sldMkLst>
          <pc:docMk/>
          <pc:sldMk cId="2289225382" sldId="258"/>
        </pc:sldMkLst>
        <pc:spChg chg="mod">
          <ac:chgData name="Artemis Javanshir" userId="59835868965f2672" providerId="LiveId" clId="{9F8EE708-7AC2-4762-A9F2-9CDF08640F7D}" dt="2022-10-21T05:31:07.917" v="4976" actId="26606"/>
          <ac:spMkLst>
            <pc:docMk/>
            <pc:sldMk cId="2289225382" sldId="258"/>
            <ac:spMk id="2" creationId="{3ADD5D43-ED49-3891-5868-D1832822EC53}"/>
          </ac:spMkLst>
        </pc:spChg>
        <pc:spChg chg="mod">
          <ac:chgData name="Artemis Javanshir" userId="59835868965f2672" providerId="LiveId" clId="{9F8EE708-7AC2-4762-A9F2-9CDF08640F7D}" dt="2022-10-21T05:31:07.917" v="4976" actId="26606"/>
          <ac:spMkLst>
            <pc:docMk/>
            <pc:sldMk cId="2289225382" sldId="258"/>
            <ac:spMk id="3" creationId="{46DEFF7D-3BD5-3D21-8CEF-F0574FFC223D}"/>
          </ac:spMkLst>
        </pc:spChg>
        <pc:spChg chg="add del">
          <ac:chgData name="Artemis Javanshir" userId="59835868965f2672" providerId="LiveId" clId="{9F8EE708-7AC2-4762-A9F2-9CDF08640F7D}" dt="2022-10-21T05:31:04.552" v="4973" actId="26606"/>
          <ac:spMkLst>
            <pc:docMk/>
            <pc:sldMk cId="2289225382" sldId="258"/>
            <ac:spMk id="9" creationId="{F94AA2BD-2E3F-4B1D-8127-5744B8115311}"/>
          </ac:spMkLst>
        </pc:spChg>
        <pc:spChg chg="add del">
          <ac:chgData name="Artemis Javanshir" userId="59835868965f2672" providerId="LiveId" clId="{9F8EE708-7AC2-4762-A9F2-9CDF08640F7D}" dt="2022-10-21T05:31:04.552" v="4973" actId="26606"/>
          <ac:spMkLst>
            <pc:docMk/>
            <pc:sldMk cId="2289225382" sldId="258"/>
            <ac:spMk id="11" creationId="{4BD02261-2DC8-4AA8-9E16-7751AE892445}"/>
          </ac:spMkLst>
        </pc:spChg>
        <pc:spChg chg="add del">
          <ac:chgData name="Artemis Javanshir" userId="59835868965f2672" providerId="LiveId" clId="{9F8EE708-7AC2-4762-A9F2-9CDF08640F7D}" dt="2022-10-21T05:31:04.552" v="4973" actId="26606"/>
          <ac:spMkLst>
            <pc:docMk/>
            <pc:sldMk cId="2289225382" sldId="258"/>
            <ac:spMk id="13" creationId="{3D752CF2-2291-40B5-B462-C17B174C10BC}"/>
          </ac:spMkLst>
        </pc:spChg>
        <pc:spChg chg="add del">
          <ac:chgData name="Artemis Javanshir" userId="59835868965f2672" providerId="LiveId" clId="{9F8EE708-7AC2-4762-A9F2-9CDF08640F7D}" dt="2022-10-21T05:31:07.917" v="4975" actId="26606"/>
          <ac:spMkLst>
            <pc:docMk/>
            <pc:sldMk cId="2289225382" sldId="258"/>
            <ac:spMk id="15" creationId="{7A5F0580-5EE9-419F-96EE-B6529EF6E7D0}"/>
          </ac:spMkLst>
        </pc:spChg>
        <pc:spChg chg="add del">
          <ac:chgData name="Artemis Javanshir" userId="59835868965f2672" providerId="LiveId" clId="{9F8EE708-7AC2-4762-A9F2-9CDF08640F7D}" dt="2022-10-21T05:31:07.917" v="4975" actId="26606"/>
          <ac:spMkLst>
            <pc:docMk/>
            <pc:sldMk cId="2289225382" sldId="258"/>
            <ac:spMk id="16" creationId="{8FC9BE17-9A7B-462D-AE50-3D8777387304}"/>
          </ac:spMkLst>
        </pc:spChg>
        <pc:spChg chg="add del">
          <ac:chgData name="Artemis Javanshir" userId="59835868965f2672" providerId="LiveId" clId="{9F8EE708-7AC2-4762-A9F2-9CDF08640F7D}" dt="2022-10-21T05:31:07.917" v="4975" actId="26606"/>
          <ac:spMkLst>
            <pc:docMk/>
            <pc:sldMk cId="2289225382" sldId="258"/>
            <ac:spMk id="17" creationId="{3EBE8569-6AEC-4B8C-8D53-2DE337CDBA65}"/>
          </ac:spMkLst>
        </pc:spChg>
        <pc:spChg chg="add del">
          <ac:chgData name="Artemis Javanshir" userId="59835868965f2672" providerId="LiveId" clId="{9F8EE708-7AC2-4762-A9F2-9CDF08640F7D}" dt="2022-10-21T05:31:07.917" v="4975" actId="26606"/>
          <ac:spMkLst>
            <pc:docMk/>
            <pc:sldMk cId="2289225382" sldId="258"/>
            <ac:spMk id="18" creationId="{55D4142C-5077-457F-A6AD-3FECFDB39685}"/>
          </ac:spMkLst>
        </pc:spChg>
        <pc:spChg chg="add">
          <ac:chgData name="Artemis Javanshir" userId="59835868965f2672" providerId="LiveId" clId="{9F8EE708-7AC2-4762-A9F2-9CDF08640F7D}" dt="2022-10-21T05:31:07.917" v="4976" actId="26606"/>
          <ac:spMkLst>
            <pc:docMk/>
            <pc:sldMk cId="2289225382" sldId="258"/>
            <ac:spMk id="20" creationId="{04812C46-200A-4DEB-A05E-3ED6C68C2387}"/>
          </ac:spMkLst>
        </pc:spChg>
        <pc:spChg chg="add">
          <ac:chgData name="Artemis Javanshir" userId="59835868965f2672" providerId="LiveId" clId="{9F8EE708-7AC2-4762-A9F2-9CDF08640F7D}" dt="2022-10-21T05:31:07.917" v="4976" actId="26606"/>
          <ac:spMkLst>
            <pc:docMk/>
            <pc:sldMk cId="2289225382" sldId="258"/>
            <ac:spMk id="21" creationId="{D1EA859B-E555-4109-94F3-6700E046E008}"/>
          </ac:spMkLst>
        </pc:spChg>
        <pc:picChg chg="add mod ord">
          <ac:chgData name="Artemis Javanshir" userId="59835868965f2672" providerId="LiveId" clId="{9F8EE708-7AC2-4762-A9F2-9CDF08640F7D}" dt="2022-10-21T05:31:07.917" v="4976" actId="26606"/>
          <ac:picMkLst>
            <pc:docMk/>
            <pc:sldMk cId="2289225382" sldId="258"/>
            <ac:picMk id="4" creationId="{071C14EE-033F-EEFC-9692-DDA0077A609A}"/>
          </ac:picMkLst>
        </pc:picChg>
      </pc:sldChg>
      <pc:sldChg chg="addSp modSp mod setBg">
        <pc:chgData name="Artemis Javanshir" userId="59835868965f2672" providerId="LiveId" clId="{9F8EE708-7AC2-4762-A9F2-9CDF08640F7D}" dt="2022-10-21T05:55:44.148" v="5044" actId="255"/>
        <pc:sldMkLst>
          <pc:docMk/>
          <pc:sldMk cId="2007337360" sldId="259"/>
        </pc:sldMkLst>
        <pc:spChg chg="mod">
          <ac:chgData name="Artemis Javanshir" userId="59835868965f2672" providerId="LiveId" clId="{9F8EE708-7AC2-4762-A9F2-9CDF08640F7D}" dt="2022-10-21T05:20:29.179" v="4959" actId="26606"/>
          <ac:spMkLst>
            <pc:docMk/>
            <pc:sldMk cId="2007337360" sldId="259"/>
            <ac:spMk id="2" creationId="{4ECA35D7-6156-7326-3BDC-0834E92A6ACC}"/>
          </ac:spMkLst>
        </pc:spChg>
        <pc:spChg chg="mod">
          <ac:chgData name="Artemis Javanshir" userId="59835868965f2672" providerId="LiveId" clId="{9F8EE708-7AC2-4762-A9F2-9CDF08640F7D}" dt="2022-10-21T05:55:44.148" v="5044" actId="255"/>
          <ac:spMkLst>
            <pc:docMk/>
            <pc:sldMk cId="2007337360" sldId="259"/>
            <ac:spMk id="3" creationId="{A4D58387-E081-CD2B-DC7A-1240D247FDF1}"/>
          </ac:spMkLst>
        </pc:spChg>
        <pc:spChg chg="add">
          <ac:chgData name="Artemis Javanshir" userId="59835868965f2672" providerId="LiveId" clId="{9F8EE708-7AC2-4762-A9F2-9CDF08640F7D}" dt="2022-10-21T05:20:29.179" v="4959" actId="26606"/>
          <ac:spMkLst>
            <pc:docMk/>
            <pc:sldMk cId="2007337360" sldId="259"/>
            <ac:spMk id="9" creationId="{201CC55D-ED54-4C5C-95E6-10947BD1103B}"/>
          </ac:spMkLst>
        </pc:spChg>
        <pc:spChg chg="add">
          <ac:chgData name="Artemis Javanshir" userId="59835868965f2672" providerId="LiveId" clId="{9F8EE708-7AC2-4762-A9F2-9CDF08640F7D}" dt="2022-10-21T05:20:29.179" v="4959" actId="26606"/>
          <ac:spMkLst>
            <pc:docMk/>
            <pc:sldMk cId="2007337360" sldId="259"/>
            <ac:spMk id="15" creationId="{3873B707-463F-40B0-8227-E8CC6C67EB25}"/>
          </ac:spMkLst>
        </pc:spChg>
        <pc:spChg chg="add">
          <ac:chgData name="Artemis Javanshir" userId="59835868965f2672" providerId="LiveId" clId="{9F8EE708-7AC2-4762-A9F2-9CDF08640F7D}" dt="2022-10-21T05:20:29.179" v="4959" actId="26606"/>
          <ac:spMkLst>
            <pc:docMk/>
            <pc:sldMk cId="2007337360" sldId="259"/>
            <ac:spMk id="17" creationId="{C13237C8-E62C-4F0D-A318-BD6FB6C2D138}"/>
          </ac:spMkLst>
        </pc:spChg>
        <pc:spChg chg="add">
          <ac:chgData name="Artemis Javanshir" userId="59835868965f2672" providerId="LiveId" clId="{9F8EE708-7AC2-4762-A9F2-9CDF08640F7D}" dt="2022-10-21T05:20:29.179" v="4959" actId="26606"/>
          <ac:spMkLst>
            <pc:docMk/>
            <pc:sldMk cId="2007337360" sldId="259"/>
            <ac:spMk id="19" creationId="{19C9EAEA-39D0-4B0E-A0EB-51E7B26740B1}"/>
          </ac:spMkLst>
        </pc:spChg>
        <pc:grpChg chg="add">
          <ac:chgData name="Artemis Javanshir" userId="59835868965f2672" providerId="LiveId" clId="{9F8EE708-7AC2-4762-A9F2-9CDF08640F7D}" dt="2022-10-21T05:20:29.179" v="4959" actId="26606"/>
          <ac:grpSpMkLst>
            <pc:docMk/>
            <pc:sldMk cId="2007337360" sldId="259"/>
            <ac:grpSpMk id="11" creationId="{1DE889C7-FAD6-4397-98E2-05D503484459}"/>
          </ac:grpSpMkLst>
        </pc:grpChg>
        <pc:picChg chg="add mod">
          <ac:chgData name="Artemis Javanshir" userId="59835868965f2672" providerId="LiveId" clId="{9F8EE708-7AC2-4762-A9F2-9CDF08640F7D}" dt="2022-10-21T05:20:29.179" v="4959" actId="26606"/>
          <ac:picMkLst>
            <pc:docMk/>
            <pc:sldMk cId="2007337360" sldId="259"/>
            <ac:picMk id="4" creationId="{0EE4CFE7-9D83-4A01-E202-F6B8900095E3}"/>
          </ac:picMkLst>
        </pc:picChg>
      </pc:sldChg>
      <pc:sldChg chg="addSp delSp modSp mod setBg">
        <pc:chgData name="Artemis Javanshir" userId="59835868965f2672" providerId="LiveId" clId="{9F8EE708-7AC2-4762-A9F2-9CDF08640F7D}" dt="2022-10-21T05:57:53.861" v="5050" actId="26606"/>
        <pc:sldMkLst>
          <pc:docMk/>
          <pc:sldMk cId="912101723" sldId="260"/>
        </pc:sldMkLst>
        <pc:spChg chg="mod">
          <ac:chgData name="Artemis Javanshir" userId="59835868965f2672" providerId="LiveId" clId="{9F8EE708-7AC2-4762-A9F2-9CDF08640F7D}" dt="2022-10-21T05:57:53.861" v="5050" actId="26606"/>
          <ac:spMkLst>
            <pc:docMk/>
            <pc:sldMk cId="912101723" sldId="260"/>
            <ac:spMk id="2" creationId="{CEAF6263-BAAC-CA8C-9FAD-45BD6FC9C44B}"/>
          </ac:spMkLst>
        </pc:spChg>
        <pc:spChg chg="mod">
          <ac:chgData name="Artemis Javanshir" userId="59835868965f2672" providerId="LiveId" clId="{9F8EE708-7AC2-4762-A9F2-9CDF08640F7D}" dt="2022-10-21T05:57:53.861" v="5050" actId="26606"/>
          <ac:spMkLst>
            <pc:docMk/>
            <pc:sldMk cId="912101723" sldId="260"/>
            <ac:spMk id="3" creationId="{881D4C35-1222-6B08-A594-95A0710EBD9E}"/>
          </ac:spMkLst>
        </pc:spChg>
        <pc:spChg chg="add del">
          <ac:chgData name="Artemis Javanshir" userId="59835868965f2672" providerId="LiveId" clId="{9F8EE708-7AC2-4762-A9F2-9CDF08640F7D}" dt="2022-10-21T05:32:04.823" v="4979" actId="26606"/>
          <ac:spMkLst>
            <pc:docMk/>
            <pc:sldMk cId="912101723" sldId="260"/>
            <ac:spMk id="9" creationId="{724CD679-7405-4CD3-A92A-9469F279A59D}"/>
          </ac:spMkLst>
        </pc:spChg>
        <pc:spChg chg="add del">
          <ac:chgData name="Artemis Javanshir" userId="59835868965f2672" providerId="LiveId" clId="{9F8EE708-7AC2-4762-A9F2-9CDF08640F7D}" dt="2022-10-21T05:32:07.340" v="4981" actId="26606"/>
          <ac:spMkLst>
            <pc:docMk/>
            <pc:sldMk cId="912101723" sldId="260"/>
            <ac:spMk id="14" creationId="{201CC55D-ED54-4C5C-95E6-10947BD1103B}"/>
          </ac:spMkLst>
        </pc:spChg>
        <pc:spChg chg="add del">
          <ac:chgData name="Artemis Javanshir" userId="59835868965f2672" providerId="LiveId" clId="{9F8EE708-7AC2-4762-A9F2-9CDF08640F7D}" dt="2022-10-21T05:32:07.340" v="4981" actId="26606"/>
          <ac:spMkLst>
            <pc:docMk/>
            <pc:sldMk cId="912101723" sldId="260"/>
            <ac:spMk id="15" creationId="{3873B707-463F-40B0-8227-E8CC6C67EB25}"/>
          </ac:spMkLst>
        </pc:spChg>
        <pc:spChg chg="add del">
          <ac:chgData name="Artemis Javanshir" userId="59835868965f2672" providerId="LiveId" clId="{9F8EE708-7AC2-4762-A9F2-9CDF08640F7D}" dt="2022-10-21T05:32:07.340" v="4981" actId="26606"/>
          <ac:spMkLst>
            <pc:docMk/>
            <pc:sldMk cId="912101723" sldId="260"/>
            <ac:spMk id="17" creationId="{C13237C8-E62C-4F0D-A318-BD6FB6C2D138}"/>
          </ac:spMkLst>
        </pc:spChg>
        <pc:spChg chg="add del">
          <ac:chgData name="Artemis Javanshir" userId="59835868965f2672" providerId="LiveId" clId="{9F8EE708-7AC2-4762-A9F2-9CDF08640F7D}" dt="2022-10-21T05:32:07.340" v="4981" actId="26606"/>
          <ac:spMkLst>
            <pc:docMk/>
            <pc:sldMk cId="912101723" sldId="260"/>
            <ac:spMk id="19" creationId="{19C9EAEA-39D0-4B0E-A0EB-51E7B26740B1}"/>
          </ac:spMkLst>
        </pc:spChg>
        <pc:spChg chg="add del">
          <ac:chgData name="Artemis Javanshir" userId="59835868965f2672" providerId="LiveId" clId="{9F8EE708-7AC2-4762-A9F2-9CDF08640F7D}" dt="2022-10-21T05:32:13.866" v="4983" actId="26606"/>
          <ac:spMkLst>
            <pc:docMk/>
            <pc:sldMk cId="912101723" sldId="260"/>
            <ac:spMk id="21" creationId="{04812C46-200A-4DEB-A05E-3ED6C68C2387}"/>
          </ac:spMkLst>
        </pc:spChg>
        <pc:spChg chg="add del">
          <ac:chgData name="Artemis Javanshir" userId="59835868965f2672" providerId="LiveId" clId="{9F8EE708-7AC2-4762-A9F2-9CDF08640F7D}" dt="2022-10-21T05:32:13.866" v="4983" actId="26606"/>
          <ac:spMkLst>
            <pc:docMk/>
            <pc:sldMk cId="912101723" sldId="260"/>
            <ac:spMk id="22" creationId="{D1EA859B-E555-4109-94F3-6700E046E008}"/>
          </ac:spMkLst>
        </pc:spChg>
        <pc:spChg chg="add del">
          <ac:chgData name="Artemis Javanshir" userId="59835868965f2672" providerId="LiveId" clId="{9F8EE708-7AC2-4762-A9F2-9CDF08640F7D}" dt="2022-10-21T05:57:53.861" v="5050" actId="26606"/>
          <ac:spMkLst>
            <pc:docMk/>
            <pc:sldMk cId="912101723" sldId="260"/>
            <ac:spMk id="24" creationId="{F13C74B1-5B17-4795-BED0-7140497B445A}"/>
          </ac:spMkLst>
        </pc:spChg>
        <pc:spChg chg="add del">
          <ac:chgData name="Artemis Javanshir" userId="59835868965f2672" providerId="LiveId" clId="{9F8EE708-7AC2-4762-A9F2-9CDF08640F7D}" dt="2022-10-21T05:57:53.861" v="5050" actId="26606"/>
          <ac:spMkLst>
            <pc:docMk/>
            <pc:sldMk cId="912101723" sldId="260"/>
            <ac:spMk id="25" creationId="{D4974D33-8DC5-464E-8C6D-BE58F0669C17}"/>
          </ac:spMkLst>
        </pc:spChg>
        <pc:spChg chg="add">
          <ac:chgData name="Artemis Javanshir" userId="59835868965f2672" providerId="LiveId" clId="{9F8EE708-7AC2-4762-A9F2-9CDF08640F7D}" dt="2022-10-21T05:57:53.861" v="5050" actId="26606"/>
          <ac:spMkLst>
            <pc:docMk/>
            <pc:sldMk cId="912101723" sldId="260"/>
            <ac:spMk id="30" creationId="{45D37F4E-DDB4-456B-97E0-9937730A039F}"/>
          </ac:spMkLst>
        </pc:spChg>
        <pc:spChg chg="add">
          <ac:chgData name="Artemis Javanshir" userId="59835868965f2672" providerId="LiveId" clId="{9F8EE708-7AC2-4762-A9F2-9CDF08640F7D}" dt="2022-10-21T05:57:53.861" v="5050" actId="26606"/>
          <ac:spMkLst>
            <pc:docMk/>
            <pc:sldMk cId="912101723" sldId="260"/>
            <ac:spMk id="32" creationId="{B2DD41CD-8F47-4F56-AD12-4E2FF7696987}"/>
          </ac:spMkLst>
        </pc:spChg>
        <pc:grpChg chg="add del">
          <ac:chgData name="Artemis Javanshir" userId="59835868965f2672" providerId="LiveId" clId="{9F8EE708-7AC2-4762-A9F2-9CDF08640F7D}" dt="2022-10-21T05:32:07.340" v="4981" actId="26606"/>
          <ac:grpSpMkLst>
            <pc:docMk/>
            <pc:sldMk cId="912101723" sldId="260"/>
            <ac:grpSpMk id="11" creationId="{1DE889C7-FAD6-4397-98E2-05D503484459}"/>
          </ac:grpSpMkLst>
        </pc:grpChg>
        <pc:picChg chg="add mod ord">
          <ac:chgData name="Artemis Javanshir" userId="59835868965f2672" providerId="LiveId" clId="{9F8EE708-7AC2-4762-A9F2-9CDF08640F7D}" dt="2022-10-21T05:57:53.861" v="5050" actId="26606"/>
          <ac:picMkLst>
            <pc:docMk/>
            <pc:sldMk cId="912101723" sldId="260"/>
            <ac:picMk id="4" creationId="{6A6EB673-9816-E1A6-49C8-D37F6E7AE2FA}"/>
          </ac:picMkLst>
        </pc:picChg>
      </pc:sldChg>
      <pc:sldChg chg="addSp modSp mod setBg">
        <pc:chgData name="Artemis Javanshir" userId="59835868965f2672" providerId="LiveId" clId="{9F8EE708-7AC2-4762-A9F2-9CDF08640F7D}" dt="2022-10-21T05:33:08.095" v="4986" actId="26606"/>
        <pc:sldMkLst>
          <pc:docMk/>
          <pc:sldMk cId="879511332" sldId="261"/>
        </pc:sldMkLst>
        <pc:spChg chg="mod">
          <ac:chgData name="Artemis Javanshir" userId="59835868965f2672" providerId="LiveId" clId="{9F8EE708-7AC2-4762-A9F2-9CDF08640F7D}" dt="2022-10-21T05:33:08.095" v="4986" actId="26606"/>
          <ac:spMkLst>
            <pc:docMk/>
            <pc:sldMk cId="879511332" sldId="261"/>
            <ac:spMk id="2" creationId="{7C903289-6066-B072-E6B9-2A6AEFEF0B55}"/>
          </ac:spMkLst>
        </pc:spChg>
        <pc:spChg chg="mod">
          <ac:chgData name="Artemis Javanshir" userId="59835868965f2672" providerId="LiveId" clId="{9F8EE708-7AC2-4762-A9F2-9CDF08640F7D}" dt="2022-10-21T05:33:08.095" v="4986" actId="26606"/>
          <ac:spMkLst>
            <pc:docMk/>
            <pc:sldMk cId="879511332" sldId="261"/>
            <ac:spMk id="3" creationId="{B03EBD83-8A96-5620-0E81-D3665F72FE9D}"/>
          </ac:spMkLst>
        </pc:spChg>
        <pc:spChg chg="add">
          <ac:chgData name="Artemis Javanshir" userId="59835868965f2672" providerId="LiveId" clId="{9F8EE708-7AC2-4762-A9F2-9CDF08640F7D}" dt="2022-10-21T05:33:08.095" v="4986" actId="26606"/>
          <ac:spMkLst>
            <pc:docMk/>
            <pc:sldMk cId="879511332" sldId="261"/>
            <ac:spMk id="9" creationId="{45D37F4E-DDB4-456B-97E0-9937730A039F}"/>
          </ac:spMkLst>
        </pc:spChg>
        <pc:spChg chg="add">
          <ac:chgData name="Artemis Javanshir" userId="59835868965f2672" providerId="LiveId" clId="{9F8EE708-7AC2-4762-A9F2-9CDF08640F7D}" dt="2022-10-21T05:33:08.095" v="4986" actId="26606"/>
          <ac:spMkLst>
            <pc:docMk/>
            <pc:sldMk cId="879511332" sldId="261"/>
            <ac:spMk id="11" creationId="{B2DD41CD-8F47-4F56-AD12-4E2FF7696987}"/>
          </ac:spMkLst>
        </pc:spChg>
        <pc:picChg chg="add mod">
          <ac:chgData name="Artemis Javanshir" userId="59835868965f2672" providerId="LiveId" clId="{9F8EE708-7AC2-4762-A9F2-9CDF08640F7D}" dt="2022-10-21T05:33:08.095" v="4986" actId="26606"/>
          <ac:picMkLst>
            <pc:docMk/>
            <pc:sldMk cId="879511332" sldId="261"/>
            <ac:picMk id="4" creationId="{5AF7C213-9825-9EC3-514E-E7968E775A2E}"/>
          </ac:picMkLst>
        </pc:picChg>
      </pc:sldChg>
      <pc:sldChg chg="addSp modSp mod setBg">
        <pc:chgData name="Artemis Javanshir" userId="59835868965f2672" providerId="LiveId" clId="{9F8EE708-7AC2-4762-A9F2-9CDF08640F7D}" dt="2022-10-21T05:35:32.926" v="4988" actId="26606"/>
        <pc:sldMkLst>
          <pc:docMk/>
          <pc:sldMk cId="840608266" sldId="262"/>
        </pc:sldMkLst>
        <pc:spChg chg="mod">
          <ac:chgData name="Artemis Javanshir" userId="59835868965f2672" providerId="LiveId" clId="{9F8EE708-7AC2-4762-A9F2-9CDF08640F7D}" dt="2022-10-21T05:35:32.926" v="4988" actId="26606"/>
          <ac:spMkLst>
            <pc:docMk/>
            <pc:sldMk cId="840608266" sldId="262"/>
            <ac:spMk id="2" creationId="{D71960F0-3233-83B6-7AAB-141C7C26144A}"/>
          </ac:spMkLst>
        </pc:spChg>
        <pc:spChg chg="mod ord">
          <ac:chgData name="Artemis Javanshir" userId="59835868965f2672" providerId="LiveId" clId="{9F8EE708-7AC2-4762-A9F2-9CDF08640F7D}" dt="2022-10-21T05:35:32.926" v="4988" actId="26606"/>
          <ac:spMkLst>
            <pc:docMk/>
            <pc:sldMk cId="840608266" sldId="262"/>
            <ac:spMk id="3" creationId="{06E8B0D8-55D4-A424-B512-B0C0F4FE1CB1}"/>
          </ac:spMkLst>
        </pc:spChg>
        <pc:spChg chg="add">
          <ac:chgData name="Artemis Javanshir" userId="59835868965f2672" providerId="LiveId" clId="{9F8EE708-7AC2-4762-A9F2-9CDF08640F7D}" dt="2022-10-21T05:35:32.926" v="4988" actId="26606"/>
          <ac:spMkLst>
            <pc:docMk/>
            <pc:sldMk cId="840608266" sldId="262"/>
            <ac:spMk id="9" creationId="{A8908DB7-C3A6-4FCB-9820-CEE02B398C4A}"/>
          </ac:spMkLst>
        </pc:spChg>
        <pc:spChg chg="add">
          <ac:chgData name="Artemis Javanshir" userId="59835868965f2672" providerId="LiveId" clId="{9F8EE708-7AC2-4762-A9F2-9CDF08640F7D}" dt="2022-10-21T05:35:32.926" v="4988" actId="26606"/>
          <ac:spMkLst>
            <pc:docMk/>
            <pc:sldMk cId="840608266" sldId="262"/>
            <ac:spMk id="11" creationId="{535742DD-1B16-4E9D-B715-0D74B4574A68}"/>
          </ac:spMkLst>
        </pc:spChg>
        <pc:picChg chg="add mod">
          <ac:chgData name="Artemis Javanshir" userId="59835868965f2672" providerId="LiveId" clId="{9F8EE708-7AC2-4762-A9F2-9CDF08640F7D}" dt="2022-10-21T05:35:32.926" v="4988" actId="26606"/>
          <ac:picMkLst>
            <pc:docMk/>
            <pc:sldMk cId="840608266" sldId="262"/>
            <ac:picMk id="4" creationId="{90A7C344-2365-C069-E7E4-BA795EC57DF3}"/>
          </ac:picMkLst>
        </pc:picChg>
      </pc:sldChg>
      <pc:sldChg chg="addSp delSp modSp mod setBg">
        <pc:chgData name="Artemis Javanshir" userId="59835868965f2672" providerId="LiveId" clId="{9F8EE708-7AC2-4762-A9F2-9CDF08640F7D}" dt="2022-10-21T05:42:08.696" v="5011" actId="26606"/>
        <pc:sldMkLst>
          <pc:docMk/>
          <pc:sldMk cId="3278294662" sldId="263"/>
        </pc:sldMkLst>
        <pc:spChg chg="mod">
          <ac:chgData name="Artemis Javanshir" userId="59835868965f2672" providerId="LiveId" clId="{9F8EE708-7AC2-4762-A9F2-9CDF08640F7D}" dt="2022-10-21T05:42:08.696" v="5011" actId="26606"/>
          <ac:spMkLst>
            <pc:docMk/>
            <pc:sldMk cId="3278294662" sldId="263"/>
            <ac:spMk id="2" creationId="{CFE05BEE-ACA3-763B-E16E-100402525722}"/>
          </ac:spMkLst>
        </pc:spChg>
        <pc:spChg chg="mod">
          <ac:chgData name="Artemis Javanshir" userId="59835868965f2672" providerId="LiveId" clId="{9F8EE708-7AC2-4762-A9F2-9CDF08640F7D}" dt="2022-10-21T05:42:08.696" v="5011" actId="26606"/>
          <ac:spMkLst>
            <pc:docMk/>
            <pc:sldMk cId="3278294662" sldId="263"/>
            <ac:spMk id="3" creationId="{641B3210-C15E-F0B4-A78A-A7B21A6E82D9}"/>
          </ac:spMkLst>
        </pc:spChg>
        <pc:spChg chg="add del">
          <ac:chgData name="Artemis Javanshir" userId="59835868965f2672" providerId="LiveId" clId="{9F8EE708-7AC2-4762-A9F2-9CDF08640F7D}" dt="2022-10-21T05:42:08.696" v="5010" actId="26606"/>
          <ac:spMkLst>
            <pc:docMk/>
            <pc:sldMk cId="3278294662" sldId="263"/>
            <ac:spMk id="10" creationId="{394842B0-684D-44CC-B4BC-D13331CFD290}"/>
          </ac:spMkLst>
        </pc:spChg>
        <pc:spChg chg="add del">
          <ac:chgData name="Artemis Javanshir" userId="59835868965f2672" providerId="LiveId" clId="{9F8EE708-7AC2-4762-A9F2-9CDF08640F7D}" dt="2022-10-21T05:42:08.696" v="5010" actId="26606"/>
          <ac:spMkLst>
            <pc:docMk/>
            <pc:sldMk cId="3278294662" sldId="263"/>
            <ac:spMk id="12" creationId="{4C2A3DC3-F495-4B99-9FF3-3FB30D63235E}"/>
          </ac:spMkLst>
        </pc:spChg>
        <pc:spChg chg="add">
          <ac:chgData name="Artemis Javanshir" userId="59835868965f2672" providerId="LiveId" clId="{9F8EE708-7AC2-4762-A9F2-9CDF08640F7D}" dt="2022-10-21T05:42:08.696" v="5011" actId="26606"/>
          <ac:spMkLst>
            <pc:docMk/>
            <pc:sldMk cId="3278294662" sldId="263"/>
            <ac:spMk id="14" creationId="{CA52A9B9-B2B3-46F0-9D53-0EFF9905BF8F}"/>
          </ac:spMkLst>
        </pc:spChg>
        <pc:spChg chg="add">
          <ac:chgData name="Artemis Javanshir" userId="59835868965f2672" providerId="LiveId" clId="{9F8EE708-7AC2-4762-A9F2-9CDF08640F7D}" dt="2022-10-21T05:42:08.696" v="5011" actId="26606"/>
          <ac:spMkLst>
            <pc:docMk/>
            <pc:sldMk cId="3278294662" sldId="263"/>
            <ac:spMk id="15" creationId="{38468727-63BE-4191-B4A6-C30C82C0E986}"/>
          </ac:spMkLst>
        </pc:spChg>
        <pc:spChg chg="add">
          <ac:chgData name="Artemis Javanshir" userId="59835868965f2672" providerId="LiveId" clId="{9F8EE708-7AC2-4762-A9F2-9CDF08640F7D}" dt="2022-10-21T05:42:08.696" v="5011" actId="26606"/>
          <ac:spMkLst>
            <pc:docMk/>
            <pc:sldMk cId="3278294662" sldId="263"/>
            <ac:spMk id="16" creationId="{9D355BB6-1BB8-4828-B246-CFB31742D7B8}"/>
          </ac:spMkLst>
        </pc:spChg>
        <pc:picChg chg="add mod ord">
          <ac:chgData name="Artemis Javanshir" userId="59835868965f2672" providerId="LiveId" clId="{9F8EE708-7AC2-4762-A9F2-9CDF08640F7D}" dt="2022-10-21T05:42:08.696" v="5011" actId="26606"/>
          <ac:picMkLst>
            <pc:docMk/>
            <pc:sldMk cId="3278294662" sldId="263"/>
            <ac:picMk id="4" creationId="{9DD0641A-1A46-EAFC-F7EA-37A7082E2900}"/>
          </ac:picMkLst>
        </pc:picChg>
        <pc:picChg chg="add mod">
          <ac:chgData name="Artemis Javanshir" userId="59835868965f2672" providerId="LiveId" clId="{9F8EE708-7AC2-4762-A9F2-9CDF08640F7D}" dt="2022-10-21T05:42:08.696" v="5011" actId="26606"/>
          <ac:picMkLst>
            <pc:docMk/>
            <pc:sldMk cId="3278294662" sldId="263"/>
            <ac:picMk id="5" creationId="{3935A056-ADA6-062E-9418-936427692194}"/>
          </ac:picMkLst>
        </pc:picChg>
      </pc:sldChg>
      <pc:sldChg chg="addSp modSp mod ord setBg">
        <pc:chgData name="Artemis Javanshir" userId="59835868965f2672" providerId="LiveId" clId="{9F8EE708-7AC2-4762-A9F2-9CDF08640F7D}" dt="2022-11-11T05:12:15.615" v="7134" actId="20577"/>
        <pc:sldMkLst>
          <pc:docMk/>
          <pc:sldMk cId="3814762875" sldId="264"/>
        </pc:sldMkLst>
        <pc:spChg chg="mod">
          <ac:chgData name="Artemis Javanshir" userId="59835868965f2672" providerId="LiveId" clId="{9F8EE708-7AC2-4762-A9F2-9CDF08640F7D}" dt="2022-10-21T05:23:27.340" v="4961" actId="26606"/>
          <ac:spMkLst>
            <pc:docMk/>
            <pc:sldMk cId="3814762875" sldId="264"/>
            <ac:spMk id="2" creationId="{0834D233-8CF9-991B-C990-66C0CDF0A44D}"/>
          </ac:spMkLst>
        </pc:spChg>
        <pc:spChg chg="mod">
          <ac:chgData name="Artemis Javanshir" userId="59835868965f2672" providerId="LiveId" clId="{9F8EE708-7AC2-4762-A9F2-9CDF08640F7D}" dt="2022-11-11T05:12:15.615" v="7134" actId="20577"/>
          <ac:spMkLst>
            <pc:docMk/>
            <pc:sldMk cId="3814762875" sldId="264"/>
            <ac:spMk id="3" creationId="{BADCDC08-865B-65CC-ED0E-41C1640E1CDB}"/>
          </ac:spMkLst>
        </pc:spChg>
        <pc:spChg chg="add">
          <ac:chgData name="Artemis Javanshir" userId="59835868965f2672" providerId="LiveId" clId="{9F8EE708-7AC2-4762-A9F2-9CDF08640F7D}" dt="2022-10-21T05:23:27.340" v="4961" actId="26606"/>
          <ac:spMkLst>
            <pc:docMk/>
            <pc:sldMk cId="3814762875" sldId="264"/>
            <ac:spMk id="9" creationId="{058A14AF-9FB5-4CC7-BA35-E8E85D3EDF0E}"/>
          </ac:spMkLst>
        </pc:spChg>
        <pc:spChg chg="add">
          <ac:chgData name="Artemis Javanshir" userId="59835868965f2672" providerId="LiveId" clId="{9F8EE708-7AC2-4762-A9F2-9CDF08640F7D}" dt="2022-10-21T05:23:27.340" v="4961" actId="26606"/>
          <ac:spMkLst>
            <pc:docMk/>
            <pc:sldMk cId="3814762875" sldId="264"/>
            <ac:spMk id="11" creationId="{3A9A4357-BD1D-4622-A4FE-766E6AB8DE84}"/>
          </ac:spMkLst>
        </pc:spChg>
        <pc:spChg chg="add">
          <ac:chgData name="Artemis Javanshir" userId="59835868965f2672" providerId="LiveId" clId="{9F8EE708-7AC2-4762-A9F2-9CDF08640F7D}" dt="2022-10-21T05:23:27.340" v="4961" actId="26606"/>
          <ac:spMkLst>
            <pc:docMk/>
            <pc:sldMk cId="3814762875" sldId="264"/>
            <ac:spMk id="13" creationId="{E659831F-0D9A-4C63-9EBB-8435B85A440F}"/>
          </ac:spMkLst>
        </pc:spChg>
        <pc:spChg chg="add">
          <ac:chgData name="Artemis Javanshir" userId="59835868965f2672" providerId="LiveId" clId="{9F8EE708-7AC2-4762-A9F2-9CDF08640F7D}" dt="2022-10-21T05:23:27.340" v="4961" actId="26606"/>
          <ac:spMkLst>
            <pc:docMk/>
            <pc:sldMk cId="3814762875" sldId="264"/>
            <ac:spMk id="15" creationId="{E6995CE5-F890-4ABA-82A2-26507CE8D2A3}"/>
          </ac:spMkLst>
        </pc:spChg>
        <pc:picChg chg="add mod">
          <ac:chgData name="Artemis Javanshir" userId="59835868965f2672" providerId="LiveId" clId="{9F8EE708-7AC2-4762-A9F2-9CDF08640F7D}" dt="2022-10-21T05:23:27.340" v="4961" actId="26606"/>
          <ac:picMkLst>
            <pc:docMk/>
            <pc:sldMk cId="3814762875" sldId="264"/>
            <ac:picMk id="4" creationId="{AA296EB9-E392-2635-A990-053C82FA4B81}"/>
          </ac:picMkLst>
        </pc:picChg>
      </pc:sldChg>
      <pc:sldChg chg="addSp modSp mod ord setBg">
        <pc:chgData name="Artemis Javanshir" userId="59835868965f2672" providerId="LiveId" clId="{9F8EE708-7AC2-4762-A9F2-9CDF08640F7D}" dt="2022-10-22T18:02:10.691" v="5427" actId="20577"/>
        <pc:sldMkLst>
          <pc:docMk/>
          <pc:sldMk cId="1905670762" sldId="265"/>
        </pc:sldMkLst>
        <pc:spChg chg="mod">
          <ac:chgData name="Artemis Javanshir" userId="59835868965f2672" providerId="LiveId" clId="{9F8EE708-7AC2-4762-A9F2-9CDF08640F7D}" dt="2022-10-21T05:25:07.631" v="4965" actId="26606"/>
          <ac:spMkLst>
            <pc:docMk/>
            <pc:sldMk cId="1905670762" sldId="265"/>
            <ac:spMk id="2" creationId="{86FB4741-32F1-1C86-3ECE-406B19F7AB0E}"/>
          </ac:spMkLst>
        </pc:spChg>
        <pc:spChg chg="mod">
          <ac:chgData name="Artemis Javanshir" userId="59835868965f2672" providerId="LiveId" clId="{9F8EE708-7AC2-4762-A9F2-9CDF08640F7D}" dt="2022-10-22T18:02:10.691" v="5427" actId="20577"/>
          <ac:spMkLst>
            <pc:docMk/>
            <pc:sldMk cId="1905670762" sldId="265"/>
            <ac:spMk id="3" creationId="{9D77C9E4-0B0A-5482-F234-B36044FB8A6C}"/>
          </ac:spMkLst>
        </pc:spChg>
        <pc:spChg chg="add">
          <ac:chgData name="Artemis Javanshir" userId="59835868965f2672" providerId="LiveId" clId="{9F8EE708-7AC2-4762-A9F2-9CDF08640F7D}" dt="2022-10-21T05:25:07.631" v="4965" actId="26606"/>
          <ac:spMkLst>
            <pc:docMk/>
            <pc:sldMk cId="1905670762" sldId="265"/>
            <ac:spMk id="11" creationId="{59653884-08CE-4579-8A80-F00D55BF077F}"/>
          </ac:spMkLst>
        </pc:spChg>
        <pc:spChg chg="add">
          <ac:chgData name="Artemis Javanshir" userId="59835868965f2672" providerId="LiveId" clId="{9F8EE708-7AC2-4762-A9F2-9CDF08640F7D}" dt="2022-10-21T05:25:07.631" v="4965" actId="26606"/>
          <ac:spMkLst>
            <pc:docMk/>
            <pc:sldMk cId="1905670762" sldId="265"/>
            <ac:spMk id="13" creationId="{720D4FAC-7B9A-4A4F-8E53-071522870B7B}"/>
          </ac:spMkLst>
        </pc:spChg>
        <pc:spChg chg="add">
          <ac:chgData name="Artemis Javanshir" userId="59835868965f2672" providerId="LiveId" clId="{9F8EE708-7AC2-4762-A9F2-9CDF08640F7D}" dt="2022-10-21T05:25:07.631" v="4965" actId="26606"/>
          <ac:spMkLst>
            <pc:docMk/>
            <pc:sldMk cId="1905670762" sldId="265"/>
            <ac:spMk id="15" creationId="{EDD2A13B-608C-4BE1-AC1F-62B2DAF76BF7}"/>
          </ac:spMkLst>
        </pc:spChg>
        <pc:spChg chg="add">
          <ac:chgData name="Artemis Javanshir" userId="59835868965f2672" providerId="LiveId" clId="{9F8EE708-7AC2-4762-A9F2-9CDF08640F7D}" dt="2022-10-21T05:25:07.631" v="4965" actId="26606"/>
          <ac:spMkLst>
            <pc:docMk/>
            <pc:sldMk cId="1905670762" sldId="265"/>
            <ac:spMk id="17" creationId="{977038ED-F717-467A-8D75-D8441BB92668}"/>
          </ac:spMkLst>
        </pc:spChg>
        <pc:picChg chg="add mod ord">
          <ac:chgData name="Artemis Javanshir" userId="59835868965f2672" providerId="LiveId" clId="{9F8EE708-7AC2-4762-A9F2-9CDF08640F7D}" dt="2022-10-21T05:25:07.631" v="4965" actId="26606"/>
          <ac:picMkLst>
            <pc:docMk/>
            <pc:sldMk cId="1905670762" sldId="265"/>
            <ac:picMk id="4" creationId="{96BB5EC1-655D-DC97-8ABA-1F16D53FE714}"/>
          </ac:picMkLst>
        </pc:picChg>
        <pc:picChg chg="add mod ord">
          <ac:chgData name="Artemis Javanshir" userId="59835868965f2672" providerId="LiveId" clId="{9F8EE708-7AC2-4762-A9F2-9CDF08640F7D}" dt="2022-10-21T05:25:07.631" v="4965" actId="26606"/>
          <ac:picMkLst>
            <pc:docMk/>
            <pc:sldMk cId="1905670762" sldId="265"/>
            <ac:picMk id="5" creationId="{F60F9B1C-0508-2367-3D14-BADC69BBF26E}"/>
          </ac:picMkLst>
        </pc:picChg>
        <pc:picChg chg="add mod">
          <ac:chgData name="Artemis Javanshir" userId="59835868965f2672" providerId="LiveId" clId="{9F8EE708-7AC2-4762-A9F2-9CDF08640F7D}" dt="2022-10-21T05:25:07.631" v="4965" actId="26606"/>
          <ac:picMkLst>
            <pc:docMk/>
            <pc:sldMk cId="1905670762" sldId="265"/>
            <ac:picMk id="6" creationId="{D63AF495-A829-EF29-3E39-0EDCA33ADF6A}"/>
          </ac:picMkLst>
        </pc:picChg>
      </pc:sldChg>
      <pc:sldChg chg="addSp modSp mod setBg">
        <pc:chgData name="Artemis Javanshir" userId="59835868965f2672" providerId="LiveId" clId="{9F8EE708-7AC2-4762-A9F2-9CDF08640F7D}" dt="2022-10-22T18:12:25.080" v="5911" actId="20577"/>
        <pc:sldMkLst>
          <pc:docMk/>
          <pc:sldMk cId="3725136096" sldId="266"/>
        </pc:sldMkLst>
        <pc:spChg chg="mod">
          <ac:chgData name="Artemis Javanshir" userId="59835868965f2672" providerId="LiveId" clId="{9F8EE708-7AC2-4762-A9F2-9CDF08640F7D}" dt="2022-10-21T05:51:41.803" v="5033" actId="14100"/>
          <ac:spMkLst>
            <pc:docMk/>
            <pc:sldMk cId="3725136096" sldId="266"/>
            <ac:spMk id="2" creationId="{96A4CA2F-C37D-9648-CC9D-505B7F3AB6D2}"/>
          </ac:spMkLst>
        </pc:spChg>
        <pc:spChg chg="mod">
          <ac:chgData name="Artemis Javanshir" userId="59835868965f2672" providerId="LiveId" clId="{9F8EE708-7AC2-4762-A9F2-9CDF08640F7D}" dt="2022-10-22T18:12:25.080" v="5911" actId="20577"/>
          <ac:spMkLst>
            <pc:docMk/>
            <pc:sldMk cId="3725136096" sldId="266"/>
            <ac:spMk id="3" creationId="{E7C81950-C838-AA7B-BC12-12DA996A0D2C}"/>
          </ac:spMkLst>
        </pc:spChg>
        <pc:spChg chg="add">
          <ac:chgData name="Artemis Javanshir" userId="59835868965f2672" providerId="LiveId" clId="{9F8EE708-7AC2-4762-A9F2-9CDF08640F7D}" dt="2022-10-21T05:44:56.580" v="5022" actId="26606"/>
          <ac:spMkLst>
            <pc:docMk/>
            <pc:sldMk cId="3725136096" sldId="266"/>
            <ac:spMk id="9" creationId="{04812C46-200A-4DEB-A05E-3ED6C68C2387}"/>
          </ac:spMkLst>
        </pc:spChg>
        <pc:spChg chg="add">
          <ac:chgData name="Artemis Javanshir" userId="59835868965f2672" providerId="LiveId" clId="{9F8EE708-7AC2-4762-A9F2-9CDF08640F7D}" dt="2022-10-21T05:44:56.580" v="5022" actId="26606"/>
          <ac:spMkLst>
            <pc:docMk/>
            <pc:sldMk cId="3725136096" sldId="266"/>
            <ac:spMk id="11" creationId="{D1EA859B-E555-4109-94F3-6700E046E008}"/>
          </ac:spMkLst>
        </pc:spChg>
        <pc:picChg chg="add mod ord">
          <ac:chgData name="Artemis Javanshir" userId="59835868965f2672" providerId="LiveId" clId="{9F8EE708-7AC2-4762-A9F2-9CDF08640F7D}" dt="2022-10-21T05:51:23.670" v="5030" actId="1076"/>
          <ac:picMkLst>
            <pc:docMk/>
            <pc:sldMk cId="3725136096" sldId="266"/>
            <ac:picMk id="4" creationId="{9E5027D4-FCC6-A33D-11D1-B4240FB52DD5}"/>
          </ac:picMkLst>
        </pc:picChg>
      </pc:sldChg>
      <pc:sldChg chg="addSp modSp mod ord setBg">
        <pc:chgData name="Artemis Javanshir" userId="59835868965f2672" providerId="LiveId" clId="{9F8EE708-7AC2-4762-A9F2-9CDF08640F7D}" dt="2022-10-22T18:03:56.265" v="5552" actId="20577"/>
        <pc:sldMkLst>
          <pc:docMk/>
          <pc:sldMk cId="63861164" sldId="267"/>
        </pc:sldMkLst>
        <pc:spChg chg="mod">
          <ac:chgData name="Artemis Javanshir" userId="59835868965f2672" providerId="LiveId" clId="{9F8EE708-7AC2-4762-A9F2-9CDF08640F7D}" dt="2022-10-21T05:26:03.486" v="4968" actId="26606"/>
          <ac:spMkLst>
            <pc:docMk/>
            <pc:sldMk cId="63861164" sldId="267"/>
            <ac:spMk id="2" creationId="{0EDC855C-C8F9-17E6-362B-3CD3D8F39821}"/>
          </ac:spMkLst>
        </pc:spChg>
        <pc:spChg chg="mod">
          <ac:chgData name="Artemis Javanshir" userId="59835868965f2672" providerId="LiveId" clId="{9F8EE708-7AC2-4762-A9F2-9CDF08640F7D}" dt="2022-10-22T18:03:56.265" v="5552" actId="20577"/>
          <ac:spMkLst>
            <pc:docMk/>
            <pc:sldMk cId="63861164" sldId="267"/>
            <ac:spMk id="3" creationId="{37C18160-747B-9FE8-FE19-B75138768039}"/>
          </ac:spMkLst>
        </pc:spChg>
        <pc:spChg chg="add">
          <ac:chgData name="Artemis Javanshir" userId="59835868965f2672" providerId="LiveId" clId="{9F8EE708-7AC2-4762-A9F2-9CDF08640F7D}" dt="2022-10-21T05:26:03.486" v="4968" actId="26606"/>
          <ac:spMkLst>
            <pc:docMk/>
            <pc:sldMk cId="63861164" sldId="267"/>
            <ac:spMk id="9" creationId="{04812C46-200A-4DEB-A05E-3ED6C68C2387}"/>
          </ac:spMkLst>
        </pc:spChg>
        <pc:spChg chg="add">
          <ac:chgData name="Artemis Javanshir" userId="59835868965f2672" providerId="LiveId" clId="{9F8EE708-7AC2-4762-A9F2-9CDF08640F7D}" dt="2022-10-21T05:26:03.486" v="4968" actId="26606"/>
          <ac:spMkLst>
            <pc:docMk/>
            <pc:sldMk cId="63861164" sldId="267"/>
            <ac:spMk id="11" creationId="{D1EA859B-E555-4109-94F3-6700E046E008}"/>
          </ac:spMkLst>
        </pc:spChg>
        <pc:picChg chg="add mod ord">
          <ac:chgData name="Artemis Javanshir" userId="59835868965f2672" providerId="LiveId" clId="{9F8EE708-7AC2-4762-A9F2-9CDF08640F7D}" dt="2022-10-21T05:26:03.486" v="4968" actId="26606"/>
          <ac:picMkLst>
            <pc:docMk/>
            <pc:sldMk cId="63861164" sldId="267"/>
            <ac:picMk id="4" creationId="{89CD78EB-45B7-3792-5232-157690ADEF8C}"/>
          </ac:picMkLst>
        </pc:picChg>
      </pc:sldChg>
      <pc:sldChg chg="addSp delSp modSp mod setBg">
        <pc:chgData name="Artemis Javanshir" userId="59835868965f2672" providerId="LiveId" clId="{9F8EE708-7AC2-4762-A9F2-9CDF08640F7D}" dt="2022-10-22T18:31:18.701" v="6459" actId="26606"/>
        <pc:sldMkLst>
          <pc:docMk/>
          <pc:sldMk cId="2599092470" sldId="268"/>
        </pc:sldMkLst>
        <pc:spChg chg="mod">
          <ac:chgData name="Artemis Javanshir" userId="59835868965f2672" providerId="LiveId" clId="{9F8EE708-7AC2-4762-A9F2-9CDF08640F7D}" dt="2022-10-22T18:31:18.701" v="6459" actId="26606"/>
          <ac:spMkLst>
            <pc:docMk/>
            <pc:sldMk cId="2599092470" sldId="268"/>
            <ac:spMk id="2" creationId="{0DC4D993-5D61-5FDE-E111-CBC3DA09FF2D}"/>
          </ac:spMkLst>
        </pc:spChg>
        <pc:spChg chg="add del mod">
          <ac:chgData name="Artemis Javanshir" userId="59835868965f2672" providerId="LiveId" clId="{9F8EE708-7AC2-4762-A9F2-9CDF08640F7D}" dt="2022-10-22T18:31:18.701" v="6459" actId="26606"/>
          <ac:spMkLst>
            <pc:docMk/>
            <pc:sldMk cId="2599092470" sldId="268"/>
            <ac:spMk id="3" creationId="{75729E5A-A9C4-8DF3-425D-1A4DCBFD2F41}"/>
          </ac:spMkLst>
        </pc:spChg>
        <pc:spChg chg="add del">
          <ac:chgData name="Artemis Javanshir" userId="59835868965f2672" providerId="LiveId" clId="{9F8EE708-7AC2-4762-A9F2-9CDF08640F7D}" dt="2022-10-21T05:54:01.497" v="5038" actId="26606"/>
          <ac:spMkLst>
            <pc:docMk/>
            <pc:sldMk cId="2599092470" sldId="268"/>
            <ac:spMk id="9" creationId="{45D37F4E-DDB4-456B-97E0-9937730A039F}"/>
          </ac:spMkLst>
        </pc:spChg>
        <pc:spChg chg="add del">
          <ac:chgData name="Artemis Javanshir" userId="59835868965f2672" providerId="LiveId" clId="{9F8EE708-7AC2-4762-A9F2-9CDF08640F7D}" dt="2022-10-21T05:54:01.497" v="5038" actId="26606"/>
          <ac:spMkLst>
            <pc:docMk/>
            <pc:sldMk cId="2599092470" sldId="268"/>
            <ac:spMk id="11" creationId="{B2DD41CD-8F47-4F56-AD12-4E2FF7696987}"/>
          </ac:spMkLst>
        </pc:spChg>
        <pc:spChg chg="add del">
          <ac:chgData name="Artemis Javanshir" userId="59835868965f2672" providerId="LiveId" clId="{9F8EE708-7AC2-4762-A9F2-9CDF08640F7D}" dt="2022-10-22T18:31:18.701" v="6459" actId="26606"/>
          <ac:spMkLst>
            <pc:docMk/>
            <pc:sldMk cId="2599092470" sldId="268"/>
            <ac:spMk id="16" creationId="{777A147A-9ED8-46B4-8660-1B3C2AA880B5}"/>
          </ac:spMkLst>
        </pc:spChg>
        <pc:spChg chg="add del">
          <ac:chgData name="Artemis Javanshir" userId="59835868965f2672" providerId="LiveId" clId="{9F8EE708-7AC2-4762-A9F2-9CDF08640F7D}" dt="2022-10-22T18:31:18.701" v="6459" actId="26606"/>
          <ac:spMkLst>
            <pc:docMk/>
            <pc:sldMk cId="2599092470" sldId="268"/>
            <ac:spMk id="18" creationId="{5D6C15A0-C087-4593-8414-2B4EC1CDC3DE}"/>
          </ac:spMkLst>
        </pc:spChg>
        <pc:spChg chg="add">
          <ac:chgData name="Artemis Javanshir" userId="59835868965f2672" providerId="LiveId" clId="{9F8EE708-7AC2-4762-A9F2-9CDF08640F7D}" dt="2022-10-22T18:31:18.701" v="6459" actId="26606"/>
          <ac:spMkLst>
            <pc:docMk/>
            <pc:sldMk cId="2599092470" sldId="268"/>
            <ac:spMk id="22" creationId="{75729E5A-A9C4-8DF3-425D-1A4DCBFD2F41}"/>
          </ac:spMkLst>
        </pc:spChg>
        <pc:spChg chg="add">
          <ac:chgData name="Artemis Javanshir" userId="59835868965f2672" providerId="LiveId" clId="{9F8EE708-7AC2-4762-A9F2-9CDF08640F7D}" dt="2022-10-22T18:31:18.701" v="6459" actId="26606"/>
          <ac:spMkLst>
            <pc:docMk/>
            <pc:sldMk cId="2599092470" sldId="268"/>
            <ac:spMk id="23" creationId="{100EDD19-6802-4EC3-95CE-CFFAB042CFD6}"/>
          </ac:spMkLst>
        </pc:spChg>
        <pc:spChg chg="add">
          <ac:chgData name="Artemis Javanshir" userId="59835868965f2672" providerId="LiveId" clId="{9F8EE708-7AC2-4762-A9F2-9CDF08640F7D}" dt="2022-10-22T18:31:18.701" v="6459" actId="26606"/>
          <ac:spMkLst>
            <pc:docMk/>
            <pc:sldMk cId="2599092470" sldId="268"/>
            <ac:spMk id="25" creationId="{DB17E863-922E-4C26-BD64-E8FD41D28661}"/>
          </ac:spMkLst>
        </pc:spChg>
        <pc:graphicFrameChg chg="add del">
          <ac:chgData name="Artemis Javanshir" userId="59835868965f2672" providerId="LiveId" clId="{9F8EE708-7AC2-4762-A9F2-9CDF08640F7D}" dt="2022-10-22T18:31:18.693" v="6458" actId="26606"/>
          <ac:graphicFrameMkLst>
            <pc:docMk/>
            <pc:sldMk cId="2599092470" sldId="268"/>
            <ac:graphicFrameMk id="20" creationId="{90038C3B-D3A7-8F24-6CC7-C0E4BFB0A392}"/>
          </ac:graphicFrameMkLst>
        </pc:graphicFrameChg>
        <pc:picChg chg="add del mod">
          <ac:chgData name="Artemis Javanshir" userId="59835868965f2672" providerId="LiveId" clId="{9F8EE708-7AC2-4762-A9F2-9CDF08640F7D}" dt="2022-10-21T05:53:57.916" v="5037" actId="478"/>
          <ac:picMkLst>
            <pc:docMk/>
            <pc:sldMk cId="2599092470" sldId="268"/>
            <ac:picMk id="4" creationId="{E90D13FA-1ED6-D276-6359-D5E44E5B8557}"/>
          </ac:picMkLst>
        </pc:picChg>
      </pc:sldChg>
      <pc:sldChg chg="addSp delSp modSp mod setBg setClrOvrMap">
        <pc:chgData name="Artemis Javanshir" userId="59835868965f2672" providerId="LiveId" clId="{9F8EE708-7AC2-4762-A9F2-9CDF08640F7D}" dt="2022-10-22T18:30:29.783" v="6456" actId="26606"/>
        <pc:sldMkLst>
          <pc:docMk/>
          <pc:sldMk cId="1682726760" sldId="269"/>
        </pc:sldMkLst>
        <pc:spChg chg="mod">
          <ac:chgData name="Artemis Javanshir" userId="59835868965f2672" providerId="LiveId" clId="{9F8EE708-7AC2-4762-A9F2-9CDF08640F7D}" dt="2022-10-22T18:30:29.783" v="6456" actId="26606"/>
          <ac:spMkLst>
            <pc:docMk/>
            <pc:sldMk cId="1682726760" sldId="269"/>
            <ac:spMk id="2" creationId="{9E79BA57-EF4D-CDB2-8E54-D24FF4EC222E}"/>
          </ac:spMkLst>
        </pc:spChg>
        <pc:spChg chg="mod ord">
          <ac:chgData name="Artemis Javanshir" userId="59835868965f2672" providerId="LiveId" clId="{9F8EE708-7AC2-4762-A9F2-9CDF08640F7D}" dt="2022-10-22T18:30:29.783" v="6456" actId="26606"/>
          <ac:spMkLst>
            <pc:docMk/>
            <pc:sldMk cId="1682726760" sldId="269"/>
            <ac:spMk id="3" creationId="{39824A53-BDDB-0E10-888F-44318184A85C}"/>
          </ac:spMkLst>
        </pc:spChg>
        <pc:spChg chg="add del">
          <ac:chgData name="Artemis Javanshir" userId="59835868965f2672" providerId="LiveId" clId="{9F8EE708-7AC2-4762-A9F2-9CDF08640F7D}" dt="2022-10-22T18:29:49.593" v="6447" actId="26606"/>
          <ac:spMkLst>
            <pc:docMk/>
            <pc:sldMk cId="1682726760" sldId="269"/>
            <ac:spMk id="11" creationId="{18D0E679-226B-4A36-B977-737947955FCA}"/>
          </ac:spMkLst>
        </pc:spChg>
        <pc:spChg chg="add del">
          <ac:chgData name="Artemis Javanshir" userId="59835868965f2672" providerId="LiveId" clId="{9F8EE708-7AC2-4762-A9F2-9CDF08640F7D}" dt="2022-10-22T18:29:49.593" v="6447" actId="26606"/>
          <ac:spMkLst>
            <pc:docMk/>
            <pc:sldMk cId="1682726760" sldId="269"/>
            <ac:spMk id="13" creationId="{9C535540-9AC3-4DF3-973E-DEBAB02B2FA2}"/>
          </ac:spMkLst>
        </pc:spChg>
        <pc:spChg chg="add del">
          <ac:chgData name="Artemis Javanshir" userId="59835868965f2672" providerId="LiveId" clId="{9F8EE708-7AC2-4762-A9F2-9CDF08640F7D}" dt="2022-10-22T18:29:57.411" v="6449" actId="26606"/>
          <ac:spMkLst>
            <pc:docMk/>
            <pc:sldMk cId="1682726760" sldId="269"/>
            <ac:spMk id="15" creationId="{7521DD34-C6F2-4402-9A01-962807DB6569}"/>
          </ac:spMkLst>
        </pc:spChg>
        <pc:spChg chg="add del">
          <ac:chgData name="Artemis Javanshir" userId="59835868965f2672" providerId="LiveId" clId="{9F8EE708-7AC2-4762-A9F2-9CDF08640F7D}" dt="2022-10-22T18:30:14.502" v="6451" actId="26606"/>
          <ac:spMkLst>
            <pc:docMk/>
            <pc:sldMk cId="1682726760" sldId="269"/>
            <ac:spMk id="17" creationId="{AD96FDFD-4E42-4A06-B8B5-768A1DB9C2A9}"/>
          </ac:spMkLst>
        </pc:spChg>
        <pc:spChg chg="add del">
          <ac:chgData name="Artemis Javanshir" userId="59835868965f2672" providerId="LiveId" clId="{9F8EE708-7AC2-4762-A9F2-9CDF08640F7D}" dt="2022-10-22T18:30:24.672" v="6453" actId="26606"/>
          <ac:spMkLst>
            <pc:docMk/>
            <pc:sldMk cId="1682726760" sldId="269"/>
            <ac:spMk id="19" creationId="{CA31F01E-6863-47B2-B5F8-4C443DA14139}"/>
          </ac:spMkLst>
        </pc:spChg>
        <pc:spChg chg="add del">
          <ac:chgData name="Artemis Javanshir" userId="59835868965f2672" providerId="LiveId" clId="{9F8EE708-7AC2-4762-A9F2-9CDF08640F7D}" dt="2022-10-22T18:30:24.672" v="6453" actId="26606"/>
          <ac:spMkLst>
            <pc:docMk/>
            <pc:sldMk cId="1682726760" sldId="269"/>
            <ac:spMk id="20" creationId="{018DD604-9FD1-4E35-84A0-CFD3632CA525}"/>
          </ac:spMkLst>
        </pc:spChg>
        <pc:spChg chg="add del">
          <ac:chgData name="Artemis Javanshir" userId="59835868965f2672" providerId="LiveId" clId="{9F8EE708-7AC2-4762-A9F2-9CDF08640F7D}" dt="2022-10-22T18:30:24.672" v="6453" actId="26606"/>
          <ac:spMkLst>
            <pc:docMk/>
            <pc:sldMk cId="1682726760" sldId="269"/>
            <ac:spMk id="21" creationId="{0A6D42E8-3193-4B5F-8230-2778A35E384F}"/>
          </ac:spMkLst>
        </pc:spChg>
        <pc:spChg chg="add del">
          <ac:chgData name="Artemis Javanshir" userId="59835868965f2672" providerId="LiveId" clId="{9F8EE708-7AC2-4762-A9F2-9CDF08640F7D}" dt="2022-10-22T18:30:24.672" v="6453" actId="26606"/>
          <ac:spMkLst>
            <pc:docMk/>
            <pc:sldMk cId="1682726760" sldId="269"/>
            <ac:spMk id="24" creationId="{4AF1E51D-8E17-4D73-9B13-D0D66F9E2AF5}"/>
          </ac:spMkLst>
        </pc:spChg>
        <pc:spChg chg="add del">
          <ac:chgData name="Artemis Javanshir" userId="59835868965f2672" providerId="LiveId" clId="{9F8EE708-7AC2-4762-A9F2-9CDF08640F7D}" dt="2022-10-22T18:30:29.767" v="6455" actId="26606"/>
          <ac:spMkLst>
            <pc:docMk/>
            <pc:sldMk cId="1682726760" sldId="269"/>
            <ac:spMk id="26" creationId="{1135A26D-9D47-467E-91F1-31149BF0D213}"/>
          </ac:spMkLst>
        </pc:spChg>
        <pc:spChg chg="add del">
          <ac:chgData name="Artemis Javanshir" userId="59835868965f2672" providerId="LiveId" clId="{9F8EE708-7AC2-4762-A9F2-9CDF08640F7D}" dt="2022-10-22T18:30:29.767" v="6455" actId="26606"/>
          <ac:spMkLst>
            <pc:docMk/>
            <pc:sldMk cId="1682726760" sldId="269"/>
            <ac:spMk id="27" creationId="{CB147A70-DC29-4DDF-A34C-2B82C6E2295E}"/>
          </ac:spMkLst>
        </pc:spChg>
        <pc:spChg chg="add del">
          <ac:chgData name="Artemis Javanshir" userId="59835868965f2672" providerId="LiveId" clId="{9F8EE708-7AC2-4762-A9F2-9CDF08640F7D}" dt="2022-10-22T18:30:29.767" v="6455" actId="26606"/>
          <ac:spMkLst>
            <pc:docMk/>
            <pc:sldMk cId="1682726760" sldId="269"/>
            <ac:spMk id="28" creationId="{3B438362-1E1E-4C62-A99E-4134CB16366C}"/>
          </ac:spMkLst>
        </pc:spChg>
        <pc:spChg chg="add del">
          <ac:chgData name="Artemis Javanshir" userId="59835868965f2672" providerId="LiveId" clId="{9F8EE708-7AC2-4762-A9F2-9CDF08640F7D}" dt="2022-10-22T18:30:29.767" v="6455" actId="26606"/>
          <ac:spMkLst>
            <pc:docMk/>
            <pc:sldMk cId="1682726760" sldId="269"/>
            <ac:spMk id="29" creationId="{6C077334-5571-4B83-A83E-4CCCFA7B5E8A}"/>
          </ac:spMkLst>
        </pc:spChg>
        <pc:spChg chg="add del">
          <ac:chgData name="Artemis Javanshir" userId="59835868965f2672" providerId="LiveId" clId="{9F8EE708-7AC2-4762-A9F2-9CDF08640F7D}" dt="2022-10-22T18:30:29.767" v="6455" actId="26606"/>
          <ac:spMkLst>
            <pc:docMk/>
            <pc:sldMk cId="1682726760" sldId="269"/>
            <ac:spMk id="30" creationId="{4D3DC50D-CA0F-48F9-B17E-20D8669AA4E0}"/>
          </ac:spMkLst>
        </pc:spChg>
        <pc:spChg chg="add del">
          <ac:chgData name="Artemis Javanshir" userId="59835868965f2672" providerId="LiveId" clId="{9F8EE708-7AC2-4762-A9F2-9CDF08640F7D}" dt="2022-10-22T18:30:29.767" v="6455" actId="26606"/>
          <ac:spMkLst>
            <pc:docMk/>
            <pc:sldMk cId="1682726760" sldId="269"/>
            <ac:spMk id="31" creationId="{D1B80E9C-CF8A-440B-B8F5-54BF121BF458}"/>
          </ac:spMkLst>
        </pc:spChg>
        <pc:spChg chg="add">
          <ac:chgData name="Artemis Javanshir" userId="59835868965f2672" providerId="LiveId" clId="{9F8EE708-7AC2-4762-A9F2-9CDF08640F7D}" dt="2022-10-22T18:30:29.783" v="6456" actId="26606"/>
          <ac:spMkLst>
            <pc:docMk/>
            <pc:sldMk cId="1682726760" sldId="269"/>
            <ac:spMk id="33" creationId="{018DD604-9FD1-4E35-84A0-CFD3632CA525}"/>
          </ac:spMkLst>
        </pc:spChg>
        <pc:spChg chg="add">
          <ac:chgData name="Artemis Javanshir" userId="59835868965f2672" providerId="LiveId" clId="{9F8EE708-7AC2-4762-A9F2-9CDF08640F7D}" dt="2022-10-22T18:30:29.783" v="6456" actId="26606"/>
          <ac:spMkLst>
            <pc:docMk/>
            <pc:sldMk cId="1682726760" sldId="269"/>
            <ac:spMk id="36" creationId="{4AF1E51D-8E17-4D73-9B13-D0D66F9E2AF5}"/>
          </ac:spMkLst>
        </pc:spChg>
        <pc:spChg chg="add">
          <ac:chgData name="Artemis Javanshir" userId="59835868965f2672" providerId="LiveId" clId="{9F8EE708-7AC2-4762-A9F2-9CDF08640F7D}" dt="2022-10-22T18:30:29.783" v="6456" actId="26606"/>
          <ac:spMkLst>
            <pc:docMk/>
            <pc:sldMk cId="1682726760" sldId="269"/>
            <ac:spMk id="37" creationId="{CA31F01E-6863-47B2-B5F8-4C443DA14139}"/>
          </ac:spMkLst>
        </pc:spChg>
        <pc:spChg chg="add">
          <ac:chgData name="Artemis Javanshir" userId="59835868965f2672" providerId="LiveId" clId="{9F8EE708-7AC2-4762-A9F2-9CDF08640F7D}" dt="2022-10-22T18:30:29.783" v="6456" actId="26606"/>
          <ac:spMkLst>
            <pc:docMk/>
            <pc:sldMk cId="1682726760" sldId="269"/>
            <ac:spMk id="38" creationId="{0A6D42E8-3193-4B5F-8230-2778A35E384F}"/>
          </ac:spMkLst>
        </pc:spChg>
        <pc:grpChg chg="add del">
          <ac:chgData name="Artemis Javanshir" userId="59835868965f2672" providerId="LiveId" clId="{9F8EE708-7AC2-4762-A9F2-9CDF08640F7D}" dt="2022-10-22T18:30:24.672" v="6453" actId="26606"/>
          <ac:grpSpMkLst>
            <pc:docMk/>
            <pc:sldMk cId="1682726760" sldId="269"/>
            <ac:grpSpMk id="22" creationId="{EBAD34AF-5414-49A5-AB75-F1CA854B3094}"/>
          </ac:grpSpMkLst>
        </pc:grpChg>
        <pc:grpChg chg="add">
          <ac:chgData name="Artemis Javanshir" userId="59835868965f2672" providerId="LiveId" clId="{9F8EE708-7AC2-4762-A9F2-9CDF08640F7D}" dt="2022-10-22T18:30:29.783" v="6456" actId="26606"/>
          <ac:grpSpMkLst>
            <pc:docMk/>
            <pc:sldMk cId="1682726760" sldId="269"/>
            <ac:grpSpMk id="34" creationId="{EBAD34AF-5414-49A5-AB75-F1CA854B3094}"/>
          </ac:grpSpMkLst>
        </pc:grpChg>
        <pc:picChg chg="add mod ord">
          <ac:chgData name="Artemis Javanshir" userId="59835868965f2672" providerId="LiveId" clId="{9F8EE708-7AC2-4762-A9F2-9CDF08640F7D}" dt="2022-10-22T18:30:29.783" v="6456" actId="26606"/>
          <ac:picMkLst>
            <pc:docMk/>
            <pc:sldMk cId="1682726760" sldId="269"/>
            <ac:picMk id="4" creationId="{03C2EE81-7492-EE1B-E555-CB3494E7C58F}"/>
          </ac:picMkLst>
        </pc:picChg>
        <pc:picChg chg="add mod ord">
          <ac:chgData name="Artemis Javanshir" userId="59835868965f2672" providerId="LiveId" clId="{9F8EE708-7AC2-4762-A9F2-9CDF08640F7D}" dt="2022-10-22T18:30:29.783" v="6456" actId="26606"/>
          <ac:picMkLst>
            <pc:docMk/>
            <pc:sldMk cId="1682726760" sldId="269"/>
            <ac:picMk id="5" creationId="{5B4FBD35-63E1-1733-8D4F-42E76F5FE266}"/>
          </ac:picMkLst>
        </pc:picChg>
        <pc:picChg chg="add mod">
          <ac:chgData name="Artemis Javanshir" userId="59835868965f2672" providerId="LiveId" clId="{9F8EE708-7AC2-4762-A9F2-9CDF08640F7D}" dt="2022-10-22T18:30:29.783" v="6456" actId="26606"/>
          <ac:picMkLst>
            <pc:docMk/>
            <pc:sldMk cId="1682726760" sldId="269"/>
            <ac:picMk id="6" creationId="{DAE2B1DC-C21B-8800-5531-488111F5B612}"/>
          </ac:picMkLst>
        </pc:picChg>
      </pc:sldChg>
      <pc:sldChg chg="addSp delSp modSp mod ord setBg">
        <pc:chgData name="Artemis Javanshir" userId="59835868965f2672" providerId="LiveId" clId="{9F8EE708-7AC2-4762-A9F2-9CDF08640F7D}" dt="2022-10-21T05:39:28.949" v="5006" actId="26606"/>
        <pc:sldMkLst>
          <pc:docMk/>
          <pc:sldMk cId="2268456263" sldId="270"/>
        </pc:sldMkLst>
        <pc:spChg chg="mod">
          <ac:chgData name="Artemis Javanshir" userId="59835868965f2672" providerId="LiveId" clId="{9F8EE708-7AC2-4762-A9F2-9CDF08640F7D}" dt="2022-10-21T05:39:28.949" v="5006" actId="26606"/>
          <ac:spMkLst>
            <pc:docMk/>
            <pc:sldMk cId="2268456263" sldId="270"/>
            <ac:spMk id="2" creationId="{50ECCE59-C8A0-5336-9367-F8577BC56779}"/>
          </ac:spMkLst>
        </pc:spChg>
        <pc:spChg chg="mod">
          <ac:chgData name="Artemis Javanshir" userId="59835868965f2672" providerId="LiveId" clId="{9F8EE708-7AC2-4762-A9F2-9CDF08640F7D}" dt="2022-10-21T05:39:28.949" v="5006" actId="26606"/>
          <ac:spMkLst>
            <pc:docMk/>
            <pc:sldMk cId="2268456263" sldId="270"/>
            <ac:spMk id="3" creationId="{5AB4ADF9-999A-85D9-65FE-1816C2FF8400}"/>
          </ac:spMkLst>
        </pc:spChg>
        <pc:spChg chg="add del">
          <ac:chgData name="Artemis Javanshir" userId="59835868965f2672" providerId="LiveId" clId="{9F8EE708-7AC2-4762-A9F2-9CDF08640F7D}" dt="2022-10-21T05:38:16.141" v="4991" actId="26606"/>
          <ac:spMkLst>
            <pc:docMk/>
            <pc:sldMk cId="2268456263" sldId="270"/>
            <ac:spMk id="9" creationId="{743AA782-23D1-4521-8CAD-47662984AA08}"/>
          </ac:spMkLst>
        </pc:spChg>
        <pc:spChg chg="add del">
          <ac:chgData name="Artemis Javanshir" userId="59835868965f2672" providerId="LiveId" clId="{9F8EE708-7AC2-4762-A9F2-9CDF08640F7D}" dt="2022-10-21T05:38:16.141" v="4991" actId="26606"/>
          <ac:spMkLst>
            <pc:docMk/>
            <pc:sldMk cId="2268456263" sldId="270"/>
            <ac:spMk id="11" creationId="{71877DBC-BB60-40F0-AC93-2ACDBAAE60CE}"/>
          </ac:spMkLst>
        </pc:spChg>
        <pc:spChg chg="add del">
          <ac:chgData name="Artemis Javanshir" userId="59835868965f2672" providerId="LiveId" clId="{9F8EE708-7AC2-4762-A9F2-9CDF08640F7D}" dt="2022-10-21T05:38:35.561" v="4997" actId="26606"/>
          <ac:spMkLst>
            <pc:docMk/>
            <pc:sldMk cId="2268456263" sldId="270"/>
            <ac:spMk id="13" creationId="{55222F96-971A-4F90-B841-6BAB416C7AC1}"/>
          </ac:spMkLst>
        </pc:spChg>
        <pc:spChg chg="add del">
          <ac:chgData name="Artemis Javanshir" userId="59835868965f2672" providerId="LiveId" clId="{9F8EE708-7AC2-4762-A9F2-9CDF08640F7D}" dt="2022-10-21T05:38:20.024" v="4993" actId="26606"/>
          <ac:spMkLst>
            <pc:docMk/>
            <pc:sldMk cId="2268456263" sldId="270"/>
            <ac:spMk id="14" creationId="{201CC55D-ED54-4C5C-95E6-10947BD1103B}"/>
          </ac:spMkLst>
        </pc:spChg>
        <pc:spChg chg="add del">
          <ac:chgData name="Artemis Javanshir" userId="59835868965f2672" providerId="LiveId" clId="{9F8EE708-7AC2-4762-A9F2-9CDF08640F7D}" dt="2022-10-21T05:38:20.024" v="4993" actId="26606"/>
          <ac:spMkLst>
            <pc:docMk/>
            <pc:sldMk cId="2268456263" sldId="270"/>
            <ac:spMk id="15" creationId="{3873B707-463F-40B0-8227-E8CC6C67EB25}"/>
          </ac:spMkLst>
        </pc:spChg>
        <pc:spChg chg="add del">
          <ac:chgData name="Artemis Javanshir" userId="59835868965f2672" providerId="LiveId" clId="{9F8EE708-7AC2-4762-A9F2-9CDF08640F7D}" dt="2022-10-21T05:38:20.024" v="4993" actId="26606"/>
          <ac:spMkLst>
            <pc:docMk/>
            <pc:sldMk cId="2268456263" sldId="270"/>
            <ac:spMk id="17" creationId="{C13237C8-E62C-4F0D-A318-BD6FB6C2D138}"/>
          </ac:spMkLst>
        </pc:spChg>
        <pc:spChg chg="add del">
          <ac:chgData name="Artemis Javanshir" userId="59835868965f2672" providerId="LiveId" clId="{9F8EE708-7AC2-4762-A9F2-9CDF08640F7D}" dt="2022-10-21T05:39:14.355" v="5003" actId="26606"/>
          <ac:spMkLst>
            <pc:docMk/>
            <pc:sldMk cId="2268456263" sldId="270"/>
            <ac:spMk id="18" creationId="{70E96339-907C-46C3-99AC-31179B6F0EBD}"/>
          </ac:spMkLst>
        </pc:spChg>
        <pc:spChg chg="add del">
          <ac:chgData name="Artemis Javanshir" userId="59835868965f2672" providerId="LiveId" clId="{9F8EE708-7AC2-4762-A9F2-9CDF08640F7D}" dt="2022-10-21T05:38:20.024" v="4993" actId="26606"/>
          <ac:spMkLst>
            <pc:docMk/>
            <pc:sldMk cId="2268456263" sldId="270"/>
            <ac:spMk id="19" creationId="{19C9EAEA-39D0-4B0E-A0EB-51E7B26740B1}"/>
          </ac:spMkLst>
        </pc:spChg>
        <pc:spChg chg="add del">
          <ac:chgData name="Artemis Javanshir" userId="59835868965f2672" providerId="LiveId" clId="{9F8EE708-7AC2-4762-A9F2-9CDF08640F7D}" dt="2022-10-21T05:38:26.229" v="4995" actId="26606"/>
          <ac:spMkLst>
            <pc:docMk/>
            <pc:sldMk cId="2268456263" sldId="270"/>
            <ac:spMk id="21" creationId="{058A14AF-9FB5-4CC7-BA35-E8E85D3EDF0E}"/>
          </ac:spMkLst>
        </pc:spChg>
        <pc:spChg chg="add del">
          <ac:chgData name="Artemis Javanshir" userId="59835868965f2672" providerId="LiveId" clId="{9F8EE708-7AC2-4762-A9F2-9CDF08640F7D}" dt="2022-10-21T05:38:26.229" v="4995" actId="26606"/>
          <ac:spMkLst>
            <pc:docMk/>
            <pc:sldMk cId="2268456263" sldId="270"/>
            <ac:spMk id="22" creationId="{3A9A4357-BD1D-4622-A4FE-766E6AB8DE84}"/>
          </ac:spMkLst>
        </pc:spChg>
        <pc:spChg chg="add del">
          <ac:chgData name="Artemis Javanshir" userId="59835868965f2672" providerId="LiveId" clId="{9F8EE708-7AC2-4762-A9F2-9CDF08640F7D}" dt="2022-10-21T05:38:26.229" v="4995" actId="26606"/>
          <ac:spMkLst>
            <pc:docMk/>
            <pc:sldMk cId="2268456263" sldId="270"/>
            <ac:spMk id="23" creationId="{E659831F-0D9A-4C63-9EBB-8435B85A440F}"/>
          </ac:spMkLst>
        </pc:spChg>
        <pc:spChg chg="add del">
          <ac:chgData name="Artemis Javanshir" userId="59835868965f2672" providerId="LiveId" clId="{9F8EE708-7AC2-4762-A9F2-9CDF08640F7D}" dt="2022-10-21T05:38:26.229" v="4995" actId="26606"/>
          <ac:spMkLst>
            <pc:docMk/>
            <pc:sldMk cId="2268456263" sldId="270"/>
            <ac:spMk id="24" creationId="{E6995CE5-F890-4ABA-82A2-26507CE8D2A3}"/>
          </ac:spMkLst>
        </pc:spChg>
        <pc:spChg chg="add del">
          <ac:chgData name="Artemis Javanshir" userId="59835868965f2672" providerId="LiveId" clId="{9F8EE708-7AC2-4762-A9F2-9CDF08640F7D}" dt="2022-10-21T05:38:35.561" v="4997" actId="26606"/>
          <ac:spMkLst>
            <pc:docMk/>
            <pc:sldMk cId="2268456263" sldId="270"/>
            <ac:spMk id="26" creationId="{DBC6133C-0615-4CE4-9132-37E609A9BDFA}"/>
          </ac:spMkLst>
        </pc:spChg>
        <pc:spChg chg="add del">
          <ac:chgData name="Artemis Javanshir" userId="59835868965f2672" providerId="LiveId" clId="{9F8EE708-7AC2-4762-A9F2-9CDF08640F7D}" dt="2022-10-21T05:38:35.561" v="4997" actId="26606"/>
          <ac:spMkLst>
            <pc:docMk/>
            <pc:sldMk cId="2268456263" sldId="270"/>
            <ac:spMk id="27" creationId="{169CC832-2974-4E8D-90ED-3E2941BA7336}"/>
          </ac:spMkLst>
        </pc:spChg>
        <pc:spChg chg="add del">
          <ac:chgData name="Artemis Javanshir" userId="59835868965f2672" providerId="LiveId" clId="{9F8EE708-7AC2-4762-A9F2-9CDF08640F7D}" dt="2022-10-21T05:38:35.561" v="4997" actId="26606"/>
          <ac:spMkLst>
            <pc:docMk/>
            <pc:sldMk cId="2268456263" sldId="270"/>
            <ac:spMk id="28" creationId="{08980754-6F4B-43C9-B9BE-127B6BED6586}"/>
          </ac:spMkLst>
        </pc:spChg>
        <pc:spChg chg="add del">
          <ac:chgData name="Artemis Javanshir" userId="59835868965f2672" providerId="LiveId" clId="{9F8EE708-7AC2-4762-A9F2-9CDF08640F7D}" dt="2022-10-21T05:38:35.561" v="4997" actId="26606"/>
          <ac:spMkLst>
            <pc:docMk/>
            <pc:sldMk cId="2268456263" sldId="270"/>
            <ac:spMk id="29" creationId="{2C1BBA94-3F40-40AA-8BB9-E69E25E537C1}"/>
          </ac:spMkLst>
        </pc:spChg>
        <pc:spChg chg="add del">
          <ac:chgData name="Artemis Javanshir" userId="59835868965f2672" providerId="LiveId" clId="{9F8EE708-7AC2-4762-A9F2-9CDF08640F7D}" dt="2022-10-21T05:38:38.835" v="4999" actId="26606"/>
          <ac:spMkLst>
            <pc:docMk/>
            <pc:sldMk cId="2268456263" sldId="270"/>
            <ac:spMk id="31" creationId="{9427AF5F-9A0E-42B7-A252-FD64C9885F9C}"/>
          </ac:spMkLst>
        </pc:spChg>
        <pc:spChg chg="add del">
          <ac:chgData name="Artemis Javanshir" userId="59835868965f2672" providerId="LiveId" clId="{9F8EE708-7AC2-4762-A9F2-9CDF08640F7D}" dt="2022-10-21T05:38:54.287" v="5001" actId="26606"/>
          <ac:spMkLst>
            <pc:docMk/>
            <pc:sldMk cId="2268456263" sldId="270"/>
            <ac:spMk id="33" creationId="{201CC55D-ED54-4C5C-95E6-10947BD1103B}"/>
          </ac:spMkLst>
        </pc:spChg>
        <pc:spChg chg="add del">
          <ac:chgData name="Artemis Javanshir" userId="59835868965f2672" providerId="LiveId" clId="{9F8EE708-7AC2-4762-A9F2-9CDF08640F7D}" dt="2022-10-21T05:38:54.287" v="5001" actId="26606"/>
          <ac:spMkLst>
            <pc:docMk/>
            <pc:sldMk cId="2268456263" sldId="270"/>
            <ac:spMk id="36" creationId="{3873B707-463F-40B0-8227-E8CC6C67EB25}"/>
          </ac:spMkLst>
        </pc:spChg>
        <pc:spChg chg="add del">
          <ac:chgData name="Artemis Javanshir" userId="59835868965f2672" providerId="LiveId" clId="{9F8EE708-7AC2-4762-A9F2-9CDF08640F7D}" dt="2022-10-21T05:38:54.287" v="5001" actId="26606"/>
          <ac:spMkLst>
            <pc:docMk/>
            <pc:sldMk cId="2268456263" sldId="270"/>
            <ac:spMk id="37" creationId="{C13237C8-E62C-4F0D-A318-BD6FB6C2D138}"/>
          </ac:spMkLst>
        </pc:spChg>
        <pc:spChg chg="add del">
          <ac:chgData name="Artemis Javanshir" userId="59835868965f2672" providerId="LiveId" clId="{9F8EE708-7AC2-4762-A9F2-9CDF08640F7D}" dt="2022-10-21T05:38:54.287" v="5001" actId="26606"/>
          <ac:spMkLst>
            <pc:docMk/>
            <pc:sldMk cId="2268456263" sldId="270"/>
            <ac:spMk id="38" creationId="{19C9EAEA-39D0-4B0E-A0EB-51E7B26740B1}"/>
          </ac:spMkLst>
        </pc:spChg>
        <pc:spChg chg="add del">
          <ac:chgData name="Artemis Javanshir" userId="59835868965f2672" providerId="LiveId" clId="{9F8EE708-7AC2-4762-A9F2-9CDF08640F7D}" dt="2022-10-21T05:39:14.355" v="5003" actId="26606"/>
          <ac:spMkLst>
            <pc:docMk/>
            <pc:sldMk cId="2268456263" sldId="270"/>
            <ac:spMk id="40" creationId="{28D31E1B-0407-4223-9642-0B642CBF57D9}"/>
          </ac:spMkLst>
        </pc:spChg>
        <pc:spChg chg="add del">
          <ac:chgData name="Artemis Javanshir" userId="59835868965f2672" providerId="LiveId" clId="{9F8EE708-7AC2-4762-A9F2-9CDF08640F7D}" dt="2022-10-21T05:39:14.355" v="5003" actId="26606"/>
          <ac:spMkLst>
            <pc:docMk/>
            <pc:sldMk cId="2268456263" sldId="270"/>
            <ac:spMk id="45" creationId="{D5B0017B-2ECA-49AF-B397-DC140825DF8D}"/>
          </ac:spMkLst>
        </pc:spChg>
        <pc:spChg chg="add del">
          <ac:chgData name="Artemis Javanshir" userId="59835868965f2672" providerId="LiveId" clId="{9F8EE708-7AC2-4762-A9F2-9CDF08640F7D}" dt="2022-10-21T05:39:28.941" v="5005" actId="26606"/>
          <ac:spMkLst>
            <pc:docMk/>
            <pc:sldMk cId="2268456263" sldId="270"/>
            <ac:spMk id="47" creationId="{2B566528-1B12-4246-9431-5C2D7D081168}"/>
          </ac:spMkLst>
        </pc:spChg>
        <pc:spChg chg="add">
          <ac:chgData name="Artemis Javanshir" userId="59835868965f2672" providerId="LiveId" clId="{9F8EE708-7AC2-4762-A9F2-9CDF08640F7D}" dt="2022-10-21T05:39:28.949" v="5006" actId="26606"/>
          <ac:spMkLst>
            <pc:docMk/>
            <pc:sldMk cId="2268456263" sldId="270"/>
            <ac:spMk id="54" creationId="{117AB3D3-3C9C-4DED-809A-78734805B895}"/>
          </ac:spMkLst>
        </pc:spChg>
        <pc:spChg chg="add">
          <ac:chgData name="Artemis Javanshir" userId="59835868965f2672" providerId="LiveId" clId="{9F8EE708-7AC2-4762-A9F2-9CDF08640F7D}" dt="2022-10-21T05:39:28.949" v="5006" actId="26606"/>
          <ac:spMkLst>
            <pc:docMk/>
            <pc:sldMk cId="2268456263" sldId="270"/>
            <ac:spMk id="55" creationId="{3A9A4357-BD1D-4622-A4FE-766E6AB8DE84}"/>
          </ac:spMkLst>
        </pc:spChg>
        <pc:spChg chg="add">
          <ac:chgData name="Artemis Javanshir" userId="59835868965f2672" providerId="LiveId" clId="{9F8EE708-7AC2-4762-A9F2-9CDF08640F7D}" dt="2022-10-21T05:39:28.949" v="5006" actId="26606"/>
          <ac:spMkLst>
            <pc:docMk/>
            <pc:sldMk cId="2268456263" sldId="270"/>
            <ac:spMk id="56" creationId="{E659831F-0D9A-4C63-9EBB-8435B85A440F}"/>
          </ac:spMkLst>
        </pc:spChg>
        <pc:spChg chg="add">
          <ac:chgData name="Artemis Javanshir" userId="59835868965f2672" providerId="LiveId" clId="{9F8EE708-7AC2-4762-A9F2-9CDF08640F7D}" dt="2022-10-21T05:39:28.949" v="5006" actId="26606"/>
          <ac:spMkLst>
            <pc:docMk/>
            <pc:sldMk cId="2268456263" sldId="270"/>
            <ac:spMk id="57" creationId="{E6995CE5-F890-4ABA-82A2-26507CE8D2A3}"/>
          </ac:spMkLst>
        </pc:spChg>
        <pc:grpChg chg="add del">
          <ac:chgData name="Artemis Javanshir" userId="59835868965f2672" providerId="LiveId" clId="{9F8EE708-7AC2-4762-A9F2-9CDF08640F7D}" dt="2022-10-21T05:38:20.024" v="4993" actId="26606"/>
          <ac:grpSpMkLst>
            <pc:docMk/>
            <pc:sldMk cId="2268456263" sldId="270"/>
            <ac:grpSpMk id="16" creationId="{1DE889C7-FAD6-4397-98E2-05D503484459}"/>
          </ac:grpSpMkLst>
        </pc:grpChg>
        <pc:grpChg chg="add del">
          <ac:chgData name="Artemis Javanshir" userId="59835868965f2672" providerId="LiveId" clId="{9F8EE708-7AC2-4762-A9F2-9CDF08640F7D}" dt="2022-10-21T05:38:54.287" v="5001" actId="26606"/>
          <ac:grpSpMkLst>
            <pc:docMk/>
            <pc:sldMk cId="2268456263" sldId="270"/>
            <ac:grpSpMk id="34" creationId="{1DE889C7-FAD6-4397-98E2-05D503484459}"/>
          </ac:grpSpMkLst>
        </pc:grpChg>
        <pc:grpChg chg="add del">
          <ac:chgData name="Artemis Javanshir" userId="59835868965f2672" providerId="LiveId" clId="{9F8EE708-7AC2-4762-A9F2-9CDF08640F7D}" dt="2022-10-21T05:39:14.355" v="5003" actId="26606"/>
          <ac:grpSpMkLst>
            <pc:docMk/>
            <pc:sldMk cId="2268456263" sldId="270"/>
            <ac:grpSpMk id="41" creationId="{AE1C45F0-260A-458C-96ED-C1F6D2151219}"/>
          </ac:grpSpMkLst>
        </pc:grpChg>
        <pc:grpChg chg="add del">
          <ac:chgData name="Artemis Javanshir" userId="59835868965f2672" providerId="LiveId" clId="{9F8EE708-7AC2-4762-A9F2-9CDF08640F7D}" dt="2022-10-21T05:39:28.941" v="5005" actId="26606"/>
          <ac:grpSpMkLst>
            <pc:docMk/>
            <pc:sldMk cId="2268456263" sldId="270"/>
            <ac:grpSpMk id="48" creationId="{828A5161-06F1-46CF-8AD7-844680A59E13}"/>
          </ac:grpSpMkLst>
        </pc:grpChg>
        <pc:grpChg chg="add del">
          <ac:chgData name="Artemis Javanshir" userId="59835868965f2672" providerId="LiveId" clId="{9F8EE708-7AC2-4762-A9F2-9CDF08640F7D}" dt="2022-10-21T05:39:28.941" v="5005" actId="26606"/>
          <ac:grpSpMkLst>
            <pc:docMk/>
            <pc:sldMk cId="2268456263" sldId="270"/>
            <ac:grpSpMk id="50" creationId="{5995D10D-E9C9-47DB-AE7E-801FEF38F5C9}"/>
          </ac:grpSpMkLst>
        </pc:grpChg>
        <pc:picChg chg="add mod">
          <ac:chgData name="Artemis Javanshir" userId="59835868965f2672" providerId="LiveId" clId="{9F8EE708-7AC2-4762-A9F2-9CDF08640F7D}" dt="2022-10-21T05:39:28.949" v="5006" actId="26606"/>
          <ac:picMkLst>
            <pc:docMk/>
            <pc:sldMk cId="2268456263" sldId="270"/>
            <ac:picMk id="4" creationId="{3249FC63-B1A9-2CCE-BE49-E6F9BFAD1BA4}"/>
          </ac:picMkLst>
        </pc:picChg>
        <pc:cxnChg chg="add del">
          <ac:chgData name="Artemis Javanshir" userId="59835868965f2672" providerId="LiveId" clId="{9F8EE708-7AC2-4762-A9F2-9CDF08640F7D}" dt="2022-10-21T05:39:14.355" v="5003" actId="26606"/>
          <ac:cxnSpMkLst>
            <pc:docMk/>
            <pc:sldMk cId="2268456263" sldId="270"/>
            <ac:cxnSpMk id="20" creationId="{6CF1BAF6-AD41-4082-B212-8A1F9A2E8779}"/>
          </ac:cxnSpMkLst>
        </pc:cxnChg>
      </pc:sldChg>
      <pc:sldChg chg="addSp delSp modSp mod ord setBg">
        <pc:chgData name="Artemis Javanshir" userId="59835868965f2672" providerId="LiveId" clId="{9F8EE708-7AC2-4762-A9F2-9CDF08640F7D}" dt="2022-10-22T18:07:07.553" v="5594" actId="20577"/>
        <pc:sldMkLst>
          <pc:docMk/>
          <pc:sldMk cId="1411596131" sldId="271"/>
        </pc:sldMkLst>
        <pc:spChg chg="mod">
          <ac:chgData name="Artemis Javanshir" userId="59835868965f2672" providerId="LiveId" clId="{9F8EE708-7AC2-4762-A9F2-9CDF08640F7D}" dt="2022-10-21T06:07:25.238" v="5395" actId="26606"/>
          <ac:spMkLst>
            <pc:docMk/>
            <pc:sldMk cId="1411596131" sldId="271"/>
            <ac:spMk id="2" creationId="{C3D5ADD8-A6FD-ADEE-93BF-1715423E123F}"/>
          </ac:spMkLst>
        </pc:spChg>
        <pc:spChg chg="mod">
          <ac:chgData name="Artemis Javanshir" userId="59835868965f2672" providerId="LiveId" clId="{9F8EE708-7AC2-4762-A9F2-9CDF08640F7D}" dt="2022-10-22T18:07:07.553" v="5594" actId="20577"/>
          <ac:spMkLst>
            <pc:docMk/>
            <pc:sldMk cId="1411596131" sldId="271"/>
            <ac:spMk id="3" creationId="{F7C08687-8F2C-D093-69BD-D7608D2C8851}"/>
          </ac:spMkLst>
        </pc:spChg>
        <pc:spChg chg="add del">
          <ac:chgData name="Artemis Javanshir" userId="59835868965f2672" providerId="LiveId" clId="{9F8EE708-7AC2-4762-A9F2-9CDF08640F7D}" dt="2022-10-21T06:07:25.233" v="5394" actId="26606"/>
          <ac:spMkLst>
            <pc:docMk/>
            <pc:sldMk cId="1411596131" sldId="271"/>
            <ac:spMk id="9" creationId="{F5897CCA-486C-491C-B4C1-5E5C95A82709}"/>
          </ac:spMkLst>
        </pc:spChg>
        <pc:spChg chg="add">
          <ac:chgData name="Artemis Javanshir" userId="59835868965f2672" providerId="LiveId" clId="{9F8EE708-7AC2-4762-A9F2-9CDF08640F7D}" dt="2022-10-21T06:07:25.238" v="5395" actId="26606"/>
          <ac:spMkLst>
            <pc:docMk/>
            <pc:sldMk cId="1411596131" sldId="271"/>
            <ac:spMk id="11" creationId="{8AEA628B-C8FF-4D0B-B111-F101F580B15D}"/>
          </ac:spMkLst>
        </pc:spChg>
        <pc:spChg chg="add">
          <ac:chgData name="Artemis Javanshir" userId="59835868965f2672" providerId="LiveId" clId="{9F8EE708-7AC2-4762-A9F2-9CDF08640F7D}" dt="2022-10-21T06:07:25.238" v="5395" actId="26606"/>
          <ac:spMkLst>
            <pc:docMk/>
            <pc:sldMk cId="1411596131" sldId="271"/>
            <ac:spMk id="12" creationId="{79477870-C64A-4E35-8F2F-05B7114F3C74}"/>
          </ac:spMkLst>
        </pc:spChg>
        <pc:spChg chg="add">
          <ac:chgData name="Artemis Javanshir" userId="59835868965f2672" providerId="LiveId" clId="{9F8EE708-7AC2-4762-A9F2-9CDF08640F7D}" dt="2022-10-21T06:07:25.238" v="5395" actId="26606"/>
          <ac:spMkLst>
            <pc:docMk/>
            <pc:sldMk cId="1411596131" sldId="271"/>
            <ac:spMk id="13" creationId="{42663BD0-064C-40FC-A331-F49FCA9536AA}"/>
          </ac:spMkLst>
        </pc:spChg>
        <pc:picChg chg="add mod">
          <ac:chgData name="Artemis Javanshir" userId="59835868965f2672" providerId="LiveId" clId="{9F8EE708-7AC2-4762-A9F2-9CDF08640F7D}" dt="2022-10-21T06:07:25.238" v="5395" actId="26606"/>
          <ac:picMkLst>
            <pc:docMk/>
            <pc:sldMk cId="1411596131" sldId="271"/>
            <ac:picMk id="4" creationId="{FA46BC47-615E-D551-1939-96E40A396DE0}"/>
          </ac:picMkLst>
        </pc:picChg>
      </pc:sldChg>
      <pc:sldChg chg="modSp new del mod">
        <pc:chgData name="Artemis Javanshir" userId="59835868965f2672" providerId="LiveId" clId="{9F8EE708-7AC2-4762-A9F2-9CDF08640F7D}" dt="2022-10-21T05:55:27.109" v="5043" actId="47"/>
        <pc:sldMkLst>
          <pc:docMk/>
          <pc:sldMk cId="1465301633" sldId="272"/>
        </pc:sldMkLst>
        <pc:spChg chg="mod">
          <ac:chgData name="Artemis Javanshir" userId="59835868965f2672" providerId="LiveId" clId="{9F8EE708-7AC2-4762-A9F2-9CDF08640F7D}" dt="2022-10-21T02:44:01.773" v="300" actId="20577"/>
          <ac:spMkLst>
            <pc:docMk/>
            <pc:sldMk cId="1465301633" sldId="272"/>
            <ac:spMk id="2" creationId="{2F50DD26-8D47-8935-E712-339F8399A1F1}"/>
          </ac:spMkLst>
        </pc:spChg>
        <pc:spChg chg="mod">
          <ac:chgData name="Artemis Javanshir" userId="59835868965f2672" providerId="LiveId" clId="{9F8EE708-7AC2-4762-A9F2-9CDF08640F7D}" dt="2022-10-21T02:48:36.755" v="748" actId="20577"/>
          <ac:spMkLst>
            <pc:docMk/>
            <pc:sldMk cId="1465301633" sldId="272"/>
            <ac:spMk id="3" creationId="{FC2DE167-38A4-4BBD-D365-F943123DF90D}"/>
          </ac:spMkLst>
        </pc:spChg>
      </pc:sldChg>
      <pc:sldChg chg="addSp delSp modSp new mod setBg">
        <pc:chgData name="Artemis Javanshir" userId="59835868965f2672" providerId="LiveId" clId="{9F8EE708-7AC2-4762-A9F2-9CDF08640F7D}" dt="2022-10-21T06:06:16.711" v="5391" actId="20577"/>
        <pc:sldMkLst>
          <pc:docMk/>
          <pc:sldMk cId="1693220639" sldId="273"/>
        </pc:sldMkLst>
        <pc:spChg chg="mod">
          <ac:chgData name="Artemis Javanshir" userId="59835868965f2672" providerId="LiveId" clId="{9F8EE708-7AC2-4762-A9F2-9CDF08640F7D}" dt="2022-10-21T06:06:16.711" v="5391" actId="20577"/>
          <ac:spMkLst>
            <pc:docMk/>
            <pc:sldMk cId="1693220639" sldId="273"/>
            <ac:spMk id="2" creationId="{68ECC302-D74A-A2BB-0593-D616C0277B24}"/>
          </ac:spMkLst>
        </pc:spChg>
        <pc:spChg chg="mod">
          <ac:chgData name="Artemis Javanshir" userId="59835868965f2672" providerId="LiveId" clId="{9F8EE708-7AC2-4762-A9F2-9CDF08640F7D}" dt="2022-10-21T06:06:05.078" v="5372" actId="26606"/>
          <ac:spMkLst>
            <pc:docMk/>
            <pc:sldMk cId="1693220639" sldId="273"/>
            <ac:spMk id="3" creationId="{76B366D8-FD52-DA47-105A-6C2BE724BD62}"/>
          </ac:spMkLst>
        </pc:spChg>
        <pc:spChg chg="add del">
          <ac:chgData name="Artemis Javanshir" userId="59835868965f2672" providerId="LiveId" clId="{9F8EE708-7AC2-4762-A9F2-9CDF08640F7D}" dt="2022-10-21T06:06:03.060" v="5369" actId="26606"/>
          <ac:spMkLst>
            <pc:docMk/>
            <pc:sldMk cId="1693220639" sldId="273"/>
            <ac:spMk id="9" creationId="{B0B8DCBA-FEED-46EF-A140-35B904015B49}"/>
          </ac:spMkLst>
        </pc:spChg>
        <pc:spChg chg="add del">
          <ac:chgData name="Artemis Javanshir" userId="59835868965f2672" providerId="LiveId" clId="{9F8EE708-7AC2-4762-A9F2-9CDF08640F7D}" dt="2022-10-21T06:06:05.078" v="5371" actId="26606"/>
          <ac:spMkLst>
            <pc:docMk/>
            <pc:sldMk cId="1693220639" sldId="273"/>
            <ac:spMk id="15" creationId="{CC552A98-EF7D-4D42-AB69-066B786AB55B}"/>
          </ac:spMkLst>
        </pc:spChg>
        <pc:spChg chg="add del">
          <ac:chgData name="Artemis Javanshir" userId="59835868965f2672" providerId="LiveId" clId="{9F8EE708-7AC2-4762-A9F2-9CDF08640F7D}" dt="2022-10-21T06:06:03.060" v="5369" actId="26606"/>
          <ac:spMkLst>
            <pc:docMk/>
            <pc:sldMk cId="1693220639" sldId="273"/>
            <ac:spMk id="16" creationId="{D5B0017B-2ECA-49AF-B397-DC140825DF8D}"/>
          </ac:spMkLst>
        </pc:spChg>
        <pc:spChg chg="add del">
          <ac:chgData name="Artemis Javanshir" userId="59835868965f2672" providerId="LiveId" clId="{9F8EE708-7AC2-4762-A9F2-9CDF08640F7D}" dt="2022-10-21T06:06:05.078" v="5371" actId="26606"/>
          <ac:spMkLst>
            <pc:docMk/>
            <pc:sldMk cId="1693220639" sldId="273"/>
            <ac:spMk id="17" creationId="{A648176E-454C-437C-B0FC-9B82FCF32B24}"/>
          </ac:spMkLst>
        </pc:spChg>
        <pc:spChg chg="add del">
          <ac:chgData name="Artemis Javanshir" userId="59835868965f2672" providerId="LiveId" clId="{9F8EE708-7AC2-4762-A9F2-9CDF08640F7D}" dt="2022-10-21T06:06:05.078" v="5371" actId="26606"/>
          <ac:spMkLst>
            <pc:docMk/>
            <pc:sldMk cId="1693220639" sldId="273"/>
            <ac:spMk id="20" creationId="{FF81F8D5-515A-45DC-B296-30AB11F2C19F}"/>
          </ac:spMkLst>
        </pc:spChg>
        <pc:spChg chg="add del">
          <ac:chgData name="Artemis Javanshir" userId="59835868965f2672" providerId="LiveId" clId="{9F8EE708-7AC2-4762-A9F2-9CDF08640F7D}" dt="2022-10-21T06:06:05.078" v="5371" actId="26606"/>
          <ac:spMkLst>
            <pc:docMk/>
            <pc:sldMk cId="1693220639" sldId="273"/>
            <ac:spMk id="21" creationId="{90464369-70FA-42AF-948F-80664CA7BFE5}"/>
          </ac:spMkLst>
        </pc:spChg>
        <pc:spChg chg="add del">
          <ac:chgData name="Artemis Javanshir" userId="59835868965f2672" providerId="LiveId" clId="{9F8EE708-7AC2-4762-A9F2-9CDF08640F7D}" dt="2022-10-21T06:06:05.078" v="5371" actId="26606"/>
          <ac:spMkLst>
            <pc:docMk/>
            <pc:sldMk cId="1693220639" sldId="273"/>
            <ac:spMk id="22" creationId="{A6604B49-AD5C-4590-B051-06C8222ECD99}"/>
          </ac:spMkLst>
        </pc:spChg>
        <pc:spChg chg="add">
          <ac:chgData name="Artemis Javanshir" userId="59835868965f2672" providerId="LiveId" clId="{9F8EE708-7AC2-4762-A9F2-9CDF08640F7D}" dt="2022-10-21T06:06:05.078" v="5372" actId="26606"/>
          <ac:spMkLst>
            <pc:docMk/>
            <pc:sldMk cId="1693220639" sldId="273"/>
            <ac:spMk id="24" creationId="{45D37F4E-DDB4-456B-97E0-9937730A039F}"/>
          </ac:spMkLst>
        </pc:spChg>
        <pc:spChg chg="add">
          <ac:chgData name="Artemis Javanshir" userId="59835868965f2672" providerId="LiveId" clId="{9F8EE708-7AC2-4762-A9F2-9CDF08640F7D}" dt="2022-10-21T06:06:05.078" v="5372" actId="26606"/>
          <ac:spMkLst>
            <pc:docMk/>
            <pc:sldMk cId="1693220639" sldId="273"/>
            <ac:spMk id="25" creationId="{B2DD41CD-8F47-4F56-AD12-4E2FF7696987}"/>
          </ac:spMkLst>
        </pc:spChg>
        <pc:grpChg chg="add del">
          <ac:chgData name="Artemis Javanshir" userId="59835868965f2672" providerId="LiveId" clId="{9F8EE708-7AC2-4762-A9F2-9CDF08640F7D}" dt="2022-10-21T06:06:03.060" v="5369" actId="26606"/>
          <ac:grpSpMkLst>
            <pc:docMk/>
            <pc:sldMk cId="1693220639" sldId="273"/>
            <ac:grpSpMk id="11" creationId="{AE1C45F0-260A-458C-96ED-C1F6D2151219}"/>
          </ac:grpSpMkLst>
        </pc:grpChg>
        <pc:picChg chg="add mod">
          <ac:chgData name="Artemis Javanshir" userId="59835868965f2672" providerId="LiveId" clId="{9F8EE708-7AC2-4762-A9F2-9CDF08640F7D}" dt="2022-10-21T06:06:05.078" v="5372" actId="26606"/>
          <ac:picMkLst>
            <pc:docMk/>
            <pc:sldMk cId="1693220639" sldId="273"/>
            <ac:picMk id="4" creationId="{385333A8-02BF-4FC8-4B28-768210356BA6}"/>
          </ac:picMkLst>
        </pc:picChg>
        <pc:cxnChg chg="add del">
          <ac:chgData name="Artemis Javanshir" userId="59835868965f2672" providerId="LiveId" clId="{9F8EE708-7AC2-4762-A9F2-9CDF08640F7D}" dt="2022-10-21T06:06:03.060" v="5369" actId="26606"/>
          <ac:cxnSpMkLst>
            <pc:docMk/>
            <pc:sldMk cId="1693220639" sldId="273"/>
            <ac:cxnSpMk id="18" creationId="{6CF1BAF6-AD41-4082-B212-8A1F9A2E8779}"/>
          </ac:cxnSpMkLst>
        </pc:cxnChg>
      </pc:sldChg>
      <pc:sldChg chg="addSp delSp modSp new mod setBg setClrOvrMap">
        <pc:chgData name="Artemis Javanshir" userId="59835868965f2672" providerId="LiveId" clId="{9F8EE708-7AC2-4762-A9F2-9CDF08640F7D}" dt="2022-10-22T18:35:26.942" v="6472" actId="26606"/>
        <pc:sldMkLst>
          <pc:docMk/>
          <pc:sldMk cId="816988872" sldId="274"/>
        </pc:sldMkLst>
        <pc:spChg chg="mod">
          <ac:chgData name="Artemis Javanshir" userId="59835868965f2672" providerId="LiveId" clId="{9F8EE708-7AC2-4762-A9F2-9CDF08640F7D}" dt="2022-10-22T18:35:26.942" v="6472" actId="26606"/>
          <ac:spMkLst>
            <pc:docMk/>
            <pc:sldMk cId="816988872" sldId="274"/>
            <ac:spMk id="2" creationId="{76DD2B74-A176-46D6-8294-FDB44BAD4DD4}"/>
          </ac:spMkLst>
        </pc:spChg>
        <pc:spChg chg="del mod">
          <ac:chgData name="Artemis Javanshir" userId="59835868965f2672" providerId="LiveId" clId="{9F8EE708-7AC2-4762-A9F2-9CDF08640F7D}" dt="2022-10-21T05:44:09.802" v="5020" actId="26606"/>
          <ac:spMkLst>
            <pc:docMk/>
            <pc:sldMk cId="816988872" sldId="274"/>
            <ac:spMk id="3" creationId="{0736A145-1911-6B2D-97D3-8F5509037037}"/>
          </ac:spMkLst>
        </pc:spChg>
        <pc:spChg chg="add del">
          <ac:chgData name="Artemis Javanshir" userId="59835868965f2672" providerId="LiveId" clId="{9F8EE708-7AC2-4762-A9F2-9CDF08640F7D}" dt="2022-10-21T05:44:04.792" v="5017" actId="26606"/>
          <ac:spMkLst>
            <pc:docMk/>
            <pc:sldMk cId="816988872" sldId="274"/>
            <ac:spMk id="8" creationId="{777A147A-9ED8-46B4-8660-1B3C2AA880B5}"/>
          </ac:spMkLst>
        </pc:spChg>
        <pc:spChg chg="add del">
          <ac:chgData name="Artemis Javanshir" userId="59835868965f2672" providerId="LiveId" clId="{9F8EE708-7AC2-4762-A9F2-9CDF08640F7D}" dt="2022-10-22T18:35:26.942" v="6472" actId="26606"/>
          <ac:spMkLst>
            <pc:docMk/>
            <pc:sldMk cId="816988872" sldId="274"/>
            <ac:spMk id="9" creationId="{CB49665F-0298-4449-8D2D-209989CB9EE3}"/>
          </ac:spMkLst>
        </pc:spChg>
        <pc:spChg chg="add del">
          <ac:chgData name="Artemis Javanshir" userId="59835868965f2672" providerId="LiveId" clId="{9F8EE708-7AC2-4762-A9F2-9CDF08640F7D}" dt="2022-10-21T05:44:04.792" v="5017" actId="26606"/>
          <ac:spMkLst>
            <pc:docMk/>
            <pc:sldMk cId="816988872" sldId="274"/>
            <ac:spMk id="10" creationId="{5D6C15A0-C087-4593-8414-2B4EC1CDC3DE}"/>
          </ac:spMkLst>
        </pc:spChg>
        <pc:spChg chg="add del">
          <ac:chgData name="Artemis Javanshir" userId="59835868965f2672" providerId="LiveId" clId="{9F8EE708-7AC2-4762-A9F2-9CDF08640F7D}" dt="2022-10-22T18:35:26.942" v="6472" actId="26606"/>
          <ac:spMkLst>
            <pc:docMk/>
            <pc:sldMk cId="816988872" sldId="274"/>
            <ac:spMk id="11" creationId="{A71EEC14-174A-46FA-B046-474750457130}"/>
          </ac:spMkLst>
        </pc:spChg>
        <pc:spChg chg="add del">
          <ac:chgData name="Artemis Javanshir" userId="59835868965f2672" providerId="LiveId" clId="{9F8EE708-7AC2-4762-A9F2-9CDF08640F7D}" dt="2022-10-21T05:44:09.707" v="5019" actId="26606"/>
          <ac:spMkLst>
            <pc:docMk/>
            <pc:sldMk cId="816988872" sldId="274"/>
            <ac:spMk id="12" creationId="{100EDD19-6802-4EC3-95CE-CFFAB042CFD6}"/>
          </ac:spMkLst>
        </pc:spChg>
        <pc:spChg chg="add del">
          <ac:chgData name="Artemis Javanshir" userId="59835868965f2672" providerId="LiveId" clId="{9F8EE708-7AC2-4762-A9F2-9CDF08640F7D}" dt="2022-10-21T05:44:09.707" v="5019" actId="26606"/>
          <ac:spMkLst>
            <pc:docMk/>
            <pc:sldMk cId="816988872" sldId="274"/>
            <ac:spMk id="13" creationId="{DB17E863-922E-4C26-BD64-E8FD41D28661}"/>
          </ac:spMkLst>
        </pc:spChg>
        <pc:spChg chg="add del">
          <ac:chgData name="Artemis Javanshir" userId="59835868965f2672" providerId="LiveId" clId="{9F8EE708-7AC2-4762-A9F2-9CDF08640F7D}" dt="2022-10-22T18:34:25.908" v="6461" actId="26606"/>
          <ac:spMkLst>
            <pc:docMk/>
            <pc:sldMk cId="816988872" sldId="274"/>
            <ac:spMk id="29" creationId="{5DD103AA-7536-490B-973F-73CA63A7ED09}"/>
          </ac:spMkLst>
        </pc:spChg>
        <pc:spChg chg="add del">
          <ac:chgData name="Artemis Javanshir" userId="59835868965f2672" providerId="LiveId" clId="{9F8EE708-7AC2-4762-A9F2-9CDF08640F7D}" dt="2022-10-22T18:34:49.751" v="6463" actId="26606"/>
          <ac:spMkLst>
            <pc:docMk/>
            <pc:sldMk cId="816988872" sldId="274"/>
            <ac:spMk id="34" creationId="{09821A95-4AEC-48B6-A584-7555C905667C}"/>
          </ac:spMkLst>
        </pc:spChg>
        <pc:spChg chg="add del">
          <ac:chgData name="Artemis Javanshir" userId="59835868965f2672" providerId="LiveId" clId="{9F8EE708-7AC2-4762-A9F2-9CDF08640F7D}" dt="2022-10-22T18:34:57.325" v="6465" actId="26606"/>
          <ac:spMkLst>
            <pc:docMk/>
            <pc:sldMk cId="816988872" sldId="274"/>
            <ac:spMk id="36" creationId="{E02239D2-A05D-4A1C-9F06-FBA7FC730E1B}"/>
          </ac:spMkLst>
        </pc:spChg>
        <pc:spChg chg="add del">
          <ac:chgData name="Artemis Javanshir" userId="59835868965f2672" providerId="LiveId" clId="{9F8EE708-7AC2-4762-A9F2-9CDF08640F7D}" dt="2022-10-22T18:35:15.533" v="6467" actId="26606"/>
          <ac:spMkLst>
            <pc:docMk/>
            <pc:sldMk cId="816988872" sldId="274"/>
            <ac:spMk id="38" creationId="{1A9F7B4E-B03D-4F64-BE33-00D074458D45}"/>
          </ac:spMkLst>
        </pc:spChg>
        <pc:spChg chg="add del">
          <ac:chgData name="Artemis Javanshir" userId="59835868965f2672" providerId="LiveId" clId="{9F8EE708-7AC2-4762-A9F2-9CDF08640F7D}" dt="2022-10-22T18:35:15.533" v="6467" actId="26606"/>
          <ac:spMkLst>
            <pc:docMk/>
            <pc:sldMk cId="816988872" sldId="274"/>
            <ac:spMk id="39" creationId="{7E2BE7F7-CA89-4002-ACCE-A478AEA24F5E}"/>
          </ac:spMkLst>
        </pc:spChg>
        <pc:spChg chg="add del">
          <ac:chgData name="Artemis Javanshir" userId="59835868965f2672" providerId="LiveId" clId="{9F8EE708-7AC2-4762-A9F2-9CDF08640F7D}" dt="2022-10-22T18:35:20.827" v="6469" actId="26606"/>
          <ac:spMkLst>
            <pc:docMk/>
            <pc:sldMk cId="816988872" sldId="274"/>
            <ac:spMk id="41" creationId="{665DBBEF-238B-476B-96AB-8AAC3224ECEA}"/>
          </ac:spMkLst>
        </pc:spChg>
        <pc:spChg chg="add del">
          <ac:chgData name="Artemis Javanshir" userId="59835868965f2672" providerId="LiveId" clId="{9F8EE708-7AC2-4762-A9F2-9CDF08640F7D}" dt="2022-10-22T18:35:20.827" v="6469" actId="26606"/>
          <ac:spMkLst>
            <pc:docMk/>
            <pc:sldMk cId="816988872" sldId="274"/>
            <ac:spMk id="42" creationId="{3FCFB1DE-0B7E-48CC-BA90-B2AB0889F9D6}"/>
          </ac:spMkLst>
        </pc:spChg>
        <pc:spChg chg="add del">
          <ac:chgData name="Artemis Javanshir" userId="59835868965f2672" providerId="LiveId" clId="{9F8EE708-7AC2-4762-A9F2-9CDF08640F7D}" dt="2022-10-22T18:35:26.643" v="6471" actId="26606"/>
          <ac:spMkLst>
            <pc:docMk/>
            <pc:sldMk cId="816988872" sldId="274"/>
            <ac:spMk id="44" creationId="{1A9F7B4E-B03D-4F64-BE33-00D074458D45}"/>
          </ac:spMkLst>
        </pc:spChg>
        <pc:spChg chg="add del">
          <ac:chgData name="Artemis Javanshir" userId="59835868965f2672" providerId="LiveId" clId="{9F8EE708-7AC2-4762-A9F2-9CDF08640F7D}" dt="2022-10-22T18:35:26.643" v="6471" actId="26606"/>
          <ac:spMkLst>
            <pc:docMk/>
            <pc:sldMk cId="816988872" sldId="274"/>
            <ac:spMk id="45" creationId="{7E2BE7F7-CA89-4002-ACCE-A478AEA24F5E}"/>
          </ac:spMkLst>
        </pc:spChg>
        <pc:spChg chg="add">
          <ac:chgData name="Artemis Javanshir" userId="59835868965f2672" providerId="LiveId" clId="{9F8EE708-7AC2-4762-A9F2-9CDF08640F7D}" dt="2022-10-22T18:35:26.942" v="6472" actId="26606"/>
          <ac:spMkLst>
            <pc:docMk/>
            <pc:sldMk cId="816988872" sldId="274"/>
            <ac:spMk id="47" creationId="{257363FD-7E77-4145-9483-331A807ADF0E}"/>
          </ac:spMkLst>
        </pc:spChg>
        <pc:grpChg chg="add del">
          <ac:chgData name="Artemis Javanshir" userId="59835868965f2672" providerId="LiveId" clId="{9F8EE708-7AC2-4762-A9F2-9CDF08640F7D}" dt="2022-10-22T18:35:26.942" v="6472" actId="26606"/>
          <ac:grpSpMkLst>
            <pc:docMk/>
            <pc:sldMk cId="816988872" sldId="274"/>
            <ac:grpSpMk id="16" creationId="{EEB6CB95-E653-4C6C-AE51-62FD848E8D5B}"/>
          </ac:grpSpMkLst>
        </pc:grpChg>
        <pc:grpChg chg="add del">
          <ac:chgData name="Artemis Javanshir" userId="59835868965f2672" providerId="LiveId" clId="{9F8EE708-7AC2-4762-A9F2-9CDF08640F7D}" dt="2022-10-22T18:35:26.942" v="6472" actId="26606"/>
          <ac:grpSpMkLst>
            <pc:docMk/>
            <pc:sldMk cId="816988872" sldId="274"/>
            <ac:grpSpMk id="17" creationId="{43F5E015-E085-4624-B431-B42414448684}"/>
          </ac:grpSpMkLst>
        </pc:grpChg>
        <pc:grpChg chg="add del">
          <ac:chgData name="Artemis Javanshir" userId="59835868965f2672" providerId="LiveId" clId="{9F8EE708-7AC2-4762-A9F2-9CDF08640F7D}" dt="2022-10-22T18:34:49.751" v="6463" actId="26606"/>
          <ac:grpSpMkLst>
            <pc:docMk/>
            <pc:sldMk cId="816988872" sldId="274"/>
            <ac:grpSpMk id="31" creationId="{69996FAB-012A-4B0F-A158-D21B9D459FF5}"/>
          </ac:grpSpMkLst>
        </pc:grpChg>
        <pc:graphicFrameChg chg="add mod modGraphic">
          <ac:chgData name="Artemis Javanshir" userId="59835868965f2672" providerId="LiveId" clId="{9F8EE708-7AC2-4762-A9F2-9CDF08640F7D}" dt="2022-10-22T18:35:26.942" v="6472" actId="26606"/>
          <ac:graphicFrameMkLst>
            <pc:docMk/>
            <pc:sldMk cId="816988872" sldId="274"/>
            <ac:graphicFrameMk id="5" creationId="{8E95C322-576E-EE0C-B9E7-6111E3A6EB0B}"/>
          </ac:graphicFrameMkLst>
        </pc:graphicFrameChg>
      </pc:sldChg>
      <pc:sldChg chg="addSp delSp modSp new mod setBg">
        <pc:chgData name="Artemis Javanshir" userId="59835868965f2672" providerId="LiveId" clId="{9F8EE708-7AC2-4762-A9F2-9CDF08640F7D}" dt="2022-10-21T05:54:51.377" v="5042" actId="26606"/>
        <pc:sldMkLst>
          <pc:docMk/>
          <pc:sldMk cId="1662164764" sldId="275"/>
        </pc:sldMkLst>
        <pc:spChg chg="mod">
          <ac:chgData name="Artemis Javanshir" userId="59835868965f2672" providerId="LiveId" clId="{9F8EE708-7AC2-4762-A9F2-9CDF08640F7D}" dt="2022-10-21T05:54:51.377" v="5042" actId="26606"/>
          <ac:spMkLst>
            <pc:docMk/>
            <pc:sldMk cId="1662164764" sldId="275"/>
            <ac:spMk id="2" creationId="{92FDC448-E938-920A-492C-6E91A7795F37}"/>
          </ac:spMkLst>
        </pc:spChg>
        <pc:spChg chg="mod">
          <ac:chgData name="Artemis Javanshir" userId="59835868965f2672" providerId="LiveId" clId="{9F8EE708-7AC2-4762-A9F2-9CDF08640F7D}" dt="2022-10-21T05:54:51.377" v="5042" actId="26606"/>
          <ac:spMkLst>
            <pc:docMk/>
            <pc:sldMk cId="1662164764" sldId="275"/>
            <ac:spMk id="3" creationId="{02EDC97D-876B-3A6B-329D-E0A0D55871DD}"/>
          </ac:spMkLst>
        </pc:spChg>
        <pc:spChg chg="add del">
          <ac:chgData name="Artemis Javanshir" userId="59835868965f2672" providerId="LiveId" clId="{9F8EE708-7AC2-4762-A9F2-9CDF08640F7D}" dt="2022-10-21T05:54:51.377" v="5041" actId="26606"/>
          <ac:spMkLst>
            <pc:docMk/>
            <pc:sldMk cId="1662164764" sldId="275"/>
            <ac:spMk id="9" creationId="{F13C74B1-5B17-4795-BED0-7140497B445A}"/>
          </ac:spMkLst>
        </pc:spChg>
        <pc:spChg chg="add del">
          <ac:chgData name="Artemis Javanshir" userId="59835868965f2672" providerId="LiveId" clId="{9F8EE708-7AC2-4762-A9F2-9CDF08640F7D}" dt="2022-10-21T05:54:51.377" v="5041" actId="26606"/>
          <ac:spMkLst>
            <pc:docMk/>
            <pc:sldMk cId="1662164764" sldId="275"/>
            <ac:spMk id="11" creationId="{D4974D33-8DC5-464E-8C6D-BE58F0669C17}"/>
          </ac:spMkLst>
        </pc:spChg>
        <pc:spChg chg="add">
          <ac:chgData name="Artemis Javanshir" userId="59835868965f2672" providerId="LiveId" clId="{9F8EE708-7AC2-4762-A9F2-9CDF08640F7D}" dt="2022-10-21T05:54:51.377" v="5042" actId="26606"/>
          <ac:spMkLst>
            <pc:docMk/>
            <pc:sldMk cId="1662164764" sldId="275"/>
            <ac:spMk id="13" creationId="{04812C46-200A-4DEB-A05E-3ED6C68C2387}"/>
          </ac:spMkLst>
        </pc:spChg>
        <pc:spChg chg="add">
          <ac:chgData name="Artemis Javanshir" userId="59835868965f2672" providerId="LiveId" clId="{9F8EE708-7AC2-4762-A9F2-9CDF08640F7D}" dt="2022-10-21T05:54:51.377" v="5042" actId="26606"/>
          <ac:spMkLst>
            <pc:docMk/>
            <pc:sldMk cId="1662164764" sldId="275"/>
            <ac:spMk id="14" creationId="{D1EA859B-E555-4109-94F3-6700E046E008}"/>
          </ac:spMkLst>
        </pc:spChg>
        <pc:picChg chg="add mod ord">
          <ac:chgData name="Artemis Javanshir" userId="59835868965f2672" providerId="LiveId" clId="{9F8EE708-7AC2-4762-A9F2-9CDF08640F7D}" dt="2022-10-21T05:54:51.377" v="5042" actId="26606"/>
          <ac:picMkLst>
            <pc:docMk/>
            <pc:sldMk cId="1662164764" sldId="275"/>
            <ac:picMk id="4" creationId="{9CB4C879-ED6B-CFA8-83CB-6C86D3DADCC4}"/>
          </ac:picMkLst>
        </pc:picChg>
      </pc:sldChg>
      <pc:sldChg chg="addSp modSp new mod setBg">
        <pc:chgData name="Artemis Javanshir" userId="59835868965f2672" providerId="LiveId" clId="{9F8EE708-7AC2-4762-A9F2-9CDF08640F7D}" dt="2022-10-21T05:19:07.697" v="4957" actId="26606"/>
        <pc:sldMkLst>
          <pc:docMk/>
          <pc:sldMk cId="2340918319" sldId="276"/>
        </pc:sldMkLst>
        <pc:spChg chg="mod">
          <ac:chgData name="Artemis Javanshir" userId="59835868965f2672" providerId="LiveId" clId="{9F8EE708-7AC2-4762-A9F2-9CDF08640F7D}" dt="2022-10-21T05:19:07.697" v="4957" actId="26606"/>
          <ac:spMkLst>
            <pc:docMk/>
            <pc:sldMk cId="2340918319" sldId="276"/>
            <ac:spMk id="2" creationId="{F718E3BA-7500-BDBF-D68D-28909CB79208}"/>
          </ac:spMkLst>
        </pc:spChg>
        <pc:spChg chg="mod">
          <ac:chgData name="Artemis Javanshir" userId="59835868965f2672" providerId="LiveId" clId="{9F8EE708-7AC2-4762-A9F2-9CDF08640F7D}" dt="2022-10-21T05:19:07.697" v="4957" actId="26606"/>
          <ac:spMkLst>
            <pc:docMk/>
            <pc:sldMk cId="2340918319" sldId="276"/>
            <ac:spMk id="3" creationId="{A33CE0C0-B469-EA91-B2EA-AAA4B465CD24}"/>
          </ac:spMkLst>
        </pc:spChg>
        <pc:spChg chg="add">
          <ac:chgData name="Artemis Javanshir" userId="59835868965f2672" providerId="LiveId" clId="{9F8EE708-7AC2-4762-A9F2-9CDF08640F7D}" dt="2022-10-21T05:19:07.697" v="4957" actId="26606"/>
          <ac:spMkLst>
            <pc:docMk/>
            <pc:sldMk cId="2340918319" sldId="276"/>
            <ac:spMk id="9" creationId="{201CC55D-ED54-4C5C-95E6-10947BD1103B}"/>
          </ac:spMkLst>
        </pc:spChg>
        <pc:spChg chg="add">
          <ac:chgData name="Artemis Javanshir" userId="59835868965f2672" providerId="LiveId" clId="{9F8EE708-7AC2-4762-A9F2-9CDF08640F7D}" dt="2022-10-21T05:19:07.697" v="4957" actId="26606"/>
          <ac:spMkLst>
            <pc:docMk/>
            <pc:sldMk cId="2340918319" sldId="276"/>
            <ac:spMk id="15" creationId="{3873B707-463F-40B0-8227-E8CC6C67EB25}"/>
          </ac:spMkLst>
        </pc:spChg>
        <pc:spChg chg="add">
          <ac:chgData name="Artemis Javanshir" userId="59835868965f2672" providerId="LiveId" clId="{9F8EE708-7AC2-4762-A9F2-9CDF08640F7D}" dt="2022-10-21T05:19:07.697" v="4957" actId="26606"/>
          <ac:spMkLst>
            <pc:docMk/>
            <pc:sldMk cId="2340918319" sldId="276"/>
            <ac:spMk id="17" creationId="{C13237C8-E62C-4F0D-A318-BD6FB6C2D138}"/>
          </ac:spMkLst>
        </pc:spChg>
        <pc:spChg chg="add">
          <ac:chgData name="Artemis Javanshir" userId="59835868965f2672" providerId="LiveId" clId="{9F8EE708-7AC2-4762-A9F2-9CDF08640F7D}" dt="2022-10-21T05:19:07.697" v="4957" actId="26606"/>
          <ac:spMkLst>
            <pc:docMk/>
            <pc:sldMk cId="2340918319" sldId="276"/>
            <ac:spMk id="19" creationId="{19C9EAEA-39D0-4B0E-A0EB-51E7B26740B1}"/>
          </ac:spMkLst>
        </pc:spChg>
        <pc:grpChg chg="add">
          <ac:chgData name="Artemis Javanshir" userId="59835868965f2672" providerId="LiveId" clId="{9F8EE708-7AC2-4762-A9F2-9CDF08640F7D}" dt="2022-10-21T05:19:07.697" v="4957" actId="26606"/>
          <ac:grpSpMkLst>
            <pc:docMk/>
            <pc:sldMk cId="2340918319" sldId="276"/>
            <ac:grpSpMk id="11" creationId="{1DE889C7-FAD6-4397-98E2-05D503484459}"/>
          </ac:grpSpMkLst>
        </pc:grpChg>
        <pc:picChg chg="add mod">
          <ac:chgData name="Artemis Javanshir" userId="59835868965f2672" providerId="LiveId" clId="{9F8EE708-7AC2-4762-A9F2-9CDF08640F7D}" dt="2022-10-21T05:19:07.697" v="4957" actId="26606"/>
          <ac:picMkLst>
            <pc:docMk/>
            <pc:sldMk cId="2340918319" sldId="276"/>
            <ac:picMk id="4" creationId="{0F5CD90A-2B07-CA5A-9FC3-3C274916CD03}"/>
          </ac:picMkLst>
        </pc:picChg>
      </pc:sldChg>
      <pc:sldChg chg="addSp delSp modSp new mod ord">
        <pc:chgData name="Artemis Javanshir" userId="59835868965f2672" providerId="LiveId" clId="{9F8EE708-7AC2-4762-A9F2-9CDF08640F7D}" dt="2022-10-28T23:42:46.880" v="7132" actId="20577"/>
        <pc:sldMkLst>
          <pc:docMk/>
          <pc:sldMk cId="1033220717" sldId="277"/>
        </pc:sldMkLst>
        <pc:spChg chg="mod">
          <ac:chgData name="Artemis Javanshir" userId="59835868965f2672" providerId="LiveId" clId="{9F8EE708-7AC2-4762-A9F2-9CDF08640F7D}" dt="2022-10-22T20:02:31.768" v="6526" actId="122"/>
          <ac:spMkLst>
            <pc:docMk/>
            <pc:sldMk cId="1033220717" sldId="277"/>
            <ac:spMk id="2" creationId="{405C18D4-C282-C643-0A06-FF182187062B}"/>
          </ac:spMkLst>
        </pc:spChg>
        <pc:spChg chg="mod">
          <ac:chgData name="Artemis Javanshir" userId="59835868965f2672" providerId="LiveId" clId="{9F8EE708-7AC2-4762-A9F2-9CDF08640F7D}" dt="2022-10-22T20:02:36.493" v="6540" actId="20577"/>
          <ac:spMkLst>
            <pc:docMk/>
            <pc:sldMk cId="1033220717" sldId="277"/>
            <ac:spMk id="3" creationId="{FD841D46-1858-8D2D-5942-DA2147429EDF}"/>
          </ac:spMkLst>
        </pc:spChg>
        <pc:spChg chg="del mod">
          <ac:chgData name="Artemis Javanshir" userId="59835868965f2672" providerId="LiveId" clId="{9F8EE708-7AC2-4762-A9F2-9CDF08640F7D}" dt="2022-10-22T20:10:41.260" v="6954" actId="26606"/>
          <ac:spMkLst>
            <pc:docMk/>
            <pc:sldMk cId="1033220717" sldId="277"/>
            <ac:spMk id="4" creationId="{E7BD91A6-2D07-274E-C506-376AFBA7A55F}"/>
          </ac:spMkLst>
        </pc:spChg>
        <pc:spChg chg="mod">
          <ac:chgData name="Artemis Javanshir" userId="59835868965f2672" providerId="LiveId" clId="{9F8EE708-7AC2-4762-A9F2-9CDF08640F7D}" dt="2022-10-22T20:02:40.216" v="6549" actId="20577"/>
          <ac:spMkLst>
            <pc:docMk/>
            <pc:sldMk cId="1033220717" sldId="277"/>
            <ac:spMk id="5" creationId="{41DAED44-D893-540F-7101-534D861C1DD8}"/>
          </ac:spMkLst>
        </pc:spChg>
        <pc:spChg chg="mod">
          <ac:chgData name="Artemis Javanshir" userId="59835868965f2672" providerId="LiveId" clId="{9F8EE708-7AC2-4762-A9F2-9CDF08640F7D}" dt="2022-10-28T23:41:25.616" v="7094" actId="5793"/>
          <ac:spMkLst>
            <pc:docMk/>
            <pc:sldMk cId="1033220717" sldId="277"/>
            <ac:spMk id="6" creationId="{77104D0E-9706-242D-BFF0-BD9E02051C60}"/>
          </ac:spMkLst>
        </pc:spChg>
        <pc:graphicFrameChg chg="add mod modGraphic">
          <ac:chgData name="Artemis Javanshir" userId="59835868965f2672" providerId="LiveId" clId="{9F8EE708-7AC2-4762-A9F2-9CDF08640F7D}" dt="2022-10-28T23:42:46.880" v="7132" actId="20577"/>
          <ac:graphicFrameMkLst>
            <pc:docMk/>
            <pc:sldMk cId="1033220717" sldId="277"/>
            <ac:graphicFrameMk id="10" creationId="{44C348B9-1CF1-C526-E1F5-FFC6CB3452B9}"/>
          </ac:graphicFrameMkLst>
        </pc:graphicFrameChg>
        <pc:picChg chg="add del mod">
          <ac:chgData name="Artemis Javanshir" userId="59835868965f2672" providerId="LiveId" clId="{9F8EE708-7AC2-4762-A9F2-9CDF08640F7D}" dt="2022-10-22T20:11:58.233" v="6955" actId="478"/>
          <ac:picMkLst>
            <pc:docMk/>
            <pc:sldMk cId="1033220717" sldId="277"/>
            <ac:picMk id="7" creationId="{57F478A3-C89C-5F7B-0737-C3898A2E2344}"/>
          </ac:picMkLst>
        </pc:picChg>
        <pc:picChg chg="add mod">
          <ac:chgData name="Artemis Javanshir" userId="59835868965f2672" providerId="LiveId" clId="{9F8EE708-7AC2-4762-A9F2-9CDF08640F7D}" dt="2022-10-22T20:10:06.104" v="6950" actId="1076"/>
          <ac:picMkLst>
            <pc:docMk/>
            <pc:sldMk cId="1033220717" sldId="277"/>
            <ac:picMk id="8" creationId="{E0149089-00AC-3D4A-B1AF-051DFD1AD672}"/>
          </ac:picMkLst>
        </pc:picChg>
        <pc:picChg chg="add mod">
          <ac:chgData name="Artemis Javanshir" userId="59835868965f2672" providerId="LiveId" clId="{9F8EE708-7AC2-4762-A9F2-9CDF08640F7D}" dt="2022-10-22T20:12:15.668" v="6958" actId="1076"/>
          <ac:picMkLst>
            <pc:docMk/>
            <pc:sldMk cId="1033220717" sldId="277"/>
            <ac:picMk id="9" creationId="{0855DFB8-66D2-4B1A-E8FF-BD26754A842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55799A-6CD4-4D33-BE9F-D0ED8BF8C9C6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FF502E4-6978-4324-837C-F6E7D62A3AD7}">
      <dgm:prSet/>
      <dgm:spPr/>
      <dgm:t>
        <a:bodyPr/>
        <a:lstStyle/>
        <a:p>
          <a:r>
            <a:rPr lang="en-US"/>
            <a:t>Similarities to Indo-European heritage</a:t>
          </a:r>
        </a:p>
      </dgm:t>
    </dgm:pt>
    <dgm:pt modelId="{33DCEC5F-C5CD-4426-87C3-B7C96D81C9D2}" type="parTrans" cxnId="{2DAF1C85-943A-4DDD-AC16-14707E5BACD0}">
      <dgm:prSet/>
      <dgm:spPr/>
      <dgm:t>
        <a:bodyPr/>
        <a:lstStyle/>
        <a:p>
          <a:endParaRPr lang="en-US"/>
        </a:p>
      </dgm:t>
    </dgm:pt>
    <dgm:pt modelId="{73D65FA3-3D44-440E-A9F3-63EB02173996}" type="sibTrans" cxnId="{2DAF1C85-943A-4DDD-AC16-14707E5BACD0}">
      <dgm:prSet/>
      <dgm:spPr/>
      <dgm:t>
        <a:bodyPr/>
        <a:lstStyle/>
        <a:p>
          <a:endParaRPr lang="en-US"/>
        </a:p>
      </dgm:t>
    </dgm:pt>
    <dgm:pt modelId="{80996300-88C8-49A4-96BB-95DA64332A58}">
      <dgm:prSet/>
      <dgm:spPr/>
      <dgm:t>
        <a:bodyPr/>
        <a:lstStyle/>
        <a:p>
          <a:r>
            <a:rPr lang="en-US"/>
            <a:t>Moving around the sacred fire during Hindu wedding ceremony</a:t>
          </a:r>
        </a:p>
      </dgm:t>
    </dgm:pt>
    <dgm:pt modelId="{7640EDB1-3432-49C1-8343-FFD018F1E144}" type="parTrans" cxnId="{00F76AF8-4145-4D1F-BB05-2D877F03929E}">
      <dgm:prSet/>
      <dgm:spPr/>
      <dgm:t>
        <a:bodyPr/>
        <a:lstStyle/>
        <a:p>
          <a:endParaRPr lang="en-US"/>
        </a:p>
      </dgm:t>
    </dgm:pt>
    <dgm:pt modelId="{1CB8684C-EBBA-4B43-B38C-E061E80D3BD9}" type="sibTrans" cxnId="{00F76AF8-4145-4D1F-BB05-2D877F03929E}">
      <dgm:prSet/>
      <dgm:spPr/>
      <dgm:t>
        <a:bodyPr/>
        <a:lstStyle/>
        <a:p>
          <a:endParaRPr lang="en-US"/>
        </a:p>
      </dgm:t>
    </dgm:pt>
    <dgm:pt modelId="{03896988-A42A-4568-932F-AE22A0C8DA8C}">
      <dgm:prSet/>
      <dgm:spPr/>
      <dgm:t>
        <a:bodyPr/>
        <a:lstStyle/>
        <a:p>
          <a:r>
            <a:rPr lang="en-US"/>
            <a:t>Ritualistic sacrifices</a:t>
          </a:r>
        </a:p>
      </dgm:t>
    </dgm:pt>
    <dgm:pt modelId="{CCB947B5-F78D-4BC6-AB44-01A7C44FECE0}" type="parTrans" cxnId="{1FDE5ED6-B77C-4865-B3FF-A3AC67FC4630}">
      <dgm:prSet/>
      <dgm:spPr/>
      <dgm:t>
        <a:bodyPr/>
        <a:lstStyle/>
        <a:p>
          <a:endParaRPr lang="en-US"/>
        </a:p>
      </dgm:t>
    </dgm:pt>
    <dgm:pt modelId="{81A16A6B-82A3-437E-B896-6439A0539D76}" type="sibTrans" cxnId="{1FDE5ED6-B77C-4865-B3FF-A3AC67FC4630}">
      <dgm:prSet/>
      <dgm:spPr/>
      <dgm:t>
        <a:bodyPr/>
        <a:lstStyle/>
        <a:p>
          <a:endParaRPr lang="en-US"/>
        </a:p>
      </dgm:t>
    </dgm:pt>
    <dgm:pt modelId="{D3E960F4-8C77-4176-A530-0DCC5CA952BF}">
      <dgm:prSet/>
      <dgm:spPr/>
      <dgm:t>
        <a:bodyPr/>
        <a:lstStyle/>
        <a:p>
          <a:r>
            <a:rPr lang="en-US"/>
            <a:t>Worship of male sky gods</a:t>
          </a:r>
        </a:p>
      </dgm:t>
    </dgm:pt>
    <dgm:pt modelId="{25E5C6F8-A7EB-489F-8CAB-FC07B5A67373}" type="parTrans" cxnId="{2DFD0E50-DCC7-4AFE-89D3-2FA8A68BDAB7}">
      <dgm:prSet/>
      <dgm:spPr/>
      <dgm:t>
        <a:bodyPr/>
        <a:lstStyle/>
        <a:p>
          <a:endParaRPr lang="en-US"/>
        </a:p>
      </dgm:t>
    </dgm:pt>
    <dgm:pt modelId="{B4BF4C07-29FC-4ADB-B7FA-36619E6F3BA2}" type="sibTrans" cxnId="{2DFD0E50-DCC7-4AFE-89D3-2FA8A68BDAB7}">
      <dgm:prSet/>
      <dgm:spPr/>
      <dgm:t>
        <a:bodyPr/>
        <a:lstStyle/>
        <a:p>
          <a:endParaRPr lang="en-US"/>
        </a:p>
      </dgm:t>
    </dgm:pt>
    <dgm:pt modelId="{9C2EF8F3-19C6-4B4F-BBB2-886EDB39394D}">
      <dgm:prSet/>
      <dgm:spPr/>
      <dgm:t>
        <a:bodyPr/>
        <a:lstStyle/>
        <a:p>
          <a:r>
            <a:rPr lang="en-US"/>
            <a:t>“world of the fathers” resembles the Germanic Valhalla</a:t>
          </a:r>
        </a:p>
      </dgm:t>
    </dgm:pt>
    <dgm:pt modelId="{9557FA8E-3889-47EE-9434-B744FA1CC731}" type="parTrans" cxnId="{E0DE0516-F1BB-4F67-97FC-D41CF0552AF1}">
      <dgm:prSet/>
      <dgm:spPr/>
      <dgm:t>
        <a:bodyPr/>
        <a:lstStyle/>
        <a:p>
          <a:endParaRPr lang="en-US"/>
        </a:p>
      </dgm:t>
    </dgm:pt>
    <dgm:pt modelId="{B15FCAD9-3457-460B-92F5-01B472F442C2}" type="sibTrans" cxnId="{E0DE0516-F1BB-4F67-97FC-D41CF0552AF1}">
      <dgm:prSet/>
      <dgm:spPr/>
      <dgm:t>
        <a:bodyPr/>
        <a:lstStyle/>
        <a:p>
          <a:endParaRPr lang="en-US"/>
        </a:p>
      </dgm:t>
    </dgm:pt>
    <dgm:pt modelId="{BB64A954-F0F9-442A-8C8E-C312E53FD633}">
      <dgm:prSet/>
      <dgm:spPr/>
      <dgm:t>
        <a:bodyPr/>
        <a:lstStyle/>
        <a:p>
          <a:r>
            <a:rPr lang="en-US"/>
            <a:t>Similarity to Indo-Iranian heritage</a:t>
          </a:r>
        </a:p>
      </dgm:t>
    </dgm:pt>
    <dgm:pt modelId="{D89C13DE-BA2E-416A-8D79-B78E988569BD}" type="parTrans" cxnId="{4EA41835-03EB-428E-922E-18B074C4D33E}">
      <dgm:prSet/>
      <dgm:spPr/>
      <dgm:t>
        <a:bodyPr/>
        <a:lstStyle/>
        <a:p>
          <a:endParaRPr lang="en-US"/>
        </a:p>
      </dgm:t>
    </dgm:pt>
    <dgm:pt modelId="{28AA73A3-80D2-43ED-83ED-28C60716AED7}" type="sibTrans" cxnId="{4EA41835-03EB-428E-922E-18B074C4D33E}">
      <dgm:prSet/>
      <dgm:spPr/>
      <dgm:t>
        <a:bodyPr/>
        <a:lstStyle/>
        <a:p>
          <a:endParaRPr lang="en-US"/>
        </a:p>
      </dgm:t>
    </dgm:pt>
    <dgm:pt modelId="{8E654241-12EF-4E4C-BE2E-CF83D108E997}">
      <dgm:prSet/>
      <dgm:spPr/>
      <dgm:t>
        <a:bodyPr/>
        <a:lstStyle/>
        <a:p>
          <a:r>
            <a:rPr lang="en-US"/>
            <a:t>Initiation ceremony like Zoroastrianism- tying of a sacred cord</a:t>
          </a:r>
        </a:p>
      </dgm:t>
    </dgm:pt>
    <dgm:pt modelId="{D620B89C-D6DE-4E4C-B7C0-7A36F7BF04EC}" type="parTrans" cxnId="{14C6B4F4-EFC1-40A3-A8EA-E6C003B61B77}">
      <dgm:prSet/>
      <dgm:spPr/>
      <dgm:t>
        <a:bodyPr/>
        <a:lstStyle/>
        <a:p>
          <a:endParaRPr lang="en-US"/>
        </a:p>
      </dgm:t>
    </dgm:pt>
    <dgm:pt modelId="{CE583169-FEBB-402F-AC09-3FB149A41512}" type="sibTrans" cxnId="{14C6B4F4-EFC1-40A3-A8EA-E6C003B61B77}">
      <dgm:prSet/>
      <dgm:spPr/>
      <dgm:t>
        <a:bodyPr/>
        <a:lstStyle/>
        <a:p>
          <a:endParaRPr lang="en-US"/>
        </a:p>
      </dgm:t>
    </dgm:pt>
    <dgm:pt modelId="{A939AABD-EC54-4C8C-A960-DD0D6A284244}">
      <dgm:prSet/>
      <dgm:spPr/>
      <dgm:t>
        <a:bodyPr/>
        <a:lstStyle/>
        <a:p>
          <a:r>
            <a:rPr lang="en-US"/>
            <a:t>Sea god Varuna possesses many features of Zoroastrian God Ahura Mazda</a:t>
          </a:r>
        </a:p>
      </dgm:t>
    </dgm:pt>
    <dgm:pt modelId="{8CFC5BC9-5364-4454-B608-1F6661DBB4AE}" type="parTrans" cxnId="{6F2E164A-C603-4BF5-B720-69F76A1D6519}">
      <dgm:prSet/>
      <dgm:spPr/>
      <dgm:t>
        <a:bodyPr/>
        <a:lstStyle/>
        <a:p>
          <a:endParaRPr lang="en-US"/>
        </a:p>
      </dgm:t>
    </dgm:pt>
    <dgm:pt modelId="{7DE232FD-4C08-46C0-9467-6531B1590BC0}" type="sibTrans" cxnId="{6F2E164A-C603-4BF5-B720-69F76A1D6519}">
      <dgm:prSet/>
      <dgm:spPr/>
      <dgm:t>
        <a:bodyPr/>
        <a:lstStyle/>
        <a:p>
          <a:endParaRPr lang="en-US"/>
        </a:p>
      </dgm:t>
    </dgm:pt>
    <dgm:pt modelId="{53645E20-3F1E-4AEB-B92F-49AACF0C3003}">
      <dgm:prSet/>
      <dgm:spPr/>
      <dgm:t>
        <a:bodyPr/>
        <a:lstStyle/>
        <a:p>
          <a:r>
            <a:rPr lang="en-US"/>
            <a:t>Sacred drink soma like homa in Zoroastrianism</a:t>
          </a:r>
        </a:p>
      </dgm:t>
    </dgm:pt>
    <dgm:pt modelId="{D1B50F79-085A-428D-A93B-293D391BECFF}" type="parTrans" cxnId="{110343D9-D127-4D71-BE3B-495BB3743937}">
      <dgm:prSet/>
      <dgm:spPr/>
      <dgm:t>
        <a:bodyPr/>
        <a:lstStyle/>
        <a:p>
          <a:endParaRPr lang="en-US"/>
        </a:p>
      </dgm:t>
    </dgm:pt>
    <dgm:pt modelId="{97A94A11-F113-4E76-81D5-43AE5C256B7F}" type="sibTrans" cxnId="{110343D9-D127-4D71-BE3B-495BB3743937}">
      <dgm:prSet/>
      <dgm:spPr/>
      <dgm:t>
        <a:bodyPr/>
        <a:lstStyle/>
        <a:p>
          <a:endParaRPr lang="en-US"/>
        </a:p>
      </dgm:t>
    </dgm:pt>
    <dgm:pt modelId="{C22051AC-E7A3-40D3-A35D-C243A5A64B4D}">
      <dgm:prSet/>
      <dgm:spPr/>
      <dgm:t>
        <a:bodyPr/>
        <a:lstStyle/>
        <a:p>
          <a:r>
            <a:rPr lang="en-US"/>
            <a:t>Influenced by the people of Indian subcontinent</a:t>
          </a:r>
        </a:p>
      </dgm:t>
    </dgm:pt>
    <dgm:pt modelId="{F3487E26-7E0D-4979-8C88-5E2470F151A2}" type="parTrans" cxnId="{14A0921B-3EE6-46C9-B060-3F4220F29AA3}">
      <dgm:prSet/>
      <dgm:spPr/>
      <dgm:t>
        <a:bodyPr/>
        <a:lstStyle/>
        <a:p>
          <a:endParaRPr lang="en-US"/>
        </a:p>
      </dgm:t>
    </dgm:pt>
    <dgm:pt modelId="{382E74DA-5D07-4926-8243-4BE13AB64A81}" type="sibTrans" cxnId="{14A0921B-3EE6-46C9-B060-3F4220F29AA3}">
      <dgm:prSet/>
      <dgm:spPr/>
      <dgm:t>
        <a:bodyPr/>
        <a:lstStyle/>
        <a:p>
          <a:endParaRPr lang="en-US"/>
        </a:p>
      </dgm:t>
    </dgm:pt>
    <dgm:pt modelId="{41BE4C15-3241-488F-A65E-1266D4A1B6D0}">
      <dgm:prSet/>
      <dgm:spPr/>
      <dgm:t>
        <a:bodyPr/>
        <a:lstStyle/>
        <a:p>
          <a:r>
            <a:rPr lang="en-US" dirty="0"/>
            <a:t>Some of the Hindu gods do not have equal counter parts in Indo-European heritage therefore it is believed that they have been adopted after migration to Indus valley area and influenced by the native people of the area.</a:t>
          </a:r>
        </a:p>
      </dgm:t>
    </dgm:pt>
    <dgm:pt modelId="{E92847B3-B3FF-42ED-A914-755B50D4497E}" type="parTrans" cxnId="{63A58569-7C40-48E4-939B-4C69264FECD3}">
      <dgm:prSet/>
      <dgm:spPr/>
      <dgm:t>
        <a:bodyPr/>
        <a:lstStyle/>
        <a:p>
          <a:endParaRPr lang="en-US"/>
        </a:p>
      </dgm:t>
    </dgm:pt>
    <dgm:pt modelId="{8577BB53-F102-4718-B58C-F80979B1B10D}" type="sibTrans" cxnId="{63A58569-7C40-48E4-939B-4C69264FECD3}">
      <dgm:prSet/>
      <dgm:spPr/>
      <dgm:t>
        <a:bodyPr/>
        <a:lstStyle/>
        <a:p>
          <a:endParaRPr lang="en-US"/>
        </a:p>
      </dgm:t>
    </dgm:pt>
    <dgm:pt modelId="{C8382FFE-85DD-4DDA-ACF2-612F1C81CA41}">
      <dgm:prSet/>
      <dgm:spPr/>
      <dgm:t>
        <a:bodyPr/>
        <a:lstStyle/>
        <a:p>
          <a:r>
            <a:rPr lang="en-US"/>
            <a:t>https://www.britannica.com/topic/Hinduism#ref261604</a:t>
          </a:r>
        </a:p>
      </dgm:t>
    </dgm:pt>
    <dgm:pt modelId="{7D9D7D83-21FC-45AA-844F-1F2ED00C982F}" type="parTrans" cxnId="{1234796C-7868-4B90-8F21-795482CE92AE}">
      <dgm:prSet/>
      <dgm:spPr/>
      <dgm:t>
        <a:bodyPr/>
        <a:lstStyle/>
        <a:p>
          <a:endParaRPr lang="en-US"/>
        </a:p>
      </dgm:t>
    </dgm:pt>
    <dgm:pt modelId="{70552DBF-3151-4177-8EEF-9C7CC213D8BD}" type="sibTrans" cxnId="{1234796C-7868-4B90-8F21-795482CE92AE}">
      <dgm:prSet/>
      <dgm:spPr/>
      <dgm:t>
        <a:bodyPr/>
        <a:lstStyle/>
        <a:p>
          <a:endParaRPr lang="en-US"/>
        </a:p>
      </dgm:t>
    </dgm:pt>
    <dgm:pt modelId="{D412E98E-E216-48C8-8C9C-A4921472B537}" type="pres">
      <dgm:prSet presAssocID="{A355799A-6CD4-4D33-BE9F-D0ED8BF8C9C6}" presName="linear" presStyleCnt="0">
        <dgm:presLayoutVars>
          <dgm:animLvl val="lvl"/>
          <dgm:resizeHandles val="exact"/>
        </dgm:presLayoutVars>
      </dgm:prSet>
      <dgm:spPr/>
    </dgm:pt>
    <dgm:pt modelId="{BBB77622-87FB-4835-93D7-341055D00848}" type="pres">
      <dgm:prSet presAssocID="{0FF502E4-6978-4324-837C-F6E7D62A3AD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B6C368A-1648-40A7-85DC-95B07EC45E6B}" type="pres">
      <dgm:prSet presAssocID="{0FF502E4-6978-4324-837C-F6E7D62A3AD7}" presName="childText" presStyleLbl="revTx" presStyleIdx="0" presStyleCnt="3">
        <dgm:presLayoutVars>
          <dgm:bulletEnabled val="1"/>
        </dgm:presLayoutVars>
      </dgm:prSet>
      <dgm:spPr/>
    </dgm:pt>
    <dgm:pt modelId="{16FD927A-FB02-4230-8BD5-6F899E3ACCC7}" type="pres">
      <dgm:prSet presAssocID="{BB64A954-F0F9-442A-8C8E-C312E53FD63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507A06D-374A-45AE-84BD-BB0B4EDCC3FA}" type="pres">
      <dgm:prSet presAssocID="{BB64A954-F0F9-442A-8C8E-C312E53FD633}" presName="childText" presStyleLbl="revTx" presStyleIdx="1" presStyleCnt="3">
        <dgm:presLayoutVars>
          <dgm:bulletEnabled val="1"/>
        </dgm:presLayoutVars>
      </dgm:prSet>
      <dgm:spPr/>
    </dgm:pt>
    <dgm:pt modelId="{15B42239-06EC-4289-AD99-0DAD0C9EF25D}" type="pres">
      <dgm:prSet presAssocID="{C22051AC-E7A3-40D3-A35D-C243A5A64B4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B135ABD-195E-4786-B5A3-F8D362BEE273}" type="pres">
      <dgm:prSet presAssocID="{C22051AC-E7A3-40D3-A35D-C243A5A64B4D}" presName="childText" presStyleLbl="revTx" presStyleIdx="2" presStyleCnt="3">
        <dgm:presLayoutVars>
          <dgm:bulletEnabled val="1"/>
        </dgm:presLayoutVars>
      </dgm:prSet>
      <dgm:spPr/>
    </dgm:pt>
    <dgm:pt modelId="{42602373-E4AE-4AAC-B713-7D8FA0BAD4DA}" type="pres">
      <dgm:prSet presAssocID="{C8382FFE-85DD-4DDA-ACF2-612F1C81CA4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0DE0516-F1BB-4F67-97FC-D41CF0552AF1}" srcId="{0FF502E4-6978-4324-837C-F6E7D62A3AD7}" destId="{9C2EF8F3-19C6-4B4F-BBB2-886EDB39394D}" srcOrd="3" destOrd="0" parTransId="{9557FA8E-3889-47EE-9434-B744FA1CC731}" sibTransId="{B15FCAD9-3457-460B-92F5-01B472F442C2}"/>
    <dgm:cxn modelId="{14A0921B-3EE6-46C9-B060-3F4220F29AA3}" srcId="{A355799A-6CD4-4D33-BE9F-D0ED8BF8C9C6}" destId="{C22051AC-E7A3-40D3-A35D-C243A5A64B4D}" srcOrd="2" destOrd="0" parTransId="{F3487E26-7E0D-4979-8C88-5E2470F151A2}" sibTransId="{382E74DA-5D07-4926-8243-4BE13AB64A81}"/>
    <dgm:cxn modelId="{4EA41835-03EB-428E-922E-18B074C4D33E}" srcId="{A355799A-6CD4-4D33-BE9F-D0ED8BF8C9C6}" destId="{BB64A954-F0F9-442A-8C8E-C312E53FD633}" srcOrd="1" destOrd="0" parTransId="{D89C13DE-BA2E-416A-8D79-B78E988569BD}" sibTransId="{28AA73A3-80D2-43ED-83ED-28C60716AED7}"/>
    <dgm:cxn modelId="{D4591762-37E1-4FE4-BD9A-37E2C19B3BFC}" type="presOf" srcId="{C8382FFE-85DD-4DDA-ACF2-612F1C81CA41}" destId="{42602373-E4AE-4AAC-B713-7D8FA0BAD4DA}" srcOrd="0" destOrd="0" presId="urn:microsoft.com/office/officeart/2005/8/layout/vList2"/>
    <dgm:cxn modelId="{63A58569-7C40-48E4-939B-4C69264FECD3}" srcId="{C22051AC-E7A3-40D3-A35D-C243A5A64B4D}" destId="{41BE4C15-3241-488F-A65E-1266D4A1B6D0}" srcOrd="0" destOrd="0" parTransId="{E92847B3-B3FF-42ED-A914-755B50D4497E}" sibTransId="{8577BB53-F102-4718-B58C-F80979B1B10D}"/>
    <dgm:cxn modelId="{6F2E164A-C603-4BF5-B720-69F76A1D6519}" srcId="{BB64A954-F0F9-442A-8C8E-C312E53FD633}" destId="{A939AABD-EC54-4C8C-A960-DD0D6A284244}" srcOrd="1" destOrd="0" parTransId="{8CFC5BC9-5364-4454-B608-1F6661DBB4AE}" sibTransId="{7DE232FD-4C08-46C0-9467-6531B1590BC0}"/>
    <dgm:cxn modelId="{CD871D6C-4AE2-4C94-A9FC-13396361DBB4}" type="presOf" srcId="{03896988-A42A-4568-932F-AE22A0C8DA8C}" destId="{DB6C368A-1648-40A7-85DC-95B07EC45E6B}" srcOrd="0" destOrd="1" presId="urn:microsoft.com/office/officeart/2005/8/layout/vList2"/>
    <dgm:cxn modelId="{1234796C-7868-4B90-8F21-795482CE92AE}" srcId="{A355799A-6CD4-4D33-BE9F-D0ED8BF8C9C6}" destId="{C8382FFE-85DD-4DDA-ACF2-612F1C81CA41}" srcOrd="3" destOrd="0" parTransId="{7D9D7D83-21FC-45AA-844F-1F2ED00C982F}" sibTransId="{70552DBF-3151-4177-8EEF-9C7CC213D8BD}"/>
    <dgm:cxn modelId="{2DFD0E50-DCC7-4AFE-89D3-2FA8A68BDAB7}" srcId="{0FF502E4-6978-4324-837C-F6E7D62A3AD7}" destId="{D3E960F4-8C77-4176-A530-0DCC5CA952BF}" srcOrd="2" destOrd="0" parTransId="{25E5C6F8-A7EB-489F-8CAB-FC07B5A67373}" sibTransId="{B4BF4C07-29FC-4ADB-B7FA-36619E6F3BA2}"/>
    <dgm:cxn modelId="{2D7E0053-5AB7-4DE4-A981-DA55F246529A}" type="presOf" srcId="{0FF502E4-6978-4324-837C-F6E7D62A3AD7}" destId="{BBB77622-87FB-4835-93D7-341055D00848}" srcOrd="0" destOrd="0" presId="urn:microsoft.com/office/officeart/2005/8/layout/vList2"/>
    <dgm:cxn modelId="{4D9DE155-FEDE-492F-AC57-954FCA1F8B6F}" type="presOf" srcId="{9C2EF8F3-19C6-4B4F-BBB2-886EDB39394D}" destId="{DB6C368A-1648-40A7-85DC-95B07EC45E6B}" srcOrd="0" destOrd="3" presId="urn:microsoft.com/office/officeart/2005/8/layout/vList2"/>
    <dgm:cxn modelId="{642F707E-C5E0-456E-8A24-394AD8395244}" type="presOf" srcId="{80996300-88C8-49A4-96BB-95DA64332A58}" destId="{DB6C368A-1648-40A7-85DC-95B07EC45E6B}" srcOrd="0" destOrd="0" presId="urn:microsoft.com/office/officeart/2005/8/layout/vList2"/>
    <dgm:cxn modelId="{8E3FD47F-BDBB-44FD-9842-E55CFD07FA9A}" type="presOf" srcId="{C22051AC-E7A3-40D3-A35D-C243A5A64B4D}" destId="{15B42239-06EC-4289-AD99-0DAD0C9EF25D}" srcOrd="0" destOrd="0" presId="urn:microsoft.com/office/officeart/2005/8/layout/vList2"/>
    <dgm:cxn modelId="{2DAF1C85-943A-4DDD-AC16-14707E5BACD0}" srcId="{A355799A-6CD4-4D33-BE9F-D0ED8BF8C9C6}" destId="{0FF502E4-6978-4324-837C-F6E7D62A3AD7}" srcOrd="0" destOrd="0" parTransId="{33DCEC5F-C5CD-4426-87C3-B7C96D81C9D2}" sibTransId="{73D65FA3-3D44-440E-A9F3-63EB02173996}"/>
    <dgm:cxn modelId="{2FA43F8C-DDEB-404E-ABC1-5925B214660A}" type="presOf" srcId="{D3E960F4-8C77-4176-A530-0DCC5CA952BF}" destId="{DB6C368A-1648-40A7-85DC-95B07EC45E6B}" srcOrd="0" destOrd="2" presId="urn:microsoft.com/office/officeart/2005/8/layout/vList2"/>
    <dgm:cxn modelId="{9F531C99-2908-4691-B36E-524363401CAA}" type="presOf" srcId="{53645E20-3F1E-4AEB-B92F-49AACF0C3003}" destId="{F507A06D-374A-45AE-84BD-BB0B4EDCC3FA}" srcOrd="0" destOrd="2" presId="urn:microsoft.com/office/officeart/2005/8/layout/vList2"/>
    <dgm:cxn modelId="{C2361F9C-D91D-4BB1-A4B9-C207BB744B3E}" type="presOf" srcId="{A939AABD-EC54-4C8C-A960-DD0D6A284244}" destId="{F507A06D-374A-45AE-84BD-BB0B4EDCC3FA}" srcOrd="0" destOrd="1" presId="urn:microsoft.com/office/officeart/2005/8/layout/vList2"/>
    <dgm:cxn modelId="{3C5495A3-425B-42E3-8A72-14A56C2F2E0F}" type="presOf" srcId="{8E654241-12EF-4E4C-BE2E-CF83D108E997}" destId="{F507A06D-374A-45AE-84BD-BB0B4EDCC3FA}" srcOrd="0" destOrd="0" presId="urn:microsoft.com/office/officeart/2005/8/layout/vList2"/>
    <dgm:cxn modelId="{7AB86CAC-20E0-4CEC-8380-C52E87AD9682}" type="presOf" srcId="{41BE4C15-3241-488F-A65E-1266D4A1B6D0}" destId="{FB135ABD-195E-4786-B5A3-F8D362BEE273}" srcOrd="0" destOrd="0" presId="urn:microsoft.com/office/officeart/2005/8/layout/vList2"/>
    <dgm:cxn modelId="{1FDE5ED6-B77C-4865-B3FF-A3AC67FC4630}" srcId="{0FF502E4-6978-4324-837C-F6E7D62A3AD7}" destId="{03896988-A42A-4568-932F-AE22A0C8DA8C}" srcOrd="1" destOrd="0" parTransId="{CCB947B5-F78D-4BC6-AB44-01A7C44FECE0}" sibTransId="{81A16A6B-82A3-437E-B896-6439A0539D76}"/>
    <dgm:cxn modelId="{044442D6-05E4-47CF-A020-DF4284017FA6}" type="presOf" srcId="{BB64A954-F0F9-442A-8C8E-C312E53FD633}" destId="{16FD927A-FB02-4230-8BD5-6F899E3ACCC7}" srcOrd="0" destOrd="0" presId="urn:microsoft.com/office/officeart/2005/8/layout/vList2"/>
    <dgm:cxn modelId="{B9B43DD7-D702-4373-B537-A2FC6971FF2B}" type="presOf" srcId="{A355799A-6CD4-4D33-BE9F-D0ED8BF8C9C6}" destId="{D412E98E-E216-48C8-8C9C-A4921472B537}" srcOrd="0" destOrd="0" presId="urn:microsoft.com/office/officeart/2005/8/layout/vList2"/>
    <dgm:cxn modelId="{110343D9-D127-4D71-BE3B-495BB3743937}" srcId="{BB64A954-F0F9-442A-8C8E-C312E53FD633}" destId="{53645E20-3F1E-4AEB-B92F-49AACF0C3003}" srcOrd="2" destOrd="0" parTransId="{D1B50F79-085A-428D-A93B-293D391BECFF}" sibTransId="{97A94A11-F113-4E76-81D5-43AE5C256B7F}"/>
    <dgm:cxn modelId="{14C6B4F4-EFC1-40A3-A8EA-E6C003B61B77}" srcId="{BB64A954-F0F9-442A-8C8E-C312E53FD633}" destId="{8E654241-12EF-4E4C-BE2E-CF83D108E997}" srcOrd="0" destOrd="0" parTransId="{D620B89C-D6DE-4E4C-B7C0-7A36F7BF04EC}" sibTransId="{CE583169-FEBB-402F-AC09-3FB149A41512}"/>
    <dgm:cxn modelId="{00F76AF8-4145-4D1F-BB05-2D877F03929E}" srcId="{0FF502E4-6978-4324-837C-F6E7D62A3AD7}" destId="{80996300-88C8-49A4-96BB-95DA64332A58}" srcOrd="0" destOrd="0" parTransId="{7640EDB1-3432-49C1-8343-FFD018F1E144}" sibTransId="{1CB8684C-EBBA-4B43-B38C-E061E80D3BD9}"/>
    <dgm:cxn modelId="{55934B42-4016-4662-9553-974BD19AB9EA}" type="presParOf" srcId="{D412E98E-E216-48C8-8C9C-A4921472B537}" destId="{BBB77622-87FB-4835-93D7-341055D00848}" srcOrd="0" destOrd="0" presId="urn:microsoft.com/office/officeart/2005/8/layout/vList2"/>
    <dgm:cxn modelId="{CEE2469D-0299-4DF9-AFFD-177890070FEF}" type="presParOf" srcId="{D412E98E-E216-48C8-8C9C-A4921472B537}" destId="{DB6C368A-1648-40A7-85DC-95B07EC45E6B}" srcOrd="1" destOrd="0" presId="urn:microsoft.com/office/officeart/2005/8/layout/vList2"/>
    <dgm:cxn modelId="{9AEC9D5F-2314-4795-9DB3-C6AAEEDCC1EB}" type="presParOf" srcId="{D412E98E-E216-48C8-8C9C-A4921472B537}" destId="{16FD927A-FB02-4230-8BD5-6F899E3ACCC7}" srcOrd="2" destOrd="0" presId="urn:microsoft.com/office/officeart/2005/8/layout/vList2"/>
    <dgm:cxn modelId="{8EA41EB2-1531-40F8-98BA-1108689E3420}" type="presParOf" srcId="{D412E98E-E216-48C8-8C9C-A4921472B537}" destId="{F507A06D-374A-45AE-84BD-BB0B4EDCC3FA}" srcOrd="3" destOrd="0" presId="urn:microsoft.com/office/officeart/2005/8/layout/vList2"/>
    <dgm:cxn modelId="{CCA181A5-4AB2-42F0-81F3-358F93E54EF5}" type="presParOf" srcId="{D412E98E-E216-48C8-8C9C-A4921472B537}" destId="{15B42239-06EC-4289-AD99-0DAD0C9EF25D}" srcOrd="4" destOrd="0" presId="urn:microsoft.com/office/officeart/2005/8/layout/vList2"/>
    <dgm:cxn modelId="{9E520DD6-437B-4E70-9F6A-743CEEA7F647}" type="presParOf" srcId="{D412E98E-E216-48C8-8C9C-A4921472B537}" destId="{FB135ABD-195E-4786-B5A3-F8D362BEE273}" srcOrd="5" destOrd="0" presId="urn:microsoft.com/office/officeart/2005/8/layout/vList2"/>
    <dgm:cxn modelId="{191A9874-FD2C-40DA-A313-5A839A27546B}" type="presParOf" srcId="{D412E98E-E216-48C8-8C9C-A4921472B537}" destId="{42602373-E4AE-4AAC-B713-7D8FA0BAD4D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B77622-87FB-4835-93D7-341055D00848}">
      <dsp:nvSpPr>
        <dsp:cNvPr id="0" name=""/>
        <dsp:cNvSpPr/>
      </dsp:nvSpPr>
      <dsp:spPr>
        <a:xfrm>
          <a:off x="0" y="143"/>
          <a:ext cx="10515600" cy="4797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Similarities to Indo-European heritage</a:t>
          </a:r>
        </a:p>
      </dsp:txBody>
      <dsp:txXfrm>
        <a:off x="23417" y="23560"/>
        <a:ext cx="10468766" cy="432866"/>
      </dsp:txXfrm>
    </dsp:sp>
    <dsp:sp modelId="{DB6C368A-1648-40A7-85DC-95B07EC45E6B}">
      <dsp:nvSpPr>
        <dsp:cNvPr id="0" name=""/>
        <dsp:cNvSpPr/>
      </dsp:nvSpPr>
      <dsp:spPr>
        <a:xfrm>
          <a:off x="0" y="479844"/>
          <a:ext cx="10515600" cy="1097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Moving around the sacred fire during Hindu wedding ceremony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Ritualistic sacrifices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Worship of male sky gods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“world of the fathers” resembles the Germanic Valhalla</a:t>
          </a:r>
        </a:p>
      </dsp:txBody>
      <dsp:txXfrm>
        <a:off x="0" y="479844"/>
        <a:ext cx="10515600" cy="1097100"/>
      </dsp:txXfrm>
    </dsp:sp>
    <dsp:sp modelId="{16FD927A-FB02-4230-8BD5-6F899E3ACCC7}">
      <dsp:nvSpPr>
        <dsp:cNvPr id="0" name=""/>
        <dsp:cNvSpPr/>
      </dsp:nvSpPr>
      <dsp:spPr>
        <a:xfrm>
          <a:off x="0" y="1576944"/>
          <a:ext cx="10515600" cy="4797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Similarity to Indo-Iranian heritage</a:t>
          </a:r>
        </a:p>
      </dsp:txBody>
      <dsp:txXfrm>
        <a:off x="23417" y="1600361"/>
        <a:ext cx="10468766" cy="432866"/>
      </dsp:txXfrm>
    </dsp:sp>
    <dsp:sp modelId="{F507A06D-374A-45AE-84BD-BB0B4EDCC3FA}">
      <dsp:nvSpPr>
        <dsp:cNvPr id="0" name=""/>
        <dsp:cNvSpPr/>
      </dsp:nvSpPr>
      <dsp:spPr>
        <a:xfrm>
          <a:off x="0" y="2056644"/>
          <a:ext cx="10515600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Initiation ceremony like Zoroastrianism- tying of a sacred cord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Sea god Varuna possesses many features of Zoroastrian God Ahura Mazda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Sacred drink soma like homa in Zoroastrianism</a:t>
          </a:r>
        </a:p>
      </dsp:txBody>
      <dsp:txXfrm>
        <a:off x="0" y="2056644"/>
        <a:ext cx="10515600" cy="828000"/>
      </dsp:txXfrm>
    </dsp:sp>
    <dsp:sp modelId="{15B42239-06EC-4289-AD99-0DAD0C9EF25D}">
      <dsp:nvSpPr>
        <dsp:cNvPr id="0" name=""/>
        <dsp:cNvSpPr/>
      </dsp:nvSpPr>
      <dsp:spPr>
        <a:xfrm>
          <a:off x="0" y="2884643"/>
          <a:ext cx="10515600" cy="4797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Influenced by the people of Indian subcontinent</a:t>
          </a:r>
        </a:p>
      </dsp:txBody>
      <dsp:txXfrm>
        <a:off x="23417" y="2908060"/>
        <a:ext cx="10468766" cy="432866"/>
      </dsp:txXfrm>
    </dsp:sp>
    <dsp:sp modelId="{FB135ABD-195E-4786-B5A3-F8D362BEE273}">
      <dsp:nvSpPr>
        <dsp:cNvPr id="0" name=""/>
        <dsp:cNvSpPr/>
      </dsp:nvSpPr>
      <dsp:spPr>
        <a:xfrm>
          <a:off x="0" y="3364344"/>
          <a:ext cx="10515600" cy="507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Some of the Hindu gods do not have equal counter parts in Indo-European heritage therefore it is believed that they have been adopted after migration to Indus valley area and influenced by the native people of the area.</a:t>
          </a:r>
        </a:p>
      </dsp:txBody>
      <dsp:txXfrm>
        <a:off x="0" y="3364344"/>
        <a:ext cx="10515600" cy="507150"/>
      </dsp:txXfrm>
    </dsp:sp>
    <dsp:sp modelId="{42602373-E4AE-4AAC-B713-7D8FA0BAD4DA}">
      <dsp:nvSpPr>
        <dsp:cNvPr id="0" name=""/>
        <dsp:cNvSpPr/>
      </dsp:nvSpPr>
      <dsp:spPr>
        <a:xfrm>
          <a:off x="0" y="3871494"/>
          <a:ext cx="10515600" cy="4797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https://www.britannica.com/topic/Hinduism#ref261604</a:t>
          </a:r>
        </a:p>
      </dsp:txBody>
      <dsp:txXfrm>
        <a:off x="23417" y="3894911"/>
        <a:ext cx="10468766" cy="4328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8D2E9-8332-4073-405E-785B6E7AA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89C8CE-BF16-B1C4-126D-C34BA61EE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A7909-2FC6-6713-2382-083E6B6DD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4E4DE-25A8-4EB1-ADF4-C3BB5029CAE2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75329-29F9-D51C-86CD-AE75D361F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DD82-B7F8-3E06-83BE-52E3FB47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C500E-84FA-453C-B797-E52D4A857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74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F7FB0-8A1D-FFCF-8941-83DDAD30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C04B22-8343-29D2-7698-89CB3F91C8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0F177-1169-5DE6-5DBF-D183FDA9F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4E4DE-25A8-4EB1-ADF4-C3BB5029CAE2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0CBD5-44E9-171F-8611-DA2A72B06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EDA59-004F-67A3-71CF-FC5526137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C500E-84FA-453C-B797-E52D4A857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28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CB878B-5A03-51D1-C4C8-79107A8471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1952EC-A86C-F9C8-DEC8-8210EFAB7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0E739-5109-05BE-7F40-FB64313DE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4E4DE-25A8-4EB1-ADF4-C3BB5029CAE2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71F57-0F94-0C32-24F0-49FAC4390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231C0-2589-6A53-3E8A-1148B5FC6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C500E-84FA-453C-B797-E52D4A857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92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61E16-F074-C1B3-DCC4-F6D091569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625EF-356A-8061-382D-73B957588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3260A-1E67-025A-9894-713830AE5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4E4DE-25A8-4EB1-ADF4-C3BB5029CAE2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AFFBC-94CD-EA5C-AAF7-B2A48E96B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A1D7E-13E8-24A7-6C32-7D022EF4E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C500E-84FA-453C-B797-E52D4A857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774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45024-DF38-9542-2124-273E3F254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FC616-DE99-4C74-5318-AA44D49D4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91AC7-52A2-F78B-49D6-12E2622B3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4E4DE-25A8-4EB1-ADF4-C3BB5029CAE2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29C61-0430-66A9-6647-35C646DE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9F588-08F4-98B3-0CFD-535F5477A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C500E-84FA-453C-B797-E52D4A857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999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253D4-F144-3F40-2E37-CC6E39A1B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4ED5-35CB-64E6-EEF5-08967771A0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4A76A-E6B1-F292-1ADC-7A59376B1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3D241-BFCF-480A-10E8-E52C7FBBF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4E4DE-25A8-4EB1-ADF4-C3BB5029CAE2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352765-349E-5B68-314E-515BE3B33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46810-18D8-97E3-785C-08D2D5E48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C500E-84FA-453C-B797-E52D4A857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95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62B4C-85F7-35F5-90CB-182074F05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2D0DA-6538-3B53-C13C-653FF6A4D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5D879-1F05-1E39-03EC-741AB8D40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3C9B8A-F038-E7EE-FE36-BD9F26C6E8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71206D-86D0-A8FE-F06C-64CA39E8F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234991-DC1C-B278-CB4C-51AD34AAF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4E4DE-25A8-4EB1-ADF4-C3BB5029CAE2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FFB2D6-24D7-DBF3-ECB0-1E534AD5E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2104FC-3481-1858-1C51-F8600EF5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C500E-84FA-453C-B797-E52D4A857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152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7ADF5-4DD7-D362-726F-33272CDFB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77E9FB-D3F5-A84B-6928-5FD01F296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4E4DE-25A8-4EB1-ADF4-C3BB5029CAE2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CB585D-E9EC-91DF-99C7-D4D21EC0D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0D38F-99EF-3B01-8106-5CD51B1BB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C500E-84FA-453C-B797-E52D4A857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200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733191-C35E-DF11-0205-EE5192F45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4E4DE-25A8-4EB1-ADF4-C3BB5029CAE2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AC55FA-E583-26FF-A829-7A7342C11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35900-D63E-3441-80B2-AB98ED87D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C500E-84FA-453C-B797-E52D4A857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82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F18FA-7099-7A09-6D13-BCE342922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99DE4-8C46-FD3D-24DB-75F98D601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08372-011D-3190-A1C2-DE3730749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5FA8B2-C778-53D7-1A96-9B179B41E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4E4DE-25A8-4EB1-ADF4-C3BB5029CAE2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B8B373-7851-8295-3682-DC0014C20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5DBF26-C629-FCF8-2E28-ECEA010DE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C500E-84FA-453C-B797-E52D4A857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939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D134B-4294-5BC6-759F-771C741CB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23A495-31FF-93EE-D973-26C0F93A25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19074A-D864-DFB1-DA54-0F81DFC8FE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C19938-7449-83D1-3780-E4E07CEAE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4E4DE-25A8-4EB1-ADF4-C3BB5029CAE2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0AAF2B-1922-2705-4ACE-793A59BB3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C0E728-EBBF-9528-1D29-03E837785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C500E-84FA-453C-B797-E52D4A857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83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E5D5E5-F79F-92C5-A72D-FD2075245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C29293-B244-782A-5300-D097DC024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45559-0A80-7754-F2FE-3C830CBD40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4E4DE-25A8-4EB1-ADF4-C3BB5029CAE2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DE570-FBF3-D348-5F3C-24C150187F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0ADDD-0F21-CF16-818B-A28DFD7E31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C500E-84FA-453C-B797-E52D4A857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9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7NZEtivn0s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2894B1-BB50-284B-2B15-355588FC96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EF43C-A776-B0D7-862A-699CD67900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en-US" sz="4000"/>
              <a:t>Hinduism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6E5BDC-7472-6A24-F8D5-D294AEB3FA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en-US" sz="2000"/>
              <a:t>Comparative Religion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DB7CBF3-3AA8-1F7C-7F73-A460D0643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0965" y="4478324"/>
            <a:ext cx="762066" cy="14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3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1960F0-3233-83B6-7AAB-141C7C261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en-US" sz="5400"/>
              <a:t>Stages of life in Hindu religion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A7C344-2365-C069-E7E4-BA795EC57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648652"/>
            <a:ext cx="6894576" cy="38781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B0D8-55D4-A424-B512-B0C0F4FE1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4798577"/>
            <a:ext cx="6894576" cy="1428487"/>
          </a:xfrm>
        </p:spPr>
        <p:txBody>
          <a:bodyPr anchor="t">
            <a:normAutofit/>
          </a:bodyPr>
          <a:lstStyle/>
          <a:p>
            <a:r>
              <a:rPr lang="en-US" sz="1700"/>
              <a:t>Childhood-joy and innocence</a:t>
            </a:r>
          </a:p>
          <a:p>
            <a:r>
              <a:rPr lang="en-US" sz="1700"/>
              <a:t>Student life-discipline of mind and body</a:t>
            </a:r>
          </a:p>
          <a:p>
            <a:r>
              <a:rPr lang="en-US" sz="1700"/>
              <a:t>Married life-family and  household</a:t>
            </a:r>
          </a:p>
          <a:p>
            <a:r>
              <a:rPr lang="en-US" sz="1700"/>
              <a:t>Old age-renounce material things to prepare for final years</a:t>
            </a:r>
          </a:p>
        </p:txBody>
      </p:sp>
    </p:spTree>
    <p:extLst>
      <p:ext uri="{BB962C8B-B14F-4D97-AF65-F5344CB8AC3E}">
        <p14:creationId xmlns:p14="http://schemas.microsoft.com/office/powerpoint/2010/main" val="840608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ECC302-D74A-A2BB-0593-D616C0277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dirty="0"/>
              <a:t>Women in Hinduism</a:t>
            </a:r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366D8-FD52-DA47-105A-6C2BE724B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2000" dirty="0"/>
              <a:t>Ancient Hindu texts do not put men and women at different levels</a:t>
            </a:r>
          </a:p>
          <a:p>
            <a:r>
              <a:rPr lang="en-US" sz="2000" dirty="0"/>
              <a:t>In later times, restrictions were put on women</a:t>
            </a:r>
          </a:p>
          <a:p>
            <a:pPr lvl="1"/>
            <a:r>
              <a:rPr lang="en-US" sz="2000" dirty="0"/>
              <a:t>Were not allowed to read Vedic texts</a:t>
            </a:r>
          </a:p>
          <a:p>
            <a:pPr lvl="1"/>
            <a:r>
              <a:rPr lang="en-US" sz="2000" dirty="0"/>
              <a:t>Prohibiting re-marriage</a:t>
            </a:r>
          </a:p>
          <a:p>
            <a:pPr lvl="1"/>
            <a:r>
              <a:rPr lang="en-US" sz="2000" dirty="0"/>
              <a:t>Not having property rights</a:t>
            </a:r>
          </a:p>
          <a:p>
            <a:pPr lvl="1"/>
            <a:r>
              <a:rPr lang="en-US" sz="2000" dirty="0"/>
              <a:t>100 CE text </a:t>
            </a:r>
            <a:r>
              <a:rPr lang="en-US" sz="2000" i="1" dirty="0"/>
              <a:t>Manu-smriti</a:t>
            </a:r>
          </a:p>
          <a:p>
            <a:pPr lvl="2"/>
            <a:r>
              <a:rPr lang="en-US" dirty="0"/>
              <a:t>marriage replaces the student stage for women</a:t>
            </a:r>
          </a:p>
          <a:p>
            <a:pPr lvl="2"/>
            <a:r>
              <a:rPr lang="en-US" dirty="0"/>
              <a:t>In the household stage: woman’s role is to give service to their husband</a:t>
            </a:r>
          </a:p>
          <a:p>
            <a:r>
              <a:rPr lang="en-US" sz="2000" dirty="0"/>
              <a:t>https://www.hinduamerican.org/blog/hinduism-101-women-and-hinduism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5333A8-02BF-4FC8-4B28-768210356B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64" b="21335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20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D5ADD8-A6FD-ADEE-93BF-1715423E1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en-US" sz="5200"/>
              <a:t>Reincarnation in Hinduism</a:t>
            </a:r>
          </a:p>
        </p:txBody>
      </p:sp>
      <p:sp>
        <p:nvSpPr>
          <p:cNvPr id="11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08687-8F2C-D093-69BD-D7608D2C8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58" y="3355848"/>
            <a:ext cx="6268770" cy="2825496"/>
          </a:xfrm>
        </p:spPr>
        <p:txBody>
          <a:bodyPr>
            <a:normAutofit fontScale="92500"/>
          </a:bodyPr>
          <a:lstStyle/>
          <a:p>
            <a:r>
              <a:rPr lang="en-US" sz="2200" dirty="0"/>
              <a:t>Hindus believe in rebirth (samsara) and karma (good actions bring a good result and bad actions a bad result)</a:t>
            </a:r>
          </a:p>
          <a:p>
            <a:r>
              <a:rPr lang="en-US" sz="2200" dirty="0"/>
              <a:t>A life lived with desire and indulgence binds one’s spirit (</a:t>
            </a:r>
            <a:r>
              <a:rPr lang="en-US" sz="2200" dirty="0" err="1"/>
              <a:t>jiva</a:t>
            </a:r>
            <a:r>
              <a:rPr lang="en-US" sz="2200" dirty="0"/>
              <a:t>) to a series of births and deaths.</a:t>
            </a:r>
          </a:p>
          <a:p>
            <a:r>
              <a:rPr lang="en-US" sz="2200" dirty="0"/>
              <a:t>Reaching Moksha (enlightenment) breaks the cycle of birth and rebirth when the spirit joins Brahman or the Creator.</a:t>
            </a:r>
          </a:p>
          <a:p>
            <a:r>
              <a:rPr lang="en-US" sz="2200" dirty="0">
                <a:solidFill>
                  <a:srgbClr val="FF0000"/>
                </a:solidFill>
              </a:rPr>
              <a:t>How do you think one can reach Moksha?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46BC47-615E-D551-1939-96E40A396D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877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96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8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CCE59-C8A0-5336-9367-F8577BC56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sz="4800"/>
              <a:t>Purpose of life in Hinduism</a:t>
            </a:r>
          </a:p>
        </p:txBody>
      </p:sp>
      <p:sp>
        <p:nvSpPr>
          <p:cNvPr id="55" name="Rectangle 10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1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4ADF9-999A-85D9-65FE-1816C2FF8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en-US" sz="1700"/>
              <a:t>To achieve four things (Purusharthas)</a:t>
            </a:r>
          </a:p>
          <a:p>
            <a:pPr lvl="1"/>
            <a:r>
              <a:rPr lang="en-US" sz="1700"/>
              <a:t>Dharma- to act righteously </a:t>
            </a:r>
          </a:p>
          <a:p>
            <a:pPr lvl="1"/>
            <a:r>
              <a:rPr lang="en-US" sz="1700"/>
              <a:t>Artha-pursuit of wealth and prosperity</a:t>
            </a:r>
          </a:p>
          <a:p>
            <a:pPr lvl="1"/>
            <a:r>
              <a:rPr lang="en-US" sz="1700"/>
              <a:t>Kama-obtain enjoyment from life</a:t>
            </a:r>
          </a:p>
          <a:p>
            <a:pPr lvl="1"/>
            <a:r>
              <a:rPr lang="en-US" sz="1700"/>
              <a:t>Moksha-enlightenment</a:t>
            </a:r>
          </a:p>
          <a:p>
            <a:r>
              <a:rPr lang="en-US" sz="1700"/>
              <a:t>Moksha is the most important element. </a:t>
            </a:r>
          </a:p>
          <a:p>
            <a:r>
              <a:rPr lang="en-US" sz="1700"/>
              <a:t>When Moksha is achieved (oneness with God) then the cycle of birth and rebirth breaks</a:t>
            </a:r>
          </a:p>
          <a:p>
            <a:pPr marL="0" indent="0">
              <a:buNone/>
            </a:pPr>
            <a:r>
              <a:rPr lang="en-US" sz="1700"/>
              <a:t>https://www.youtube.com/watch?v=IGV6M4wQ8Os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49FC63-B1A9-2CCE-BE49-E6F9BFAD1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35" r="13768" b="2"/>
          <a:stretch/>
        </p:blipFill>
        <p:spPr>
          <a:xfrm>
            <a:off x="5911532" y="2484255"/>
            <a:ext cx="5150277" cy="3714244"/>
          </a:xfrm>
          <a:prstGeom prst="rect">
            <a:avLst/>
          </a:prstGeom>
        </p:spPr>
      </p:pic>
      <p:sp>
        <p:nvSpPr>
          <p:cNvPr id="57" name="Rectangle 1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56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E05BEE-ACA3-763B-E16E-100402525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r>
              <a:rPr lang="en-US" sz="2800"/>
              <a:t>Hindu priest</a:t>
            </a: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B3210-C15E-F0B4-A78A-A7B21A6E8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8" y="412454"/>
            <a:ext cx="3243262" cy="2101850"/>
          </a:xfrm>
        </p:spPr>
        <p:txBody>
          <a:bodyPr anchor="ctr">
            <a:normAutofit/>
          </a:bodyPr>
          <a:lstStyle/>
          <a:p>
            <a:r>
              <a:rPr lang="en-US" sz="1700"/>
              <a:t>Is called Brahmin</a:t>
            </a:r>
          </a:p>
          <a:p>
            <a:pPr lvl="1"/>
            <a:r>
              <a:rPr lang="en-US" sz="1700"/>
              <a:t>Hindu priests can marry and have a family</a:t>
            </a:r>
          </a:p>
          <a:p>
            <a:r>
              <a:rPr lang="en-US" sz="1700"/>
              <a:t>Hindu temple is called a Mandir (Mändēr)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D0641A-1A46-EAFC-F7EA-37A7082E2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19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35A056-ADA6-062E-9418-9364276921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2652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294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18E3BA-7500-BDBF-D68D-28909CB79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000"/>
              <a:t>Symbol of Hinduism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CE0C0-B469-EA91-B2EA-AAA4B465C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n-US" sz="2000"/>
              <a:t>Hinduism has many symbols </a:t>
            </a:r>
          </a:p>
          <a:p>
            <a:r>
              <a:rPr lang="en-US" sz="2000"/>
              <a:t>Aum, also written “Om” and called </a:t>
            </a:r>
            <a:r>
              <a:rPr lang="en-US" sz="2000" i="1"/>
              <a:t>pranava</a:t>
            </a:r>
            <a:r>
              <a:rPr lang="en-US" sz="2000"/>
              <a:t>, is the most important Hindu symbol</a:t>
            </a:r>
          </a:p>
          <a:p>
            <a:pPr lvl="1"/>
            <a:r>
              <a:rPr lang="en-US" sz="2000"/>
              <a:t>It is believed to be the sound through which the universe was created</a:t>
            </a:r>
          </a:p>
          <a:p>
            <a:r>
              <a:rPr lang="en-US" sz="2000"/>
              <a:t>https://iskconeducationalservices.org/HoH/lifestyle/expressions-of-faith/hindu-symbols/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5CD90A-2B07-CA5A-9FC3-3C274916CD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62" r="4" b="4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18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28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DD2B74-A176-46D6-8294-FDB44BAD4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Early Hinduism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E95C322-576E-EE0C-B9E7-6111E3A6EB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003138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6988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5027D4-FCC6-A33D-11D1-B4240FB52D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34" r="16337"/>
          <a:stretch/>
        </p:blipFill>
        <p:spPr>
          <a:xfrm>
            <a:off x="2519309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A4CA2F-C37D-9648-CC9D-505B7F3AB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193852"/>
          </a:xfrm>
        </p:spPr>
        <p:txBody>
          <a:bodyPr>
            <a:normAutofit/>
          </a:bodyPr>
          <a:lstStyle/>
          <a:p>
            <a:r>
              <a:rPr lang="en-US" sz="4000" dirty="0"/>
              <a:t>Hindu celebrations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81950-C838-AA7B-BC12-12DA996A0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16" y="1843790"/>
            <a:ext cx="4075773" cy="4333173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Based on their gods and goddesses’ birthdays and anniversaries</a:t>
            </a:r>
          </a:p>
          <a:p>
            <a:r>
              <a:rPr lang="en-US" sz="2000" dirty="0"/>
              <a:t>The celebration is conducted in homes and temples</a:t>
            </a:r>
          </a:p>
          <a:p>
            <a:r>
              <a:rPr lang="en-US" sz="2000" dirty="0"/>
              <a:t>Some of the more famous of the celebrations are</a:t>
            </a:r>
          </a:p>
          <a:p>
            <a:pPr lvl="1"/>
            <a:r>
              <a:rPr lang="en-US" sz="2000" dirty="0"/>
              <a:t>Diwali-the festival of light-October</a:t>
            </a:r>
          </a:p>
          <a:p>
            <a:pPr lvl="2"/>
            <a:r>
              <a:rPr lang="en-US" sz="1600" dirty="0"/>
              <a:t>https://www.youtube.com/watch?v=VtMwjW6Gzqs&amp;t=122s</a:t>
            </a:r>
          </a:p>
          <a:p>
            <a:pPr lvl="1"/>
            <a:r>
              <a:rPr lang="en-US" sz="2000" dirty="0"/>
              <a:t>Holi- the festival of colors-March</a:t>
            </a:r>
          </a:p>
          <a:p>
            <a:pPr lvl="2"/>
            <a:r>
              <a:rPr lang="en-US" sz="1600" dirty="0">
                <a:hlinkClick r:id="rId3"/>
              </a:rPr>
              <a:t>https://www.youtube.com/watch?v=E7NZEtivn0s</a:t>
            </a:r>
            <a:endParaRPr lang="en-US" sz="1600" dirty="0"/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Which Zoroastrian celebration is about the same time as Diwali and Holi?</a:t>
            </a:r>
          </a:p>
        </p:txBody>
      </p:sp>
    </p:spTree>
    <p:extLst>
      <p:ext uri="{BB962C8B-B14F-4D97-AF65-F5344CB8AC3E}">
        <p14:creationId xmlns:p14="http://schemas.microsoft.com/office/powerpoint/2010/main" val="3725136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C4D993-5D61-5FDE-E111-CBC3DA09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000"/>
              <a:t>How does one officially join Hinduism?</a:t>
            </a: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5729E5A-A9C4-8DF3-425D-1A4DCBFD2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1700" dirty="0"/>
              <a:t>There is no one conventional way of joining the religion.</a:t>
            </a:r>
          </a:p>
          <a:p>
            <a:r>
              <a:rPr lang="en-US" sz="1700" dirty="0"/>
              <a:t>Some say you can’t become a Hindu</a:t>
            </a:r>
          </a:p>
          <a:p>
            <a:r>
              <a:rPr lang="en-US" sz="1700" dirty="0"/>
              <a:t>Others say to become a Hindu you need to practice the Hindu way of life </a:t>
            </a:r>
          </a:p>
          <a:p>
            <a:r>
              <a:rPr lang="en-US" sz="1700" dirty="0"/>
              <a:t>Other communities want you to </a:t>
            </a:r>
          </a:p>
          <a:p>
            <a:pPr lvl="1"/>
            <a:r>
              <a:rPr lang="en-US" sz="1700"/>
              <a:t>join </a:t>
            </a:r>
            <a:r>
              <a:rPr lang="en-US" sz="1700" dirty="0"/>
              <a:t>a Hindu community</a:t>
            </a:r>
          </a:p>
          <a:p>
            <a:pPr lvl="1"/>
            <a:r>
              <a:rPr lang="en-US" sz="1700" dirty="0"/>
              <a:t>study Hindu scripture and write a paper</a:t>
            </a:r>
          </a:p>
          <a:p>
            <a:pPr lvl="1"/>
            <a:r>
              <a:rPr lang="en-US" sz="1700" dirty="0"/>
              <a:t>go to your former religious institution and get a letter from them that you have renounced your former religion</a:t>
            </a:r>
          </a:p>
          <a:p>
            <a:pPr lvl="1"/>
            <a:r>
              <a:rPr lang="en-US" sz="1700" dirty="0"/>
              <a:t>pick a Hindu name and change all your legal papers to that name</a:t>
            </a:r>
          </a:p>
          <a:p>
            <a:pPr lvl="1"/>
            <a:r>
              <a:rPr lang="en-US" sz="1700" dirty="0"/>
              <a:t>name-giving-rite ceremony where a certificate is issued</a:t>
            </a:r>
          </a:p>
          <a:p>
            <a:pPr lvl="1"/>
            <a:r>
              <a:rPr lang="en-US" sz="1700" dirty="0"/>
              <a:t>have an announcement in local paper announcing your change in faith and new name</a:t>
            </a:r>
          </a:p>
          <a:p>
            <a:pPr lvl="1"/>
            <a:r>
              <a:rPr lang="en-US" sz="1700" dirty="0"/>
              <a:t>keep a copy of this process. </a:t>
            </a:r>
          </a:p>
          <a:p>
            <a:r>
              <a:rPr lang="en-US" sz="1700" dirty="0"/>
              <a:t>https://www.hinduismtoday.com/hindu-basics/how-to-formally-enter-hinduism/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599092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B4C879-ED6B-CFA8-83CB-6C86D3DADC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93" r="12543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FDC448-E938-920A-492C-6E91A7795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How do Hindus deal with the dead body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DC97D-876B-3A6B-329D-E0A0D5587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/>
              <a:t>Cremation</a:t>
            </a:r>
          </a:p>
          <a:p>
            <a:r>
              <a:rPr lang="en-US" sz="2000"/>
              <a:t>They believe it is the quickest way to release the spirit for reincarnation</a:t>
            </a:r>
          </a:p>
        </p:txBody>
      </p:sp>
    </p:spTree>
    <p:extLst>
      <p:ext uri="{BB962C8B-B14F-4D97-AF65-F5344CB8AC3E}">
        <p14:creationId xmlns:p14="http://schemas.microsoft.com/office/powerpoint/2010/main" val="1662164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0DF4E0-4C56-58EC-19F0-005811F5D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000"/>
              <a:t>Hinduism</a:t>
            </a:r>
          </a:p>
        </p:txBody>
      </p:sp>
      <p:grpSp>
        <p:nvGrpSpPr>
          <p:cNvPr id="39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40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7EB11-BFB4-C8DE-8AC9-E1A79D28D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n-US" sz="2000"/>
              <a:t>One of the oldest religions in the world</a:t>
            </a:r>
          </a:p>
          <a:p>
            <a:pPr lvl="1"/>
            <a:r>
              <a:rPr lang="en-US" sz="2000"/>
              <a:t>About 1000-3000BCE</a:t>
            </a:r>
          </a:p>
          <a:p>
            <a:pPr lvl="1"/>
            <a:r>
              <a:rPr lang="en-US" sz="2000"/>
              <a:t>Many Hindus believe that the religion is timeless and has always existed.</a:t>
            </a:r>
          </a:p>
          <a:p>
            <a:r>
              <a:rPr lang="en-US" sz="2000"/>
              <a:t>Most scholars think it began in the Indus valley-Today’s Pakistan</a:t>
            </a:r>
          </a:p>
          <a:p>
            <a:r>
              <a:rPr lang="en-US" sz="2000"/>
              <a:t>There are about 1.2 billion Hindus in the world.</a:t>
            </a:r>
          </a:p>
          <a:p>
            <a:r>
              <a:rPr lang="en-US" sz="2000"/>
              <a:t>Majority of the followers live in India and Nepal</a:t>
            </a:r>
          </a:p>
        </p:txBody>
      </p:sp>
      <p:sp>
        <p:nvSpPr>
          <p:cNvPr id="43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D54708-559E-628E-3E32-00CE3A025C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" b="580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1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10">
            <a:extLst>
              <a:ext uri="{FF2B5EF4-FFF2-40B4-BE49-F238E27FC236}">
                <a16:creationId xmlns:a16="http://schemas.microsoft.com/office/drawing/2014/main" id="{018DD604-9FD1-4E35-84A0-CFD3632CA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022"/>
            <a:ext cx="12192000" cy="68590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12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Rectangle 14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79BA57-EF4D-CDB2-8E54-D24FF4EC2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7007349" cy="1492132"/>
          </a:xfrm>
        </p:spPr>
        <p:txBody>
          <a:bodyPr anchor="t">
            <a:normAutofit/>
          </a:bodyPr>
          <a:lstStyle/>
          <a:p>
            <a:r>
              <a:rPr lang="en-US"/>
              <a:t>Hindu leaders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24A53-BDDB-0E10-888F-44318184A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2" y="2286000"/>
            <a:ext cx="4389998" cy="3844800"/>
          </a:xfrm>
        </p:spPr>
        <p:txBody>
          <a:bodyPr>
            <a:normAutofit/>
          </a:bodyPr>
          <a:lstStyle/>
          <a:p>
            <a:r>
              <a:rPr lang="en-US" sz="1900">
                <a:solidFill>
                  <a:schemeClr val="tx1">
                    <a:alpha val="60000"/>
                  </a:schemeClr>
                </a:solidFill>
              </a:rPr>
              <a:t>Swami Vivekananda- Hindu monk, credited with bringing Yoga to the western world, raising interfaith awareness, and bringing Hinduism to the status of world religion.</a:t>
            </a:r>
          </a:p>
          <a:p>
            <a:r>
              <a:rPr lang="en-US" sz="1900">
                <a:solidFill>
                  <a:schemeClr val="tx1">
                    <a:alpha val="60000"/>
                  </a:schemeClr>
                </a:solidFill>
              </a:rPr>
              <a:t>Mohandas Gandhi-Lawyer, anit-colonial nationalist and civil rights activist practicing non-violence.</a:t>
            </a:r>
          </a:p>
          <a:p>
            <a:r>
              <a:rPr lang="en-US" sz="1900">
                <a:solidFill>
                  <a:schemeClr val="tx1">
                    <a:alpha val="60000"/>
                  </a:schemeClr>
                </a:solidFill>
              </a:rPr>
              <a:t>Aurobindo Ghosh-philosopher, yogi, Indian nationalist-Influential against British colonial rule, and developed a spiritual practice called internal yoga-divine life in a divine body.</a:t>
            </a:r>
          </a:p>
        </p:txBody>
      </p:sp>
      <p:sp>
        <p:nvSpPr>
          <p:cNvPr id="36" name="Freeform: Shape 16">
            <a:extLst>
              <a:ext uri="{FF2B5EF4-FFF2-40B4-BE49-F238E27FC236}">
                <a16:creationId xmlns:a16="http://schemas.microsoft.com/office/drawing/2014/main" id="{4AF1E51D-8E17-4D73-9B13-D0D66F9E2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10946" y="2529102"/>
            <a:ext cx="3361914" cy="3357830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Freeform: Shape 18">
            <a:extLst>
              <a:ext uri="{FF2B5EF4-FFF2-40B4-BE49-F238E27FC236}">
                <a16:creationId xmlns:a16="http://schemas.microsoft.com/office/drawing/2014/main" id="{CA31F01E-6863-47B2-B5F8-4C443DA14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6276" y="0"/>
            <a:ext cx="4335725" cy="3532180"/>
          </a:xfrm>
          <a:custGeom>
            <a:avLst/>
            <a:gdLst>
              <a:gd name="connsiteX0" fmla="*/ 179111 w 4335725"/>
              <a:gd name="connsiteY0" fmla="*/ 0 h 3532180"/>
              <a:gd name="connsiteX1" fmla="*/ 4335725 w 4335725"/>
              <a:gd name="connsiteY1" fmla="*/ 0 h 3532180"/>
              <a:gd name="connsiteX2" fmla="*/ 4335725 w 4335725"/>
              <a:gd name="connsiteY2" fmla="*/ 2845937 h 3532180"/>
              <a:gd name="connsiteX3" fmla="*/ 4315217 w 4335725"/>
              <a:gd name="connsiteY3" fmla="*/ 2853009 h 3532180"/>
              <a:gd name="connsiteX4" fmla="*/ 4269092 w 4335725"/>
              <a:gd name="connsiteY4" fmla="*/ 2867324 h 3532180"/>
              <a:gd name="connsiteX5" fmla="*/ 4219783 w 4335725"/>
              <a:gd name="connsiteY5" fmla="*/ 2880049 h 3532180"/>
              <a:gd name="connsiteX6" fmla="*/ 4172065 w 4335725"/>
              <a:gd name="connsiteY6" fmla="*/ 2892774 h 3532180"/>
              <a:gd name="connsiteX7" fmla="*/ 4124349 w 4335725"/>
              <a:gd name="connsiteY7" fmla="*/ 2907089 h 3532180"/>
              <a:gd name="connsiteX8" fmla="*/ 4078224 w 4335725"/>
              <a:gd name="connsiteY8" fmla="*/ 2922994 h 3532180"/>
              <a:gd name="connsiteX9" fmla="*/ 4035278 w 4335725"/>
              <a:gd name="connsiteY9" fmla="*/ 2942082 h 3532180"/>
              <a:gd name="connsiteX10" fmla="*/ 3995515 w 4335725"/>
              <a:gd name="connsiteY10" fmla="*/ 2964348 h 3532180"/>
              <a:gd name="connsiteX11" fmla="*/ 3960521 w 4335725"/>
              <a:gd name="connsiteY11" fmla="*/ 2992978 h 3532180"/>
              <a:gd name="connsiteX12" fmla="*/ 3923939 w 4335725"/>
              <a:gd name="connsiteY12" fmla="*/ 3024791 h 3532180"/>
              <a:gd name="connsiteX13" fmla="*/ 3892126 w 4335725"/>
              <a:gd name="connsiteY13" fmla="*/ 3061373 h 3532180"/>
              <a:gd name="connsiteX14" fmla="*/ 3861905 w 4335725"/>
              <a:gd name="connsiteY14" fmla="*/ 3099547 h 3532180"/>
              <a:gd name="connsiteX15" fmla="*/ 3831684 w 4335725"/>
              <a:gd name="connsiteY15" fmla="*/ 3139310 h 3532180"/>
              <a:gd name="connsiteX16" fmla="*/ 3801464 w 4335725"/>
              <a:gd name="connsiteY16" fmla="*/ 3179075 h 3532180"/>
              <a:gd name="connsiteX17" fmla="*/ 3771243 w 4335725"/>
              <a:gd name="connsiteY17" fmla="*/ 3217249 h 3532180"/>
              <a:gd name="connsiteX18" fmla="*/ 3737841 w 4335725"/>
              <a:gd name="connsiteY18" fmla="*/ 3253831 h 3532180"/>
              <a:gd name="connsiteX19" fmla="*/ 3704438 w 4335725"/>
              <a:gd name="connsiteY19" fmla="*/ 3285642 h 3532180"/>
              <a:gd name="connsiteX20" fmla="*/ 3666266 w 4335725"/>
              <a:gd name="connsiteY20" fmla="*/ 3312682 h 3532180"/>
              <a:gd name="connsiteX21" fmla="*/ 3626501 w 4335725"/>
              <a:gd name="connsiteY21" fmla="*/ 3333360 h 3532180"/>
              <a:gd name="connsiteX22" fmla="*/ 3578783 w 4335725"/>
              <a:gd name="connsiteY22" fmla="*/ 3347676 h 3532180"/>
              <a:gd name="connsiteX23" fmla="*/ 3529475 w 4335725"/>
              <a:gd name="connsiteY23" fmla="*/ 3354038 h 3532180"/>
              <a:gd name="connsiteX24" fmla="*/ 3478579 w 4335725"/>
              <a:gd name="connsiteY24" fmla="*/ 3355628 h 3532180"/>
              <a:gd name="connsiteX25" fmla="*/ 3424498 w 4335725"/>
              <a:gd name="connsiteY25" fmla="*/ 3350856 h 3532180"/>
              <a:gd name="connsiteX26" fmla="*/ 3370419 w 4335725"/>
              <a:gd name="connsiteY26" fmla="*/ 3344494 h 3532180"/>
              <a:gd name="connsiteX27" fmla="*/ 3316339 w 4335725"/>
              <a:gd name="connsiteY27" fmla="*/ 3336540 h 3532180"/>
              <a:gd name="connsiteX28" fmla="*/ 3262260 w 4335725"/>
              <a:gd name="connsiteY28" fmla="*/ 3330180 h 3532180"/>
              <a:gd name="connsiteX29" fmla="*/ 3208180 w 4335725"/>
              <a:gd name="connsiteY29" fmla="*/ 3326998 h 3532180"/>
              <a:gd name="connsiteX30" fmla="*/ 3155691 w 4335725"/>
              <a:gd name="connsiteY30" fmla="*/ 3326998 h 3532180"/>
              <a:gd name="connsiteX31" fmla="*/ 3106385 w 4335725"/>
              <a:gd name="connsiteY31" fmla="*/ 3333360 h 3532180"/>
              <a:gd name="connsiteX32" fmla="*/ 3055487 w 4335725"/>
              <a:gd name="connsiteY32" fmla="*/ 3346085 h 3532180"/>
              <a:gd name="connsiteX33" fmla="*/ 3009359 w 4335725"/>
              <a:gd name="connsiteY33" fmla="*/ 3365171 h 3532180"/>
              <a:gd name="connsiteX34" fmla="*/ 2961643 w 4335725"/>
              <a:gd name="connsiteY34" fmla="*/ 3390621 h 3532180"/>
              <a:gd name="connsiteX35" fmla="*/ 2913927 w 4335725"/>
              <a:gd name="connsiteY35" fmla="*/ 3416071 h 3532180"/>
              <a:gd name="connsiteX36" fmla="*/ 2866209 w 4335725"/>
              <a:gd name="connsiteY36" fmla="*/ 3444699 h 3532180"/>
              <a:gd name="connsiteX37" fmla="*/ 2820081 w 4335725"/>
              <a:gd name="connsiteY37" fmla="*/ 3471739 h 3532180"/>
              <a:gd name="connsiteX38" fmla="*/ 2770775 w 4335725"/>
              <a:gd name="connsiteY38" fmla="*/ 3495598 h 3532180"/>
              <a:gd name="connsiteX39" fmla="*/ 2723057 w 4335725"/>
              <a:gd name="connsiteY39" fmla="*/ 3514685 h 3532180"/>
              <a:gd name="connsiteX40" fmla="*/ 2673749 w 4335725"/>
              <a:gd name="connsiteY40" fmla="*/ 3527410 h 3532180"/>
              <a:gd name="connsiteX41" fmla="*/ 2622852 w 4335725"/>
              <a:gd name="connsiteY41" fmla="*/ 3532180 h 3532180"/>
              <a:gd name="connsiteX42" fmla="*/ 2571953 w 4335725"/>
              <a:gd name="connsiteY42" fmla="*/ 3527410 h 3532180"/>
              <a:gd name="connsiteX43" fmla="*/ 2522645 w 4335725"/>
              <a:gd name="connsiteY43" fmla="*/ 3514685 h 3532180"/>
              <a:gd name="connsiteX44" fmla="*/ 2474930 w 4335725"/>
              <a:gd name="connsiteY44" fmla="*/ 3495598 h 3532180"/>
              <a:gd name="connsiteX45" fmla="*/ 2425621 w 4335725"/>
              <a:gd name="connsiteY45" fmla="*/ 3471739 h 3532180"/>
              <a:gd name="connsiteX46" fmla="*/ 2379493 w 4335725"/>
              <a:gd name="connsiteY46" fmla="*/ 3444699 h 3532180"/>
              <a:gd name="connsiteX47" fmla="*/ 2331777 w 4335725"/>
              <a:gd name="connsiteY47" fmla="*/ 3416071 h 3532180"/>
              <a:gd name="connsiteX48" fmla="*/ 2284059 w 4335725"/>
              <a:gd name="connsiteY48" fmla="*/ 3390621 h 3532180"/>
              <a:gd name="connsiteX49" fmla="*/ 2236343 w 4335725"/>
              <a:gd name="connsiteY49" fmla="*/ 3365171 h 3532180"/>
              <a:gd name="connsiteX50" fmla="*/ 2188627 w 4335725"/>
              <a:gd name="connsiteY50" fmla="*/ 3346085 h 3532180"/>
              <a:gd name="connsiteX51" fmla="*/ 2139319 w 4335725"/>
              <a:gd name="connsiteY51" fmla="*/ 3333360 h 3532180"/>
              <a:gd name="connsiteX52" fmla="*/ 2090011 w 4335725"/>
              <a:gd name="connsiteY52" fmla="*/ 3326998 h 3532180"/>
              <a:gd name="connsiteX53" fmla="*/ 2037520 w 4335725"/>
              <a:gd name="connsiteY53" fmla="*/ 3326998 h 3532180"/>
              <a:gd name="connsiteX54" fmla="*/ 1983442 w 4335725"/>
              <a:gd name="connsiteY54" fmla="*/ 3330180 h 3532180"/>
              <a:gd name="connsiteX55" fmla="*/ 1929363 w 4335725"/>
              <a:gd name="connsiteY55" fmla="*/ 3336540 h 3532180"/>
              <a:gd name="connsiteX56" fmla="*/ 1875283 w 4335725"/>
              <a:gd name="connsiteY56" fmla="*/ 3344494 h 3532180"/>
              <a:gd name="connsiteX57" fmla="*/ 1821202 w 4335725"/>
              <a:gd name="connsiteY57" fmla="*/ 3350856 h 3532180"/>
              <a:gd name="connsiteX58" fmla="*/ 1767124 w 4335725"/>
              <a:gd name="connsiteY58" fmla="*/ 3355628 h 3532180"/>
              <a:gd name="connsiteX59" fmla="*/ 1716227 w 4335725"/>
              <a:gd name="connsiteY59" fmla="*/ 3354038 h 3532180"/>
              <a:gd name="connsiteX60" fmla="*/ 1666919 w 4335725"/>
              <a:gd name="connsiteY60" fmla="*/ 3347676 h 3532180"/>
              <a:gd name="connsiteX61" fmla="*/ 1619201 w 4335725"/>
              <a:gd name="connsiteY61" fmla="*/ 3333360 h 3532180"/>
              <a:gd name="connsiteX62" fmla="*/ 1579437 w 4335725"/>
              <a:gd name="connsiteY62" fmla="*/ 3312682 h 3532180"/>
              <a:gd name="connsiteX63" fmla="*/ 1541263 w 4335725"/>
              <a:gd name="connsiteY63" fmla="*/ 3285642 h 3532180"/>
              <a:gd name="connsiteX64" fmla="*/ 1507862 w 4335725"/>
              <a:gd name="connsiteY64" fmla="*/ 3253831 h 3532180"/>
              <a:gd name="connsiteX65" fmla="*/ 1474459 w 4335725"/>
              <a:gd name="connsiteY65" fmla="*/ 3217249 h 3532180"/>
              <a:gd name="connsiteX66" fmla="*/ 1444238 w 4335725"/>
              <a:gd name="connsiteY66" fmla="*/ 3179075 h 3532180"/>
              <a:gd name="connsiteX67" fmla="*/ 1414018 w 4335725"/>
              <a:gd name="connsiteY67" fmla="*/ 3139310 h 3532180"/>
              <a:gd name="connsiteX68" fmla="*/ 1383797 w 4335725"/>
              <a:gd name="connsiteY68" fmla="*/ 3099547 h 3532180"/>
              <a:gd name="connsiteX69" fmla="*/ 1353577 w 4335725"/>
              <a:gd name="connsiteY69" fmla="*/ 3061373 h 3532180"/>
              <a:gd name="connsiteX70" fmla="*/ 1321765 w 4335725"/>
              <a:gd name="connsiteY70" fmla="*/ 3024791 h 3532180"/>
              <a:gd name="connsiteX71" fmla="*/ 1285181 w 4335725"/>
              <a:gd name="connsiteY71" fmla="*/ 2992978 h 3532180"/>
              <a:gd name="connsiteX72" fmla="*/ 1250188 w 4335725"/>
              <a:gd name="connsiteY72" fmla="*/ 2964348 h 3532180"/>
              <a:gd name="connsiteX73" fmla="*/ 1210424 w 4335725"/>
              <a:gd name="connsiteY73" fmla="*/ 2942082 h 3532180"/>
              <a:gd name="connsiteX74" fmla="*/ 1167479 w 4335725"/>
              <a:gd name="connsiteY74" fmla="*/ 2922994 h 3532180"/>
              <a:gd name="connsiteX75" fmla="*/ 1121353 w 4335725"/>
              <a:gd name="connsiteY75" fmla="*/ 2907089 h 3532180"/>
              <a:gd name="connsiteX76" fmla="*/ 1073635 w 4335725"/>
              <a:gd name="connsiteY76" fmla="*/ 2892774 h 3532180"/>
              <a:gd name="connsiteX77" fmla="*/ 1025919 w 4335725"/>
              <a:gd name="connsiteY77" fmla="*/ 2880049 h 3532180"/>
              <a:gd name="connsiteX78" fmla="*/ 976611 w 4335725"/>
              <a:gd name="connsiteY78" fmla="*/ 2867324 h 3532180"/>
              <a:gd name="connsiteX79" fmla="*/ 930485 w 4335725"/>
              <a:gd name="connsiteY79" fmla="*/ 2853009 h 3532180"/>
              <a:gd name="connsiteX80" fmla="*/ 884357 w 4335725"/>
              <a:gd name="connsiteY80" fmla="*/ 2837103 h 3532180"/>
              <a:gd name="connsiteX81" fmla="*/ 841413 w 4335725"/>
              <a:gd name="connsiteY81" fmla="*/ 2818015 h 3532180"/>
              <a:gd name="connsiteX82" fmla="*/ 803238 w 4335725"/>
              <a:gd name="connsiteY82" fmla="*/ 2794157 h 3532180"/>
              <a:gd name="connsiteX83" fmla="*/ 768245 w 4335725"/>
              <a:gd name="connsiteY83" fmla="*/ 2765527 h 3532180"/>
              <a:gd name="connsiteX84" fmla="*/ 739617 w 4335725"/>
              <a:gd name="connsiteY84" fmla="*/ 2730536 h 3532180"/>
              <a:gd name="connsiteX85" fmla="*/ 715759 w 4335725"/>
              <a:gd name="connsiteY85" fmla="*/ 2692361 h 3532180"/>
              <a:gd name="connsiteX86" fmla="*/ 696671 w 4335725"/>
              <a:gd name="connsiteY86" fmla="*/ 2649416 h 3532180"/>
              <a:gd name="connsiteX87" fmla="*/ 680766 w 4335725"/>
              <a:gd name="connsiteY87" fmla="*/ 2603290 h 3532180"/>
              <a:gd name="connsiteX88" fmla="*/ 666450 w 4335725"/>
              <a:gd name="connsiteY88" fmla="*/ 2557164 h 3532180"/>
              <a:gd name="connsiteX89" fmla="*/ 653726 w 4335725"/>
              <a:gd name="connsiteY89" fmla="*/ 2507856 h 3532180"/>
              <a:gd name="connsiteX90" fmla="*/ 641000 w 4335725"/>
              <a:gd name="connsiteY90" fmla="*/ 2460140 h 3532180"/>
              <a:gd name="connsiteX91" fmla="*/ 626685 w 4335725"/>
              <a:gd name="connsiteY91" fmla="*/ 2412422 h 3532180"/>
              <a:gd name="connsiteX92" fmla="*/ 610780 w 4335725"/>
              <a:gd name="connsiteY92" fmla="*/ 2366295 h 3532180"/>
              <a:gd name="connsiteX93" fmla="*/ 591692 w 4335725"/>
              <a:gd name="connsiteY93" fmla="*/ 2323348 h 3532180"/>
              <a:gd name="connsiteX94" fmla="*/ 569424 w 4335725"/>
              <a:gd name="connsiteY94" fmla="*/ 2283586 h 3532180"/>
              <a:gd name="connsiteX95" fmla="*/ 540796 w 4335725"/>
              <a:gd name="connsiteY95" fmla="*/ 2248593 h 3532180"/>
              <a:gd name="connsiteX96" fmla="*/ 508983 w 4335725"/>
              <a:gd name="connsiteY96" fmla="*/ 2212010 h 3532180"/>
              <a:gd name="connsiteX97" fmla="*/ 472400 w 4335725"/>
              <a:gd name="connsiteY97" fmla="*/ 2180199 h 3532180"/>
              <a:gd name="connsiteX98" fmla="*/ 432635 w 4335725"/>
              <a:gd name="connsiteY98" fmla="*/ 2149978 h 3532180"/>
              <a:gd name="connsiteX99" fmla="*/ 392872 w 4335725"/>
              <a:gd name="connsiteY99" fmla="*/ 2119758 h 3532180"/>
              <a:gd name="connsiteX100" fmla="*/ 353108 w 4335725"/>
              <a:gd name="connsiteY100" fmla="*/ 2089537 h 3532180"/>
              <a:gd name="connsiteX101" fmla="*/ 314933 w 4335725"/>
              <a:gd name="connsiteY101" fmla="*/ 2059315 h 3532180"/>
              <a:gd name="connsiteX102" fmla="*/ 278350 w 4335725"/>
              <a:gd name="connsiteY102" fmla="*/ 2025914 h 3532180"/>
              <a:gd name="connsiteX103" fmla="*/ 246539 w 4335725"/>
              <a:gd name="connsiteY103" fmla="*/ 1992513 h 3532180"/>
              <a:gd name="connsiteX104" fmla="*/ 219500 w 4335725"/>
              <a:gd name="connsiteY104" fmla="*/ 1954338 h 3532180"/>
              <a:gd name="connsiteX105" fmla="*/ 198823 w 4335725"/>
              <a:gd name="connsiteY105" fmla="*/ 1914575 h 3532180"/>
              <a:gd name="connsiteX106" fmla="*/ 184508 w 4335725"/>
              <a:gd name="connsiteY106" fmla="*/ 1866859 h 3532180"/>
              <a:gd name="connsiteX107" fmla="*/ 178145 w 4335725"/>
              <a:gd name="connsiteY107" fmla="*/ 1817551 h 3532180"/>
              <a:gd name="connsiteX108" fmla="*/ 176554 w 4335725"/>
              <a:gd name="connsiteY108" fmla="*/ 1766651 h 3532180"/>
              <a:gd name="connsiteX109" fmla="*/ 181326 w 4335725"/>
              <a:gd name="connsiteY109" fmla="*/ 1712572 h 3532180"/>
              <a:gd name="connsiteX110" fmla="*/ 187688 w 4335725"/>
              <a:gd name="connsiteY110" fmla="*/ 1658493 h 3532180"/>
              <a:gd name="connsiteX111" fmla="*/ 195640 w 4335725"/>
              <a:gd name="connsiteY111" fmla="*/ 1604413 h 3532180"/>
              <a:gd name="connsiteX112" fmla="*/ 202004 w 4335725"/>
              <a:gd name="connsiteY112" fmla="*/ 1550335 h 3532180"/>
              <a:gd name="connsiteX113" fmla="*/ 205186 w 4335725"/>
              <a:gd name="connsiteY113" fmla="*/ 1496256 h 3532180"/>
              <a:gd name="connsiteX114" fmla="*/ 205186 w 4335725"/>
              <a:gd name="connsiteY114" fmla="*/ 1443766 h 3532180"/>
              <a:gd name="connsiteX115" fmla="*/ 198823 w 4335725"/>
              <a:gd name="connsiteY115" fmla="*/ 1394460 h 3532180"/>
              <a:gd name="connsiteX116" fmla="*/ 186098 w 4335725"/>
              <a:gd name="connsiteY116" fmla="*/ 1345152 h 3532180"/>
              <a:gd name="connsiteX117" fmla="*/ 167011 w 4335725"/>
              <a:gd name="connsiteY117" fmla="*/ 1299024 h 3532180"/>
              <a:gd name="connsiteX118" fmla="*/ 143153 w 4335725"/>
              <a:gd name="connsiteY118" fmla="*/ 1251308 h 3532180"/>
              <a:gd name="connsiteX119" fmla="*/ 116112 w 4335725"/>
              <a:gd name="connsiteY119" fmla="*/ 1203592 h 3532180"/>
              <a:gd name="connsiteX120" fmla="*/ 87483 w 4335725"/>
              <a:gd name="connsiteY120" fmla="*/ 1155874 h 3532180"/>
              <a:gd name="connsiteX121" fmla="*/ 60443 w 4335725"/>
              <a:gd name="connsiteY121" fmla="*/ 1109746 h 3532180"/>
              <a:gd name="connsiteX122" fmla="*/ 36583 w 4335725"/>
              <a:gd name="connsiteY122" fmla="*/ 1060441 h 3532180"/>
              <a:gd name="connsiteX123" fmla="*/ 17498 w 4335725"/>
              <a:gd name="connsiteY123" fmla="*/ 1012723 h 3532180"/>
              <a:gd name="connsiteX124" fmla="*/ 4773 w 4335725"/>
              <a:gd name="connsiteY124" fmla="*/ 963415 h 3532180"/>
              <a:gd name="connsiteX125" fmla="*/ 0 w 4335725"/>
              <a:gd name="connsiteY125" fmla="*/ 912516 h 3532180"/>
              <a:gd name="connsiteX126" fmla="*/ 4773 w 4335725"/>
              <a:gd name="connsiteY126" fmla="*/ 861620 h 3532180"/>
              <a:gd name="connsiteX127" fmla="*/ 17498 w 4335725"/>
              <a:gd name="connsiteY127" fmla="*/ 812312 h 3532180"/>
              <a:gd name="connsiteX128" fmla="*/ 36583 w 4335725"/>
              <a:gd name="connsiteY128" fmla="*/ 764594 h 3532180"/>
              <a:gd name="connsiteX129" fmla="*/ 60443 w 4335725"/>
              <a:gd name="connsiteY129" fmla="*/ 715288 h 3532180"/>
              <a:gd name="connsiteX130" fmla="*/ 87483 w 4335725"/>
              <a:gd name="connsiteY130" fmla="*/ 669160 h 3532180"/>
              <a:gd name="connsiteX131" fmla="*/ 116112 w 4335725"/>
              <a:gd name="connsiteY131" fmla="*/ 621444 h 3532180"/>
              <a:gd name="connsiteX132" fmla="*/ 143153 w 4335725"/>
              <a:gd name="connsiteY132" fmla="*/ 573726 h 3532180"/>
              <a:gd name="connsiteX133" fmla="*/ 167011 w 4335725"/>
              <a:gd name="connsiteY133" fmla="*/ 526010 h 3532180"/>
              <a:gd name="connsiteX134" fmla="*/ 186098 w 4335725"/>
              <a:gd name="connsiteY134" fmla="*/ 479882 h 3532180"/>
              <a:gd name="connsiteX135" fmla="*/ 198823 w 4335725"/>
              <a:gd name="connsiteY135" fmla="*/ 430575 h 3532180"/>
              <a:gd name="connsiteX136" fmla="*/ 205186 w 4335725"/>
              <a:gd name="connsiteY136" fmla="*/ 381268 h 3532180"/>
              <a:gd name="connsiteX137" fmla="*/ 205186 w 4335725"/>
              <a:gd name="connsiteY137" fmla="*/ 328780 h 3532180"/>
              <a:gd name="connsiteX138" fmla="*/ 202004 w 4335725"/>
              <a:gd name="connsiteY138" fmla="*/ 274700 h 3532180"/>
              <a:gd name="connsiteX139" fmla="*/ 195640 w 4335725"/>
              <a:gd name="connsiteY139" fmla="*/ 220621 h 3532180"/>
              <a:gd name="connsiteX140" fmla="*/ 187688 w 4335725"/>
              <a:gd name="connsiteY140" fmla="*/ 166541 h 3532180"/>
              <a:gd name="connsiteX141" fmla="*/ 181326 w 4335725"/>
              <a:gd name="connsiteY141" fmla="*/ 112462 h 3532180"/>
              <a:gd name="connsiteX142" fmla="*/ 176554 w 4335725"/>
              <a:gd name="connsiteY142" fmla="*/ 58383 h 3532180"/>
              <a:gd name="connsiteX143" fmla="*/ 178145 w 4335725"/>
              <a:gd name="connsiteY143" fmla="*/ 7485 h 353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335725" h="3532180">
                <a:moveTo>
                  <a:pt x="179111" y="0"/>
                </a:moveTo>
                <a:lnTo>
                  <a:pt x="4335725" y="0"/>
                </a:lnTo>
                <a:lnTo>
                  <a:pt x="4335725" y="2845937"/>
                </a:lnTo>
                <a:lnTo>
                  <a:pt x="4315217" y="2853009"/>
                </a:lnTo>
                <a:lnTo>
                  <a:pt x="4269092" y="2867324"/>
                </a:lnTo>
                <a:lnTo>
                  <a:pt x="4219783" y="2880049"/>
                </a:lnTo>
                <a:lnTo>
                  <a:pt x="4172065" y="2892774"/>
                </a:lnTo>
                <a:lnTo>
                  <a:pt x="4124349" y="2907089"/>
                </a:lnTo>
                <a:lnTo>
                  <a:pt x="4078224" y="2922994"/>
                </a:lnTo>
                <a:lnTo>
                  <a:pt x="4035278" y="2942082"/>
                </a:lnTo>
                <a:lnTo>
                  <a:pt x="3995515" y="2964348"/>
                </a:lnTo>
                <a:lnTo>
                  <a:pt x="3960521" y="2992978"/>
                </a:lnTo>
                <a:lnTo>
                  <a:pt x="3923939" y="3024791"/>
                </a:lnTo>
                <a:lnTo>
                  <a:pt x="3892126" y="3061373"/>
                </a:lnTo>
                <a:lnTo>
                  <a:pt x="3861905" y="3099547"/>
                </a:lnTo>
                <a:lnTo>
                  <a:pt x="3831684" y="3139310"/>
                </a:lnTo>
                <a:lnTo>
                  <a:pt x="3801464" y="3179075"/>
                </a:lnTo>
                <a:lnTo>
                  <a:pt x="3771243" y="3217249"/>
                </a:lnTo>
                <a:lnTo>
                  <a:pt x="3737841" y="3253831"/>
                </a:lnTo>
                <a:lnTo>
                  <a:pt x="3704438" y="3285642"/>
                </a:lnTo>
                <a:lnTo>
                  <a:pt x="3666266" y="3312682"/>
                </a:lnTo>
                <a:lnTo>
                  <a:pt x="3626501" y="3333360"/>
                </a:lnTo>
                <a:lnTo>
                  <a:pt x="3578783" y="3347676"/>
                </a:lnTo>
                <a:lnTo>
                  <a:pt x="3529475" y="3354038"/>
                </a:lnTo>
                <a:lnTo>
                  <a:pt x="3478579" y="3355628"/>
                </a:lnTo>
                <a:lnTo>
                  <a:pt x="3424498" y="3350856"/>
                </a:lnTo>
                <a:lnTo>
                  <a:pt x="3370419" y="3344494"/>
                </a:lnTo>
                <a:lnTo>
                  <a:pt x="3316339" y="3336540"/>
                </a:lnTo>
                <a:lnTo>
                  <a:pt x="3262260" y="3330180"/>
                </a:lnTo>
                <a:lnTo>
                  <a:pt x="3208180" y="3326998"/>
                </a:lnTo>
                <a:lnTo>
                  <a:pt x="3155691" y="3326998"/>
                </a:lnTo>
                <a:lnTo>
                  <a:pt x="3106385" y="3333360"/>
                </a:lnTo>
                <a:lnTo>
                  <a:pt x="3055487" y="3346085"/>
                </a:lnTo>
                <a:lnTo>
                  <a:pt x="3009359" y="3365171"/>
                </a:lnTo>
                <a:lnTo>
                  <a:pt x="2961643" y="3390621"/>
                </a:lnTo>
                <a:lnTo>
                  <a:pt x="2913927" y="3416071"/>
                </a:lnTo>
                <a:lnTo>
                  <a:pt x="2866209" y="3444699"/>
                </a:lnTo>
                <a:lnTo>
                  <a:pt x="2820081" y="3471739"/>
                </a:lnTo>
                <a:lnTo>
                  <a:pt x="2770775" y="3495598"/>
                </a:lnTo>
                <a:lnTo>
                  <a:pt x="2723057" y="3514685"/>
                </a:lnTo>
                <a:lnTo>
                  <a:pt x="2673749" y="3527410"/>
                </a:lnTo>
                <a:lnTo>
                  <a:pt x="2622852" y="3532180"/>
                </a:lnTo>
                <a:lnTo>
                  <a:pt x="2571953" y="3527410"/>
                </a:lnTo>
                <a:lnTo>
                  <a:pt x="2522645" y="3514685"/>
                </a:lnTo>
                <a:lnTo>
                  <a:pt x="2474930" y="3495598"/>
                </a:lnTo>
                <a:lnTo>
                  <a:pt x="2425621" y="3471739"/>
                </a:lnTo>
                <a:lnTo>
                  <a:pt x="2379493" y="3444699"/>
                </a:lnTo>
                <a:lnTo>
                  <a:pt x="2331777" y="3416071"/>
                </a:lnTo>
                <a:lnTo>
                  <a:pt x="2284059" y="3390621"/>
                </a:lnTo>
                <a:lnTo>
                  <a:pt x="2236343" y="3365171"/>
                </a:lnTo>
                <a:lnTo>
                  <a:pt x="2188627" y="3346085"/>
                </a:lnTo>
                <a:lnTo>
                  <a:pt x="2139319" y="3333360"/>
                </a:lnTo>
                <a:lnTo>
                  <a:pt x="2090011" y="3326998"/>
                </a:lnTo>
                <a:lnTo>
                  <a:pt x="2037520" y="3326998"/>
                </a:lnTo>
                <a:lnTo>
                  <a:pt x="1983442" y="3330180"/>
                </a:lnTo>
                <a:lnTo>
                  <a:pt x="1929363" y="3336540"/>
                </a:lnTo>
                <a:lnTo>
                  <a:pt x="1875283" y="3344494"/>
                </a:lnTo>
                <a:lnTo>
                  <a:pt x="1821202" y="3350856"/>
                </a:lnTo>
                <a:lnTo>
                  <a:pt x="1767124" y="3355628"/>
                </a:lnTo>
                <a:lnTo>
                  <a:pt x="1716227" y="3354038"/>
                </a:lnTo>
                <a:lnTo>
                  <a:pt x="1666919" y="3347676"/>
                </a:lnTo>
                <a:lnTo>
                  <a:pt x="1619201" y="3333360"/>
                </a:lnTo>
                <a:lnTo>
                  <a:pt x="1579437" y="3312682"/>
                </a:lnTo>
                <a:lnTo>
                  <a:pt x="1541263" y="3285642"/>
                </a:lnTo>
                <a:lnTo>
                  <a:pt x="1507862" y="3253831"/>
                </a:lnTo>
                <a:lnTo>
                  <a:pt x="1474459" y="3217249"/>
                </a:lnTo>
                <a:lnTo>
                  <a:pt x="1444238" y="3179075"/>
                </a:lnTo>
                <a:lnTo>
                  <a:pt x="1414018" y="3139310"/>
                </a:lnTo>
                <a:lnTo>
                  <a:pt x="1383797" y="3099547"/>
                </a:lnTo>
                <a:lnTo>
                  <a:pt x="1353577" y="3061373"/>
                </a:lnTo>
                <a:lnTo>
                  <a:pt x="1321765" y="3024791"/>
                </a:lnTo>
                <a:lnTo>
                  <a:pt x="1285181" y="2992978"/>
                </a:lnTo>
                <a:lnTo>
                  <a:pt x="1250188" y="2964348"/>
                </a:lnTo>
                <a:lnTo>
                  <a:pt x="1210424" y="2942082"/>
                </a:lnTo>
                <a:lnTo>
                  <a:pt x="1167479" y="2922994"/>
                </a:lnTo>
                <a:lnTo>
                  <a:pt x="1121353" y="2907089"/>
                </a:lnTo>
                <a:lnTo>
                  <a:pt x="1073635" y="2892774"/>
                </a:lnTo>
                <a:lnTo>
                  <a:pt x="1025919" y="2880049"/>
                </a:lnTo>
                <a:lnTo>
                  <a:pt x="976611" y="2867324"/>
                </a:lnTo>
                <a:lnTo>
                  <a:pt x="930485" y="2853009"/>
                </a:lnTo>
                <a:lnTo>
                  <a:pt x="884357" y="2837103"/>
                </a:lnTo>
                <a:lnTo>
                  <a:pt x="841413" y="2818015"/>
                </a:lnTo>
                <a:lnTo>
                  <a:pt x="803238" y="2794157"/>
                </a:lnTo>
                <a:lnTo>
                  <a:pt x="768245" y="2765527"/>
                </a:lnTo>
                <a:lnTo>
                  <a:pt x="739617" y="2730536"/>
                </a:lnTo>
                <a:lnTo>
                  <a:pt x="715759" y="2692361"/>
                </a:lnTo>
                <a:lnTo>
                  <a:pt x="696671" y="2649416"/>
                </a:lnTo>
                <a:lnTo>
                  <a:pt x="680766" y="2603290"/>
                </a:lnTo>
                <a:lnTo>
                  <a:pt x="666450" y="2557164"/>
                </a:lnTo>
                <a:lnTo>
                  <a:pt x="653726" y="2507856"/>
                </a:lnTo>
                <a:lnTo>
                  <a:pt x="641000" y="2460140"/>
                </a:lnTo>
                <a:lnTo>
                  <a:pt x="626685" y="2412422"/>
                </a:lnTo>
                <a:lnTo>
                  <a:pt x="610780" y="2366295"/>
                </a:lnTo>
                <a:lnTo>
                  <a:pt x="591692" y="2323348"/>
                </a:lnTo>
                <a:lnTo>
                  <a:pt x="569424" y="2283586"/>
                </a:lnTo>
                <a:lnTo>
                  <a:pt x="540796" y="2248593"/>
                </a:lnTo>
                <a:lnTo>
                  <a:pt x="508983" y="2212010"/>
                </a:lnTo>
                <a:lnTo>
                  <a:pt x="472400" y="2180199"/>
                </a:lnTo>
                <a:lnTo>
                  <a:pt x="432635" y="2149978"/>
                </a:lnTo>
                <a:lnTo>
                  <a:pt x="392872" y="2119758"/>
                </a:lnTo>
                <a:lnTo>
                  <a:pt x="353108" y="2089537"/>
                </a:lnTo>
                <a:lnTo>
                  <a:pt x="314933" y="2059315"/>
                </a:lnTo>
                <a:lnTo>
                  <a:pt x="278350" y="2025914"/>
                </a:lnTo>
                <a:lnTo>
                  <a:pt x="246539" y="1992513"/>
                </a:lnTo>
                <a:lnTo>
                  <a:pt x="219500" y="1954338"/>
                </a:lnTo>
                <a:lnTo>
                  <a:pt x="198823" y="1914575"/>
                </a:lnTo>
                <a:lnTo>
                  <a:pt x="184508" y="1866859"/>
                </a:lnTo>
                <a:lnTo>
                  <a:pt x="178145" y="1817551"/>
                </a:lnTo>
                <a:lnTo>
                  <a:pt x="176554" y="1766651"/>
                </a:lnTo>
                <a:lnTo>
                  <a:pt x="181326" y="1712572"/>
                </a:lnTo>
                <a:lnTo>
                  <a:pt x="187688" y="1658493"/>
                </a:lnTo>
                <a:lnTo>
                  <a:pt x="195640" y="1604413"/>
                </a:lnTo>
                <a:lnTo>
                  <a:pt x="202004" y="1550335"/>
                </a:lnTo>
                <a:lnTo>
                  <a:pt x="205186" y="1496256"/>
                </a:lnTo>
                <a:lnTo>
                  <a:pt x="205186" y="1443766"/>
                </a:lnTo>
                <a:lnTo>
                  <a:pt x="198823" y="1394460"/>
                </a:lnTo>
                <a:lnTo>
                  <a:pt x="186098" y="1345152"/>
                </a:lnTo>
                <a:lnTo>
                  <a:pt x="167011" y="1299024"/>
                </a:lnTo>
                <a:lnTo>
                  <a:pt x="143153" y="1251308"/>
                </a:lnTo>
                <a:lnTo>
                  <a:pt x="116112" y="1203592"/>
                </a:lnTo>
                <a:lnTo>
                  <a:pt x="87483" y="1155874"/>
                </a:lnTo>
                <a:lnTo>
                  <a:pt x="60443" y="1109746"/>
                </a:lnTo>
                <a:lnTo>
                  <a:pt x="36583" y="1060441"/>
                </a:lnTo>
                <a:lnTo>
                  <a:pt x="17498" y="1012723"/>
                </a:lnTo>
                <a:lnTo>
                  <a:pt x="4773" y="963415"/>
                </a:lnTo>
                <a:lnTo>
                  <a:pt x="0" y="912516"/>
                </a:lnTo>
                <a:lnTo>
                  <a:pt x="4773" y="861620"/>
                </a:lnTo>
                <a:lnTo>
                  <a:pt x="17498" y="812312"/>
                </a:lnTo>
                <a:lnTo>
                  <a:pt x="36583" y="764594"/>
                </a:lnTo>
                <a:lnTo>
                  <a:pt x="60443" y="715288"/>
                </a:lnTo>
                <a:lnTo>
                  <a:pt x="87483" y="669160"/>
                </a:lnTo>
                <a:lnTo>
                  <a:pt x="116112" y="621444"/>
                </a:lnTo>
                <a:lnTo>
                  <a:pt x="143153" y="573726"/>
                </a:lnTo>
                <a:lnTo>
                  <a:pt x="167011" y="526010"/>
                </a:lnTo>
                <a:lnTo>
                  <a:pt x="186098" y="479882"/>
                </a:lnTo>
                <a:lnTo>
                  <a:pt x="198823" y="430575"/>
                </a:lnTo>
                <a:lnTo>
                  <a:pt x="205186" y="381268"/>
                </a:lnTo>
                <a:lnTo>
                  <a:pt x="205186" y="328780"/>
                </a:lnTo>
                <a:lnTo>
                  <a:pt x="202004" y="274700"/>
                </a:lnTo>
                <a:lnTo>
                  <a:pt x="195640" y="220621"/>
                </a:lnTo>
                <a:lnTo>
                  <a:pt x="187688" y="166541"/>
                </a:lnTo>
                <a:lnTo>
                  <a:pt x="181326" y="112462"/>
                </a:lnTo>
                <a:lnTo>
                  <a:pt x="176554" y="58383"/>
                </a:lnTo>
                <a:lnTo>
                  <a:pt x="178145" y="74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4FBD35-63E1-1733-8D4F-42E76F5FE2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" b="20100"/>
          <a:stretch/>
        </p:blipFill>
        <p:spPr>
          <a:xfrm>
            <a:off x="5724287" y="2642287"/>
            <a:ext cx="3135234" cy="3131460"/>
          </a:xfrm>
          <a:custGeom>
            <a:avLst/>
            <a:gdLst/>
            <a:ahLst/>
            <a:cxnLst/>
            <a:rect l="l" t="t" r="r" b="b"/>
            <a:pathLst>
              <a:path w="2998601" h="2994963">
                <a:moveTo>
                  <a:pt x="1499301" y="0"/>
                </a:moveTo>
                <a:lnTo>
                  <a:pt x="1528395" y="2727"/>
                </a:lnTo>
                <a:lnTo>
                  <a:pt x="1556581" y="10001"/>
                </a:lnTo>
                <a:lnTo>
                  <a:pt x="1583858" y="20912"/>
                </a:lnTo>
                <a:lnTo>
                  <a:pt x="1612043" y="34550"/>
                </a:lnTo>
                <a:lnTo>
                  <a:pt x="1638411" y="50007"/>
                </a:lnTo>
                <a:lnTo>
                  <a:pt x="1665688" y="66373"/>
                </a:lnTo>
                <a:lnTo>
                  <a:pt x="1692964" y="80920"/>
                </a:lnTo>
                <a:lnTo>
                  <a:pt x="1720240" y="95468"/>
                </a:lnTo>
                <a:lnTo>
                  <a:pt x="1746608" y="106378"/>
                </a:lnTo>
                <a:lnTo>
                  <a:pt x="1775703" y="113652"/>
                </a:lnTo>
                <a:lnTo>
                  <a:pt x="1803888" y="117289"/>
                </a:lnTo>
                <a:lnTo>
                  <a:pt x="1833892" y="117289"/>
                </a:lnTo>
                <a:lnTo>
                  <a:pt x="1864806" y="115471"/>
                </a:lnTo>
                <a:lnTo>
                  <a:pt x="1895719" y="111834"/>
                </a:lnTo>
                <a:lnTo>
                  <a:pt x="1926633" y="107288"/>
                </a:lnTo>
                <a:lnTo>
                  <a:pt x="1957546" y="103651"/>
                </a:lnTo>
                <a:lnTo>
                  <a:pt x="1988460" y="100923"/>
                </a:lnTo>
                <a:lnTo>
                  <a:pt x="2017554" y="101832"/>
                </a:lnTo>
                <a:lnTo>
                  <a:pt x="2045740" y="105469"/>
                </a:lnTo>
                <a:lnTo>
                  <a:pt x="2073017" y="113652"/>
                </a:lnTo>
                <a:lnTo>
                  <a:pt x="2095748" y="125472"/>
                </a:lnTo>
                <a:lnTo>
                  <a:pt x="2117568" y="140929"/>
                </a:lnTo>
                <a:lnTo>
                  <a:pt x="2136662" y="159113"/>
                </a:lnTo>
                <a:lnTo>
                  <a:pt x="2155756" y="180025"/>
                </a:lnTo>
                <a:lnTo>
                  <a:pt x="2173031" y="201846"/>
                </a:lnTo>
                <a:lnTo>
                  <a:pt x="2190306" y="224577"/>
                </a:lnTo>
                <a:lnTo>
                  <a:pt x="2207581" y="247307"/>
                </a:lnTo>
                <a:lnTo>
                  <a:pt x="2224856" y="269128"/>
                </a:lnTo>
                <a:lnTo>
                  <a:pt x="2243041" y="290040"/>
                </a:lnTo>
                <a:lnTo>
                  <a:pt x="2263953" y="308225"/>
                </a:lnTo>
                <a:lnTo>
                  <a:pt x="2283956" y="324591"/>
                </a:lnTo>
                <a:lnTo>
                  <a:pt x="2306686" y="337319"/>
                </a:lnTo>
                <a:lnTo>
                  <a:pt x="2331235" y="348230"/>
                </a:lnTo>
                <a:lnTo>
                  <a:pt x="2357602" y="357322"/>
                </a:lnTo>
                <a:lnTo>
                  <a:pt x="2384878" y="365505"/>
                </a:lnTo>
                <a:lnTo>
                  <a:pt x="2412155" y="372779"/>
                </a:lnTo>
                <a:lnTo>
                  <a:pt x="2440341" y="380053"/>
                </a:lnTo>
                <a:lnTo>
                  <a:pt x="2466708" y="388236"/>
                </a:lnTo>
                <a:lnTo>
                  <a:pt x="2493075" y="397328"/>
                </a:lnTo>
                <a:lnTo>
                  <a:pt x="2517624" y="408239"/>
                </a:lnTo>
                <a:lnTo>
                  <a:pt x="2539446" y="421877"/>
                </a:lnTo>
                <a:lnTo>
                  <a:pt x="2559449" y="438243"/>
                </a:lnTo>
                <a:lnTo>
                  <a:pt x="2575814" y="458246"/>
                </a:lnTo>
                <a:lnTo>
                  <a:pt x="2589453" y="480067"/>
                </a:lnTo>
                <a:lnTo>
                  <a:pt x="2600363" y="504615"/>
                </a:lnTo>
                <a:lnTo>
                  <a:pt x="2609455" y="530983"/>
                </a:lnTo>
                <a:lnTo>
                  <a:pt x="2617638" y="557350"/>
                </a:lnTo>
                <a:lnTo>
                  <a:pt x="2624912" y="585536"/>
                </a:lnTo>
                <a:lnTo>
                  <a:pt x="2632186" y="612812"/>
                </a:lnTo>
                <a:lnTo>
                  <a:pt x="2640369" y="640089"/>
                </a:lnTo>
                <a:lnTo>
                  <a:pt x="2649461" y="666457"/>
                </a:lnTo>
                <a:lnTo>
                  <a:pt x="2660371" y="691006"/>
                </a:lnTo>
                <a:lnTo>
                  <a:pt x="2673101" y="713736"/>
                </a:lnTo>
                <a:lnTo>
                  <a:pt x="2689467" y="733739"/>
                </a:lnTo>
                <a:lnTo>
                  <a:pt x="2707651" y="754651"/>
                </a:lnTo>
                <a:lnTo>
                  <a:pt x="2728563" y="772835"/>
                </a:lnTo>
                <a:lnTo>
                  <a:pt x="2750385" y="790110"/>
                </a:lnTo>
                <a:lnTo>
                  <a:pt x="2774024" y="807385"/>
                </a:lnTo>
                <a:lnTo>
                  <a:pt x="2796754" y="824660"/>
                </a:lnTo>
                <a:lnTo>
                  <a:pt x="2818576" y="841936"/>
                </a:lnTo>
                <a:lnTo>
                  <a:pt x="2839487" y="861029"/>
                </a:lnTo>
                <a:lnTo>
                  <a:pt x="2857672" y="880123"/>
                </a:lnTo>
                <a:lnTo>
                  <a:pt x="2873129" y="901944"/>
                </a:lnTo>
                <a:lnTo>
                  <a:pt x="2884949" y="924674"/>
                </a:lnTo>
                <a:lnTo>
                  <a:pt x="2893132" y="951951"/>
                </a:lnTo>
                <a:lnTo>
                  <a:pt x="2896768" y="980137"/>
                </a:lnTo>
                <a:lnTo>
                  <a:pt x="2897678" y="1009232"/>
                </a:lnTo>
                <a:lnTo>
                  <a:pt x="2894950" y="1040145"/>
                </a:lnTo>
                <a:lnTo>
                  <a:pt x="2891313" y="1071058"/>
                </a:lnTo>
                <a:lnTo>
                  <a:pt x="2886767" y="1101972"/>
                </a:lnTo>
                <a:lnTo>
                  <a:pt x="2883130" y="1132885"/>
                </a:lnTo>
                <a:lnTo>
                  <a:pt x="2881312" y="1163799"/>
                </a:lnTo>
                <a:lnTo>
                  <a:pt x="2881312" y="1193803"/>
                </a:lnTo>
                <a:lnTo>
                  <a:pt x="2884949" y="1221988"/>
                </a:lnTo>
                <a:lnTo>
                  <a:pt x="2892222" y="1250174"/>
                </a:lnTo>
                <a:lnTo>
                  <a:pt x="2903133" y="1276542"/>
                </a:lnTo>
                <a:lnTo>
                  <a:pt x="2917681" y="1303818"/>
                </a:lnTo>
                <a:lnTo>
                  <a:pt x="2932228" y="1331095"/>
                </a:lnTo>
                <a:lnTo>
                  <a:pt x="2948594" y="1358371"/>
                </a:lnTo>
                <a:lnTo>
                  <a:pt x="2964050" y="1384739"/>
                </a:lnTo>
                <a:lnTo>
                  <a:pt x="2977689" y="1412924"/>
                </a:lnTo>
                <a:lnTo>
                  <a:pt x="2988599" y="1440201"/>
                </a:lnTo>
                <a:lnTo>
                  <a:pt x="2995873" y="1468387"/>
                </a:lnTo>
                <a:lnTo>
                  <a:pt x="2998601" y="1497481"/>
                </a:lnTo>
                <a:lnTo>
                  <a:pt x="2995873" y="1526576"/>
                </a:lnTo>
                <a:lnTo>
                  <a:pt x="2988599" y="1554762"/>
                </a:lnTo>
                <a:lnTo>
                  <a:pt x="2977689" y="1582039"/>
                </a:lnTo>
                <a:lnTo>
                  <a:pt x="2964050" y="1610224"/>
                </a:lnTo>
                <a:lnTo>
                  <a:pt x="2948594" y="1636592"/>
                </a:lnTo>
                <a:lnTo>
                  <a:pt x="2932228" y="1663869"/>
                </a:lnTo>
                <a:lnTo>
                  <a:pt x="2917681" y="1691145"/>
                </a:lnTo>
                <a:lnTo>
                  <a:pt x="2903133" y="1718421"/>
                </a:lnTo>
                <a:lnTo>
                  <a:pt x="2892222" y="1744789"/>
                </a:lnTo>
                <a:lnTo>
                  <a:pt x="2884949" y="1772975"/>
                </a:lnTo>
                <a:lnTo>
                  <a:pt x="2881312" y="1801160"/>
                </a:lnTo>
                <a:lnTo>
                  <a:pt x="2881312" y="1831165"/>
                </a:lnTo>
                <a:lnTo>
                  <a:pt x="2883130" y="1862078"/>
                </a:lnTo>
                <a:lnTo>
                  <a:pt x="2886767" y="1892991"/>
                </a:lnTo>
                <a:lnTo>
                  <a:pt x="2891313" y="1923905"/>
                </a:lnTo>
                <a:lnTo>
                  <a:pt x="2894950" y="1954818"/>
                </a:lnTo>
                <a:lnTo>
                  <a:pt x="2897678" y="1985731"/>
                </a:lnTo>
                <a:lnTo>
                  <a:pt x="2896768" y="2014827"/>
                </a:lnTo>
                <a:lnTo>
                  <a:pt x="2893132" y="2043013"/>
                </a:lnTo>
                <a:lnTo>
                  <a:pt x="2884949" y="2070289"/>
                </a:lnTo>
                <a:lnTo>
                  <a:pt x="2873129" y="2093019"/>
                </a:lnTo>
                <a:lnTo>
                  <a:pt x="2857672" y="2114841"/>
                </a:lnTo>
                <a:lnTo>
                  <a:pt x="2839487" y="2133934"/>
                </a:lnTo>
                <a:lnTo>
                  <a:pt x="2818576" y="2153027"/>
                </a:lnTo>
                <a:lnTo>
                  <a:pt x="2796754" y="2170303"/>
                </a:lnTo>
                <a:lnTo>
                  <a:pt x="2774024" y="2187578"/>
                </a:lnTo>
                <a:lnTo>
                  <a:pt x="2750385" y="2204853"/>
                </a:lnTo>
                <a:lnTo>
                  <a:pt x="2728563" y="2222128"/>
                </a:lnTo>
                <a:lnTo>
                  <a:pt x="2707651" y="2240312"/>
                </a:lnTo>
                <a:lnTo>
                  <a:pt x="2689467" y="2261224"/>
                </a:lnTo>
                <a:lnTo>
                  <a:pt x="2673101" y="2281227"/>
                </a:lnTo>
                <a:lnTo>
                  <a:pt x="2660371" y="2303957"/>
                </a:lnTo>
                <a:lnTo>
                  <a:pt x="2649461" y="2328506"/>
                </a:lnTo>
                <a:lnTo>
                  <a:pt x="2640369" y="2354874"/>
                </a:lnTo>
                <a:lnTo>
                  <a:pt x="2632186" y="2382151"/>
                </a:lnTo>
                <a:lnTo>
                  <a:pt x="2624912" y="2409427"/>
                </a:lnTo>
                <a:lnTo>
                  <a:pt x="2617638" y="2437613"/>
                </a:lnTo>
                <a:lnTo>
                  <a:pt x="2609455" y="2463980"/>
                </a:lnTo>
                <a:lnTo>
                  <a:pt x="2600363" y="2490347"/>
                </a:lnTo>
                <a:lnTo>
                  <a:pt x="2589453" y="2514896"/>
                </a:lnTo>
                <a:lnTo>
                  <a:pt x="2575814" y="2536718"/>
                </a:lnTo>
                <a:lnTo>
                  <a:pt x="2559449" y="2556720"/>
                </a:lnTo>
                <a:lnTo>
                  <a:pt x="2539446" y="2573086"/>
                </a:lnTo>
                <a:lnTo>
                  <a:pt x="2517624" y="2586724"/>
                </a:lnTo>
                <a:lnTo>
                  <a:pt x="2493075" y="2597635"/>
                </a:lnTo>
                <a:lnTo>
                  <a:pt x="2466708" y="2606727"/>
                </a:lnTo>
                <a:lnTo>
                  <a:pt x="2440341" y="2614910"/>
                </a:lnTo>
                <a:lnTo>
                  <a:pt x="2412155" y="2622184"/>
                </a:lnTo>
                <a:lnTo>
                  <a:pt x="2384878" y="2629458"/>
                </a:lnTo>
                <a:lnTo>
                  <a:pt x="2357602" y="2637641"/>
                </a:lnTo>
                <a:lnTo>
                  <a:pt x="2331235" y="2646733"/>
                </a:lnTo>
                <a:lnTo>
                  <a:pt x="2306686" y="2657644"/>
                </a:lnTo>
                <a:lnTo>
                  <a:pt x="2283956" y="2670372"/>
                </a:lnTo>
                <a:lnTo>
                  <a:pt x="2263953" y="2686738"/>
                </a:lnTo>
                <a:lnTo>
                  <a:pt x="2243041" y="2704923"/>
                </a:lnTo>
                <a:lnTo>
                  <a:pt x="2224856" y="2725835"/>
                </a:lnTo>
                <a:lnTo>
                  <a:pt x="2207581" y="2747656"/>
                </a:lnTo>
                <a:lnTo>
                  <a:pt x="2190306" y="2770386"/>
                </a:lnTo>
                <a:lnTo>
                  <a:pt x="2173031" y="2793117"/>
                </a:lnTo>
                <a:lnTo>
                  <a:pt x="2155756" y="2814938"/>
                </a:lnTo>
                <a:lnTo>
                  <a:pt x="2136662" y="2835850"/>
                </a:lnTo>
                <a:lnTo>
                  <a:pt x="2117568" y="2854034"/>
                </a:lnTo>
                <a:lnTo>
                  <a:pt x="2095748" y="2869491"/>
                </a:lnTo>
                <a:lnTo>
                  <a:pt x="2073017" y="2881311"/>
                </a:lnTo>
                <a:lnTo>
                  <a:pt x="2045740" y="2889494"/>
                </a:lnTo>
                <a:lnTo>
                  <a:pt x="2017554" y="2893131"/>
                </a:lnTo>
                <a:lnTo>
                  <a:pt x="1988460" y="2894040"/>
                </a:lnTo>
                <a:lnTo>
                  <a:pt x="1957546" y="2891312"/>
                </a:lnTo>
                <a:lnTo>
                  <a:pt x="1926633" y="2887676"/>
                </a:lnTo>
                <a:lnTo>
                  <a:pt x="1895719" y="2883129"/>
                </a:lnTo>
                <a:lnTo>
                  <a:pt x="1864806" y="2879493"/>
                </a:lnTo>
                <a:lnTo>
                  <a:pt x="1833892" y="2877674"/>
                </a:lnTo>
                <a:lnTo>
                  <a:pt x="1803888" y="2877674"/>
                </a:lnTo>
                <a:lnTo>
                  <a:pt x="1775703" y="2881311"/>
                </a:lnTo>
                <a:lnTo>
                  <a:pt x="1746608" y="2888585"/>
                </a:lnTo>
                <a:lnTo>
                  <a:pt x="1720240" y="2899495"/>
                </a:lnTo>
                <a:lnTo>
                  <a:pt x="1692964" y="2914043"/>
                </a:lnTo>
                <a:lnTo>
                  <a:pt x="1665688" y="2928591"/>
                </a:lnTo>
                <a:lnTo>
                  <a:pt x="1638411" y="2944956"/>
                </a:lnTo>
                <a:lnTo>
                  <a:pt x="1612043" y="2960413"/>
                </a:lnTo>
                <a:lnTo>
                  <a:pt x="1583858" y="2974051"/>
                </a:lnTo>
                <a:lnTo>
                  <a:pt x="1556581" y="2984962"/>
                </a:lnTo>
                <a:lnTo>
                  <a:pt x="1528395" y="2992236"/>
                </a:lnTo>
                <a:lnTo>
                  <a:pt x="1499301" y="2994963"/>
                </a:lnTo>
                <a:lnTo>
                  <a:pt x="1470206" y="2992236"/>
                </a:lnTo>
                <a:lnTo>
                  <a:pt x="1442020" y="2984962"/>
                </a:lnTo>
                <a:lnTo>
                  <a:pt x="1414744" y="2974051"/>
                </a:lnTo>
                <a:lnTo>
                  <a:pt x="1386558" y="2960413"/>
                </a:lnTo>
                <a:lnTo>
                  <a:pt x="1360190" y="2944956"/>
                </a:lnTo>
                <a:lnTo>
                  <a:pt x="1332914" y="2928591"/>
                </a:lnTo>
                <a:lnTo>
                  <a:pt x="1305637" y="2914043"/>
                </a:lnTo>
                <a:lnTo>
                  <a:pt x="1278361" y="2899495"/>
                </a:lnTo>
                <a:lnTo>
                  <a:pt x="1251085" y="2888585"/>
                </a:lnTo>
                <a:lnTo>
                  <a:pt x="1222899" y="2881311"/>
                </a:lnTo>
                <a:lnTo>
                  <a:pt x="1194713" y="2877674"/>
                </a:lnTo>
                <a:lnTo>
                  <a:pt x="1164708" y="2877674"/>
                </a:lnTo>
                <a:lnTo>
                  <a:pt x="1133795" y="2879493"/>
                </a:lnTo>
                <a:lnTo>
                  <a:pt x="1102882" y="2883129"/>
                </a:lnTo>
                <a:lnTo>
                  <a:pt x="1071968" y="2887676"/>
                </a:lnTo>
                <a:lnTo>
                  <a:pt x="1041054" y="2891312"/>
                </a:lnTo>
                <a:lnTo>
                  <a:pt x="1010141" y="2894040"/>
                </a:lnTo>
                <a:lnTo>
                  <a:pt x="981047" y="2893131"/>
                </a:lnTo>
                <a:lnTo>
                  <a:pt x="952861" y="2889494"/>
                </a:lnTo>
                <a:lnTo>
                  <a:pt x="925584" y="2881311"/>
                </a:lnTo>
                <a:lnTo>
                  <a:pt x="902854" y="2869491"/>
                </a:lnTo>
                <a:lnTo>
                  <a:pt x="881032" y="2854034"/>
                </a:lnTo>
                <a:lnTo>
                  <a:pt x="861939" y="2835850"/>
                </a:lnTo>
                <a:lnTo>
                  <a:pt x="842845" y="2814938"/>
                </a:lnTo>
                <a:lnTo>
                  <a:pt x="825570" y="2793117"/>
                </a:lnTo>
                <a:lnTo>
                  <a:pt x="808295" y="2770386"/>
                </a:lnTo>
                <a:lnTo>
                  <a:pt x="791020" y="2747656"/>
                </a:lnTo>
                <a:lnTo>
                  <a:pt x="773745" y="2725835"/>
                </a:lnTo>
                <a:lnTo>
                  <a:pt x="755560" y="2704923"/>
                </a:lnTo>
                <a:lnTo>
                  <a:pt x="734648" y="2686738"/>
                </a:lnTo>
                <a:lnTo>
                  <a:pt x="714645" y="2670372"/>
                </a:lnTo>
                <a:lnTo>
                  <a:pt x="691915" y="2657644"/>
                </a:lnTo>
                <a:lnTo>
                  <a:pt x="667366" y="2646733"/>
                </a:lnTo>
                <a:lnTo>
                  <a:pt x="640999" y="2637641"/>
                </a:lnTo>
                <a:lnTo>
                  <a:pt x="613722" y="2629458"/>
                </a:lnTo>
                <a:lnTo>
                  <a:pt x="586446" y="2622184"/>
                </a:lnTo>
                <a:lnTo>
                  <a:pt x="558260" y="2614910"/>
                </a:lnTo>
                <a:lnTo>
                  <a:pt x="531893" y="2606727"/>
                </a:lnTo>
                <a:lnTo>
                  <a:pt x="505525" y="2597635"/>
                </a:lnTo>
                <a:lnTo>
                  <a:pt x="480977" y="2586724"/>
                </a:lnTo>
                <a:lnTo>
                  <a:pt x="459155" y="2573086"/>
                </a:lnTo>
                <a:lnTo>
                  <a:pt x="439152" y="2556720"/>
                </a:lnTo>
                <a:lnTo>
                  <a:pt x="422787" y="2536718"/>
                </a:lnTo>
                <a:lnTo>
                  <a:pt x="409149" y="2514896"/>
                </a:lnTo>
                <a:lnTo>
                  <a:pt x="398238" y="2490347"/>
                </a:lnTo>
                <a:lnTo>
                  <a:pt x="389146" y="2463980"/>
                </a:lnTo>
                <a:lnTo>
                  <a:pt x="380963" y="2437613"/>
                </a:lnTo>
                <a:lnTo>
                  <a:pt x="373689" y="2409427"/>
                </a:lnTo>
                <a:lnTo>
                  <a:pt x="366415" y="2382151"/>
                </a:lnTo>
                <a:lnTo>
                  <a:pt x="358232" y="2354874"/>
                </a:lnTo>
                <a:lnTo>
                  <a:pt x="349140" y="2328506"/>
                </a:lnTo>
                <a:lnTo>
                  <a:pt x="338229" y="2303957"/>
                </a:lnTo>
                <a:lnTo>
                  <a:pt x="325500" y="2281227"/>
                </a:lnTo>
                <a:lnTo>
                  <a:pt x="309135" y="2261224"/>
                </a:lnTo>
                <a:lnTo>
                  <a:pt x="290950" y="2240312"/>
                </a:lnTo>
                <a:lnTo>
                  <a:pt x="270038" y="2222128"/>
                </a:lnTo>
                <a:lnTo>
                  <a:pt x="247307" y="2204853"/>
                </a:lnTo>
                <a:lnTo>
                  <a:pt x="224577" y="2187578"/>
                </a:lnTo>
                <a:lnTo>
                  <a:pt x="201847" y="2170303"/>
                </a:lnTo>
                <a:lnTo>
                  <a:pt x="180025" y="2153027"/>
                </a:lnTo>
                <a:lnTo>
                  <a:pt x="159113" y="2133934"/>
                </a:lnTo>
                <a:lnTo>
                  <a:pt x="140929" y="2114841"/>
                </a:lnTo>
                <a:lnTo>
                  <a:pt x="125473" y="2093019"/>
                </a:lnTo>
                <a:lnTo>
                  <a:pt x="113653" y="2070289"/>
                </a:lnTo>
                <a:lnTo>
                  <a:pt x="105470" y="2043013"/>
                </a:lnTo>
                <a:lnTo>
                  <a:pt x="101833" y="2014827"/>
                </a:lnTo>
                <a:lnTo>
                  <a:pt x="100923" y="1985731"/>
                </a:lnTo>
                <a:lnTo>
                  <a:pt x="103651" y="1954818"/>
                </a:lnTo>
                <a:lnTo>
                  <a:pt x="107288" y="1923905"/>
                </a:lnTo>
                <a:lnTo>
                  <a:pt x="111834" y="1892991"/>
                </a:lnTo>
                <a:lnTo>
                  <a:pt x="115471" y="1862078"/>
                </a:lnTo>
                <a:lnTo>
                  <a:pt x="117290" y="1831165"/>
                </a:lnTo>
                <a:lnTo>
                  <a:pt x="117290" y="1801160"/>
                </a:lnTo>
                <a:lnTo>
                  <a:pt x="113653" y="1772975"/>
                </a:lnTo>
                <a:lnTo>
                  <a:pt x="106379" y="1744789"/>
                </a:lnTo>
                <a:lnTo>
                  <a:pt x="95468" y="1718421"/>
                </a:lnTo>
                <a:lnTo>
                  <a:pt x="81830" y="1691145"/>
                </a:lnTo>
                <a:lnTo>
                  <a:pt x="66373" y="1663869"/>
                </a:lnTo>
                <a:lnTo>
                  <a:pt x="50008" y="1636592"/>
                </a:lnTo>
                <a:lnTo>
                  <a:pt x="34551" y="1610224"/>
                </a:lnTo>
                <a:lnTo>
                  <a:pt x="20912" y="1582039"/>
                </a:lnTo>
                <a:lnTo>
                  <a:pt x="10002" y="1554762"/>
                </a:lnTo>
                <a:lnTo>
                  <a:pt x="2728" y="1526576"/>
                </a:lnTo>
                <a:lnTo>
                  <a:pt x="0" y="1497481"/>
                </a:lnTo>
                <a:lnTo>
                  <a:pt x="2728" y="1468387"/>
                </a:lnTo>
                <a:lnTo>
                  <a:pt x="10002" y="1440201"/>
                </a:lnTo>
                <a:lnTo>
                  <a:pt x="20912" y="1412924"/>
                </a:lnTo>
                <a:lnTo>
                  <a:pt x="34551" y="1384739"/>
                </a:lnTo>
                <a:lnTo>
                  <a:pt x="50008" y="1358371"/>
                </a:lnTo>
                <a:lnTo>
                  <a:pt x="66373" y="1331095"/>
                </a:lnTo>
                <a:lnTo>
                  <a:pt x="81830" y="1303818"/>
                </a:lnTo>
                <a:lnTo>
                  <a:pt x="95468" y="1276542"/>
                </a:lnTo>
                <a:lnTo>
                  <a:pt x="106379" y="1250174"/>
                </a:lnTo>
                <a:lnTo>
                  <a:pt x="113653" y="1221988"/>
                </a:lnTo>
                <a:lnTo>
                  <a:pt x="117290" y="1193803"/>
                </a:lnTo>
                <a:lnTo>
                  <a:pt x="117290" y="1163799"/>
                </a:lnTo>
                <a:lnTo>
                  <a:pt x="115471" y="1132885"/>
                </a:lnTo>
                <a:lnTo>
                  <a:pt x="111834" y="1101972"/>
                </a:lnTo>
                <a:lnTo>
                  <a:pt x="107288" y="1071058"/>
                </a:lnTo>
                <a:lnTo>
                  <a:pt x="103651" y="1040145"/>
                </a:lnTo>
                <a:lnTo>
                  <a:pt x="100923" y="1009232"/>
                </a:lnTo>
                <a:lnTo>
                  <a:pt x="101833" y="980137"/>
                </a:lnTo>
                <a:lnTo>
                  <a:pt x="105470" y="951951"/>
                </a:lnTo>
                <a:lnTo>
                  <a:pt x="113653" y="924674"/>
                </a:lnTo>
                <a:lnTo>
                  <a:pt x="125473" y="901944"/>
                </a:lnTo>
                <a:lnTo>
                  <a:pt x="140929" y="880123"/>
                </a:lnTo>
                <a:lnTo>
                  <a:pt x="159113" y="861029"/>
                </a:lnTo>
                <a:lnTo>
                  <a:pt x="180025" y="841936"/>
                </a:lnTo>
                <a:lnTo>
                  <a:pt x="201847" y="824660"/>
                </a:lnTo>
                <a:lnTo>
                  <a:pt x="224577" y="807385"/>
                </a:lnTo>
                <a:lnTo>
                  <a:pt x="247307" y="790110"/>
                </a:lnTo>
                <a:lnTo>
                  <a:pt x="270038" y="772835"/>
                </a:lnTo>
                <a:lnTo>
                  <a:pt x="290950" y="754651"/>
                </a:lnTo>
                <a:lnTo>
                  <a:pt x="309135" y="733739"/>
                </a:lnTo>
                <a:lnTo>
                  <a:pt x="325500" y="713736"/>
                </a:lnTo>
                <a:lnTo>
                  <a:pt x="338229" y="691006"/>
                </a:lnTo>
                <a:lnTo>
                  <a:pt x="349140" y="666457"/>
                </a:lnTo>
                <a:lnTo>
                  <a:pt x="358232" y="640089"/>
                </a:lnTo>
                <a:lnTo>
                  <a:pt x="366415" y="612812"/>
                </a:lnTo>
                <a:lnTo>
                  <a:pt x="373689" y="585536"/>
                </a:lnTo>
                <a:lnTo>
                  <a:pt x="380963" y="557350"/>
                </a:lnTo>
                <a:lnTo>
                  <a:pt x="389146" y="530983"/>
                </a:lnTo>
                <a:lnTo>
                  <a:pt x="398238" y="504615"/>
                </a:lnTo>
                <a:lnTo>
                  <a:pt x="409149" y="480067"/>
                </a:lnTo>
                <a:lnTo>
                  <a:pt x="422787" y="458246"/>
                </a:lnTo>
                <a:lnTo>
                  <a:pt x="439152" y="438243"/>
                </a:lnTo>
                <a:lnTo>
                  <a:pt x="459155" y="421877"/>
                </a:lnTo>
                <a:lnTo>
                  <a:pt x="480977" y="408239"/>
                </a:lnTo>
                <a:lnTo>
                  <a:pt x="505525" y="397328"/>
                </a:lnTo>
                <a:lnTo>
                  <a:pt x="531893" y="388236"/>
                </a:lnTo>
                <a:lnTo>
                  <a:pt x="558260" y="380053"/>
                </a:lnTo>
                <a:lnTo>
                  <a:pt x="586446" y="372779"/>
                </a:lnTo>
                <a:lnTo>
                  <a:pt x="613722" y="365505"/>
                </a:lnTo>
                <a:lnTo>
                  <a:pt x="640999" y="357322"/>
                </a:lnTo>
                <a:lnTo>
                  <a:pt x="667366" y="348230"/>
                </a:lnTo>
                <a:lnTo>
                  <a:pt x="691915" y="337319"/>
                </a:lnTo>
                <a:lnTo>
                  <a:pt x="714645" y="324591"/>
                </a:lnTo>
                <a:lnTo>
                  <a:pt x="734648" y="308225"/>
                </a:lnTo>
                <a:lnTo>
                  <a:pt x="755560" y="290040"/>
                </a:lnTo>
                <a:lnTo>
                  <a:pt x="773745" y="269128"/>
                </a:lnTo>
                <a:lnTo>
                  <a:pt x="791020" y="247307"/>
                </a:lnTo>
                <a:lnTo>
                  <a:pt x="808295" y="224577"/>
                </a:lnTo>
                <a:lnTo>
                  <a:pt x="825570" y="201846"/>
                </a:lnTo>
                <a:lnTo>
                  <a:pt x="842845" y="180025"/>
                </a:lnTo>
                <a:lnTo>
                  <a:pt x="861939" y="159113"/>
                </a:lnTo>
                <a:lnTo>
                  <a:pt x="881032" y="140929"/>
                </a:lnTo>
                <a:lnTo>
                  <a:pt x="902854" y="125472"/>
                </a:lnTo>
                <a:lnTo>
                  <a:pt x="925584" y="113652"/>
                </a:lnTo>
                <a:lnTo>
                  <a:pt x="952861" y="105469"/>
                </a:lnTo>
                <a:lnTo>
                  <a:pt x="981047" y="101832"/>
                </a:lnTo>
                <a:lnTo>
                  <a:pt x="1010141" y="100923"/>
                </a:lnTo>
                <a:lnTo>
                  <a:pt x="1041054" y="103651"/>
                </a:lnTo>
                <a:lnTo>
                  <a:pt x="1071968" y="107288"/>
                </a:lnTo>
                <a:lnTo>
                  <a:pt x="1102882" y="111834"/>
                </a:lnTo>
                <a:lnTo>
                  <a:pt x="1133795" y="115471"/>
                </a:lnTo>
                <a:lnTo>
                  <a:pt x="1164708" y="117289"/>
                </a:lnTo>
                <a:lnTo>
                  <a:pt x="1194713" y="117289"/>
                </a:lnTo>
                <a:lnTo>
                  <a:pt x="1222899" y="113652"/>
                </a:lnTo>
                <a:lnTo>
                  <a:pt x="1251085" y="106378"/>
                </a:lnTo>
                <a:lnTo>
                  <a:pt x="1278361" y="95468"/>
                </a:lnTo>
                <a:lnTo>
                  <a:pt x="1305637" y="80920"/>
                </a:lnTo>
                <a:lnTo>
                  <a:pt x="1332914" y="66373"/>
                </a:lnTo>
                <a:lnTo>
                  <a:pt x="1360190" y="50007"/>
                </a:lnTo>
                <a:lnTo>
                  <a:pt x="1386558" y="34550"/>
                </a:lnTo>
                <a:lnTo>
                  <a:pt x="1414744" y="20912"/>
                </a:lnTo>
                <a:lnTo>
                  <a:pt x="1442020" y="10001"/>
                </a:lnTo>
                <a:lnTo>
                  <a:pt x="1470206" y="2727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E2B1DC-C21B-8800-5531-488111F5B6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97" r="1" b="21096"/>
          <a:stretch/>
        </p:blipFill>
        <p:spPr>
          <a:xfrm>
            <a:off x="7959581" y="10"/>
            <a:ext cx="4232421" cy="3428990"/>
          </a:xfrm>
          <a:custGeom>
            <a:avLst/>
            <a:gdLst/>
            <a:ahLst/>
            <a:cxnLst/>
            <a:rect l="l" t="t" r="r" b="b"/>
            <a:pathLst>
              <a:path w="4232421" h="3429000">
                <a:moveTo>
                  <a:pt x="176695" y="0"/>
                </a:moveTo>
                <a:lnTo>
                  <a:pt x="4232421" y="0"/>
                </a:lnTo>
                <a:lnTo>
                  <a:pt x="4232421" y="2741963"/>
                </a:lnTo>
                <a:lnTo>
                  <a:pt x="4230819" y="2742965"/>
                </a:lnTo>
                <a:lnTo>
                  <a:pt x="4189566" y="2761300"/>
                </a:lnTo>
                <a:lnTo>
                  <a:pt x="4145256" y="2776579"/>
                </a:lnTo>
                <a:lnTo>
                  <a:pt x="4100946" y="2790330"/>
                </a:lnTo>
                <a:lnTo>
                  <a:pt x="4053581" y="2802553"/>
                </a:lnTo>
                <a:lnTo>
                  <a:pt x="4007741" y="2814777"/>
                </a:lnTo>
                <a:lnTo>
                  <a:pt x="3961906" y="2828531"/>
                </a:lnTo>
                <a:lnTo>
                  <a:pt x="3917596" y="2843809"/>
                </a:lnTo>
                <a:lnTo>
                  <a:pt x="3876343" y="2862145"/>
                </a:lnTo>
                <a:lnTo>
                  <a:pt x="3838145" y="2883535"/>
                </a:lnTo>
                <a:lnTo>
                  <a:pt x="3804531" y="2911037"/>
                </a:lnTo>
                <a:lnTo>
                  <a:pt x="3769387" y="2941596"/>
                </a:lnTo>
                <a:lnTo>
                  <a:pt x="3738828" y="2976737"/>
                </a:lnTo>
                <a:lnTo>
                  <a:pt x="3709798" y="3013408"/>
                </a:lnTo>
                <a:lnTo>
                  <a:pt x="3680767" y="3051604"/>
                </a:lnTo>
                <a:lnTo>
                  <a:pt x="3651737" y="3089802"/>
                </a:lnTo>
                <a:lnTo>
                  <a:pt x="3622708" y="3126473"/>
                </a:lnTo>
                <a:lnTo>
                  <a:pt x="3590619" y="3161614"/>
                </a:lnTo>
                <a:lnTo>
                  <a:pt x="3558532" y="3192174"/>
                </a:lnTo>
                <a:lnTo>
                  <a:pt x="3521864" y="3218148"/>
                </a:lnTo>
                <a:lnTo>
                  <a:pt x="3483665" y="3238011"/>
                </a:lnTo>
                <a:lnTo>
                  <a:pt x="3437828" y="3251762"/>
                </a:lnTo>
                <a:lnTo>
                  <a:pt x="3390461" y="3257874"/>
                </a:lnTo>
                <a:lnTo>
                  <a:pt x="3341569" y="3259401"/>
                </a:lnTo>
                <a:lnTo>
                  <a:pt x="3289619" y="3254819"/>
                </a:lnTo>
                <a:lnTo>
                  <a:pt x="3237670" y="3248707"/>
                </a:lnTo>
                <a:lnTo>
                  <a:pt x="3185721" y="3241066"/>
                </a:lnTo>
                <a:lnTo>
                  <a:pt x="3133771" y="3234956"/>
                </a:lnTo>
                <a:lnTo>
                  <a:pt x="3081822" y="3231899"/>
                </a:lnTo>
                <a:lnTo>
                  <a:pt x="3031400" y="3231899"/>
                </a:lnTo>
                <a:lnTo>
                  <a:pt x="2984035" y="3238011"/>
                </a:lnTo>
                <a:lnTo>
                  <a:pt x="2935140" y="3250235"/>
                </a:lnTo>
                <a:lnTo>
                  <a:pt x="2890830" y="3268570"/>
                </a:lnTo>
                <a:lnTo>
                  <a:pt x="2844995" y="3293018"/>
                </a:lnTo>
                <a:lnTo>
                  <a:pt x="2799158" y="3317465"/>
                </a:lnTo>
                <a:lnTo>
                  <a:pt x="2753317" y="3344964"/>
                </a:lnTo>
                <a:lnTo>
                  <a:pt x="2709007" y="3370942"/>
                </a:lnTo>
                <a:lnTo>
                  <a:pt x="2661643" y="3393859"/>
                </a:lnTo>
                <a:lnTo>
                  <a:pt x="2615805" y="3412195"/>
                </a:lnTo>
                <a:lnTo>
                  <a:pt x="2568440" y="3424418"/>
                </a:lnTo>
                <a:lnTo>
                  <a:pt x="2519548" y="3429000"/>
                </a:lnTo>
                <a:lnTo>
                  <a:pt x="2470653" y="3424418"/>
                </a:lnTo>
                <a:lnTo>
                  <a:pt x="2423286" y="3412195"/>
                </a:lnTo>
                <a:lnTo>
                  <a:pt x="2377451" y="3393859"/>
                </a:lnTo>
                <a:lnTo>
                  <a:pt x="2330084" y="3370942"/>
                </a:lnTo>
                <a:lnTo>
                  <a:pt x="2285773" y="3344964"/>
                </a:lnTo>
                <a:lnTo>
                  <a:pt x="2239936" y="3317465"/>
                </a:lnTo>
                <a:lnTo>
                  <a:pt x="2194099" y="3293018"/>
                </a:lnTo>
                <a:lnTo>
                  <a:pt x="2148261" y="3268570"/>
                </a:lnTo>
                <a:lnTo>
                  <a:pt x="2102426" y="3250235"/>
                </a:lnTo>
                <a:lnTo>
                  <a:pt x="2055059" y="3238011"/>
                </a:lnTo>
                <a:lnTo>
                  <a:pt x="2007691" y="3231899"/>
                </a:lnTo>
                <a:lnTo>
                  <a:pt x="1957269" y="3231899"/>
                </a:lnTo>
                <a:lnTo>
                  <a:pt x="1905320" y="3234956"/>
                </a:lnTo>
                <a:lnTo>
                  <a:pt x="1853373" y="3241066"/>
                </a:lnTo>
                <a:lnTo>
                  <a:pt x="1801421" y="3248707"/>
                </a:lnTo>
                <a:lnTo>
                  <a:pt x="1749472" y="3254819"/>
                </a:lnTo>
                <a:lnTo>
                  <a:pt x="1697523" y="3259401"/>
                </a:lnTo>
                <a:lnTo>
                  <a:pt x="1648630" y="3257874"/>
                </a:lnTo>
                <a:lnTo>
                  <a:pt x="1601266" y="3251762"/>
                </a:lnTo>
                <a:lnTo>
                  <a:pt x="1555428" y="3238011"/>
                </a:lnTo>
                <a:lnTo>
                  <a:pt x="1517230" y="3218148"/>
                </a:lnTo>
                <a:lnTo>
                  <a:pt x="1480559" y="3192174"/>
                </a:lnTo>
                <a:lnTo>
                  <a:pt x="1448472" y="3161614"/>
                </a:lnTo>
                <a:lnTo>
                  <a:pt x="1416386" y="3126473"/>
                </a:lnTo>
                <a:lnTo>
                  <a:pt x="1387354" y="3089802"/>
                </a:lnTo>
                <a:lnTo>
                  <a:pt x="1358325" y="3051604"/>
                </a:lnTo>
                <a:lnTo>
                  <a:pt x="1329295" y="3013408"/>
                </a:lnTo>
                <a:lnTo>
                  <a:pt x="1300263" y="2976737"/>
                </a:lnTo>
                <a:lnTo>
                  <a:pt x="1269704" y="2941596"/>
                </a:lnTo>
                <a:lnTo>
                  <a:pt x="1234563" y="2911037"/>
                </a:lnTo>
                <a:lnTo>
                  <a:pt x="1200949" y="2883535"/>
                </a:lnTo>
                <a:lnTo>
                  <a:pt x="1162751" y="2862145"/>
                </a:lnTo>
                <a:lnTo>
                  <a:pt x="1121495" y="2843809"/>
                </a:lnTo>
                <a:lnTo>
                  <a:pt x="1077188" y="2828531"/>
                </a:lnTo>
                <a:lnTo>
                  <a:pt x="1031348" y="2814777"/>
                </a:lnTo>
                <a:lnTo>
                  <a:pt x="985513" y="2802553"/>
                </a:lnTo>
                <a:lnTo>
                  <a:pt x="938145" y="2790330"/>
                </a:lnTo>
                <a:lnTo>
                  <a:pt x="893838" y="2776579"/>
                </a:lnTo>
                <a:lnTo>
                  <a:pt x="849525" y="2761300"/>
                </a:lnTo>
                <a:lnTo>
                  <a:pt x="808275" y="2742965"/>
                </a:lnTo>
                <a:lnTo>
                  <a:pt x="771601" y="2720045"/>
                </a:lnTo>
                <a:lnTo>
                  <a:pt x="737987" y="2692543"/>
                </a:lnTo>
                <a:lnTo>
                  <a:pt x="710485" y="2658929"/>
                </a:lnTo>
                <a:lnTo>
                  <a:pt x="687568" y="2622258"/>
                </a:lnTo>
                <a:lnTo>
                  <a:pt x="669232" y="2581005"/>
                </a:lnTo>
                <a:lnTo>
                  <a:pt x="653954" y="2536695"/>
                </a:lnTo>
                <a:lnTo>
                  <a:pt x="640203" y="2492387"/>
                </a:lnTo>
                <a:lnTo>
                  <a:pt x="627979" y="2445020"/>
                </a:lnTo>
                <a:lnTo>
                  <a:pt x="615753" y="2399185"/>
                </a:lnTo>
                <a:lnTo>
                  <a:pt x="602002" y="2353345"/>
                </a:lnTo>
                <a:lnTo>
                  <a:pt x="586724" y="2309035"/>
                </a:lnTo>
                <a:lnTo>
                  <a:pt x="568388" y="2267782"/>
                </a:lnTo>
                <a:lnTo>
                  <a:pt x="546998" y="2229583"/>
                </a:lnTo>
                <a:lnTo>
                  <a:pt x="519496" y="2195970"/>
                </a:lnTo>
                <a:lnTo>
                  <a:pt x="488937" y="2160826"/>
                </a:lnTo>
                <a:lnTo>
                  <a:pt x="453796" y="2130269"/>
                </a:lnTo>
                <a:lnTo>
                  <a:pt x="415595" y="2101240"/>
                </a:lnTo>
                <a:lnTo>
                  <a:pt x="377399" y="2072208"/>
                </a:lnTo>
                <a:lnTo>
                  <a:pt x="339201" y="2043179"/>
                </a:lnTo>
                <a:lnTo>
                  <a:pt x="302530" y="2014147"/>
                </a:lnTo>
                <a:lnTo>
                  <a:pt x="267389" y="1982060"/>
                </a:lnTo>
                <a:lnTo>
                  <a:pt x="236829" y="1949976"/>
                </a:lnTo>
                <a:lnTo>
                  <a:pt x="210855" y="1913305"/>
                </a:lnTo>
                <a:lnTo>
                  <a:pt x="190992" y="1875107"/>
                </a:lnTo>
                <a:lnTo>
                  <a:pt x="177241" y="1829269"/>
                </a:lnTo>
                <a:lnTo>
                  <a:pt x="171129" y="1781905"/>
                </a:lnTo>
                <a:lnTo>
                  <a:pt x="169599" y="1733010"/>
                </a:lnTo>
                <a:lnTo>
                  <a:pt x="174184" y="1681060"/>
                </a:lnTo>
                <a:lnTo>
                  <a:pt x="180296" y="1629111"/>
                </a:lnTo>
                <a:lnTo>
                  <a:pt x="187935" y="1577162"/>
                </a:lnTo>
                <a:lnTo>
                  <a:pt x="194049" y="1525212"/>
                </a:lnTo>
                <a:lnTo>
                  <a:pt x="197104" y="1473263"/>
                </a:lnTo>
                <a:lnTo>
                  <a:pt x="197104" y="1422841"/>
                </a:lnTo>
                <a:lnTo>
                  <a:pt x="190992" y="1375479"/>
                </a:lnTo>
                <a:lnTo>
                  <a:pt x="178768" y="1328111"/>
                </a:lnTo>
                <a:lnTo>
                  <a:pt x="160433" y="1283801"/>
                </a:lnTo>
                <a:lnTo>
                  <a:pt x="137515" y="1237964"/>
                </a:lnTo>
                <a:lnTo>
                  <a:pt x="111538" y="1192129"/>
                </a:lnTo>
                <a:lnTo>
                  <a:pt x="84039" y="1146289"/>
                </a:lnTo>
                <a:lnTo>
                  <a:pt x="58064" y="1101978"/>
                </a:lnTo>
                <a:lnTo>
                  <a:pt x="35144" y="1054614"/>
                </a:lnTo>
                <a:lnTo>
                  <a:pt x="16808" y="1008776"/>
                </a:lnTo>
                <a:lnTo>
                  <a:pt x="4585" y="961409"/>
                </a:lnTo>
                <a:lnTo>
                  <a:pt x="0" y="912517"/>
                </a:lnTo>
                <a:lnTo>
                  <a:pt x="4585" y="863625"/>
                </a:lnTo>
                <a:lnTo>
                  <a:pt x="16808" y="816260"/>
                </a:lnTo>
                <a:lnTo>
                  <a:pt x="35144" y="770420"/>
                </a:lnTo>
                <a:lnTo>
                  <a:pt x="58064" y="723055"/>
                </a:lnTo>
                <a:lnTo>
                  <a:pt x="84039" y="678745"/>
                </a:lnTo>
                <a:lnTo>
                  <a:pt x="111538" y="632910"/>
                </a:lnTo>
                <a:lnTo>
                  <a:pt x="137515" y="587070"/>
                </a:lnTo>
                <a:lnTo>
                  <a:pt x="160433" y="541232"/>
                </a:lnTo>
                <a:lnTo>
                  <a:pt x="178768" y="496922"/>
                </a:lnTo>
                <a:lnTo>
                  <a:pt x="190992" y="449557"/>
                </a:lnTo>
                <a:lnTo>
                  <a:pt x="197104" y="402192"/>
                </a:lnTo>
                <a:lnTo>
                  <a:pt x="197104" y="351770"/>
                </a:lnTo>
                <a:lnTo>
                  <a:pt x="194049" y="299821"/>
                </a:lnTo>
                <a:lnTo>
                  <a:pt x="187935" y="247872"/>
                </a:lnTo>
                <a:lnTo>
                  <a:pt x="180296" y="195922"/>
                </a:lnTo>
                <a:lnTo>
                  <a:pt x="174184" y="143973"/>
                </a:lnTo>
                <a:lnTo>
                  <a:pt x="169599" y="92024"/>
                </a:lnTo>
                <a:lnTo>
                  <a:pt x="171129" y="43131"/>
                </a:lnTo>
                <a:close/>
              </a:path>
            </a:pathLst>
          </a:custGeom>
        </p:spPr>
      </p:pic>
      <p:sp>
        <p:nvSpPr>
          <p:cNvPr id="38" name="Freeform: Shape 20">
            <a:extLst>
              <a:ext uri="{FF2B5EF4-FFF2-40B4-BE49-F238E27FC236}">
                <a16:creationId xmlns:a16="http://schemas.microsoft.com/office/drawing/2014/main" id="{0A6D42E8-3193-4B5F-8230-2778A35E3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2017" y="3754146"/>
            <a:ext cx="3309983" cy="3103853"/>
          </a:xfrm>
          <a:custGeom>
            <a:avLst/>
            <a:gdLst>
              <a:gd name="connsiteX0" fmla="*/ 2022059 w 3309983"/>
              <a:gd name="connsiteY0" fmla="*/ 0 h 3103853"/>
              <a:gd name="connsiteX1" fmla="*/ 2061297 w 3309983"/>
              <a:gd name="connsiteY1" fmla="*/ 3678 h 3103853"/>
              <a:gd name="connsiteX2" fmla="*/ 2099311 w 3309983"/>
              <a:gd name="connsiteY2" fmla="*/ 13488 h 3103853"/>
              <a:gd name="connsiteX3" fmla="*/ 2136099 w 3309983"/>
              <a:gd name="connsiteY3" fmla="*/ 28203 h 3103853"/>
              <a:gd name="connsiteX4" fmla="*/ 2174111 w 3309983"/>
              <a:gd name="connsiteY4" fmla="*/ 46597 h 3103853"/>
              <a:gd name="connsiteX5" fmla="*/ 2209672 w 3309983"/>
              <a:gd name="connsiteY5" fmla="*/ 67443 h 3103853"/>
              <a:gd name="connsiteX6" fmla="*/ 2246460 w 3309983"/>
              <a:gd name="connsiteY6" fmla="*/ 89515 h 3103853"/>
              <a:gd name="connsiteX7" fmla="*/ 2283247 w 3309983"/>
              <a:gd name="connsiteY7" fmla="*/ 109134 h 3103853"/>
              <a:gd name="connsiteX8" fmla="*/ 2320033 w 3309983"/>
              <a:gd name="connsiteY8" fmla="*/ 128755 h 3103853"/>
              <a:gd name="connsiteX9" fmla="*/ 2355594 w 3309983"/>
              <a:gd name="connsiteY9" fmla="*/ 143469 h 3103853"/>
              <a:gd name="connsiteX10" fmla="*/ 2394834 w 3309983"/>
              <a:gd name="connsiteY10" fmla="*/ 153279 h 3103853"/>
              <a:gd name="connsiteX11" fmla="*/ 2432846 w 3309983"/>
              <a:gd name="connsiteY11" fmla="*/ 158184 h 3103853"/>
              <a:gd name="connsiteX12" fmla="*/ 2473311 w 3309983"/>
              <a:gd name="connsiteY12" fmla="*/ 158184 h 3103853"/>
              <a:gd name="connsiteX13" fmla="*/ 2515004 w 3309983"/>
              <a:gd name="connsiteY13" fmla="*/ 155732 h 3103853"/>
              <a:gd name="connsiteX14" fmla="*/ 2556695 w 3309983"/>
              <a:gd name="connsiteY14" fmla="*/ 150827 h 3103853"/>
              <a:gd name="connsiteX15" fmla="*/ 2598388 w 3309983"/>
              <a:gd name="connsiteY15" fmla="*/ 144696 h 3103853"/>
              <a:gd name="connsiteX16" fmla="*/ 2640079 w 3309983"/>
              <a:gd name="connsiteY16" fmla="*/ 139791 h 3103853"/>
              <a:gd name="connsiteX17" fmla="*/ 2681772 w 3309983"/>
              <a:gd name="connsiteY17" fmla="*/ 136111 h 3103853"/>
              <a:gd name="connsiteX18" fmla="*/ 2721011 w 3309983"/>
              <a:gd name="connsiteY18" fmla="*/ 137338 h 3103853"/>
              <a:gd name="connsiteX19" fmla="*/ 2759024 w 3309983"/>
              <a:gd name="connsiteY19" fmla="*/ 142243 h 3103853"/>
              <a:gd name="connsiteX20" fmla="*/ 2795812 w 3309983"/>
              <a:gd name="connsiteY20" fmla="*/ 153279 h 3103853"/>
              <a:gd name="connsiteX21" fmla="*/ 2826468 w 3309983"/>
              <a:gd name="connsiteY21" fmla="*/ 169220 h 3103853"/>
              <a:gd name="connsiteX22" fmla="*/ 2855897 w 3309983"/>
              <a:gd name="connsiteY22" fmla="*/ 190066 h 3103853"/>
              <a:gd name="connsiteX23" fmla="*/ 2881648 w 3309983"/>
              <a:gd name="connsiteY23" fmla="*/ 214590 h 3103853"/>
              <a:gd name="connsiteX24" fmla="*/ 2907399 w 3309983"/>
              <a:gd name="connsiteY24" fmla="*/ 242793 h 3103853"/>
              <a:gd name="connsiteX25" fmla="*/ 2930697 w 3309983"/>
              <a:gd name="connsiteY25" fmla="*/ 272223 h 3103853"/>
              <a:gd name="connsiteX26" fmla="*/ 2953995 w 3309983"/>
              <a:gd name="connsiteY26" fmla="*/ 302879 h 3103853"/>
              <a:gd name="connsiteX27" fmla="*/ 2977294 w 3309983"/>
              <a:gd name="connsiteY27" fmla="*/ 333535 h 3103853"/>
              <a:gd name="connsiteX28" fmla="*/ 3000592 w 3309983"/>
              <a:gd name="connsiteY28" fmla="*/ 362964 h 3103853"/>
              <a:gd name="connsiteX29" fmla="*/ 3025118 w 3309983"/>
              <a:gd name="connsiteY29" fmla="*/ 391167 h 3103853"/>
              <a:gd name="connsiteX30" fmla="*/ 3053321 w 3309983"/>
              <a:gd name="connsiteY30" fmla="*/ 415693 h 3103853"/>
              <a:gd name="connsiteX31" fmla="*/ 3080299 w 3309983"/>
              <a:gd name="connsiteY31" fmla="*/ 437765 h 3103853"/>
              <a:gd name="connsiteX32" fmla="*/ 3110953 w 3309983"/>
              <a:gd name="connsiteY32" fmla="*/ 454931 h 3103853"/>
              <a:gd name="connsiteX33" fmla="*/ 3144062 w 3309983"/>
              <a:gd name="connsiteY33" fmla="*/ 469646 h 3103853"/>
              <a:gd name="connsiteX34" fmla="*/ 3179622 w 3309983"/>
              <a:gd name="connsiteY34" fmla="*/ 481908 h 3103853"/>
              <a:gd name="connsiteX35" fmla="*/ 3216409 w 3309983"/>
              <a:gd name="connsiteY35" fmla="*/ 492944 h 3103853"/>
              <a:gd name="connsiteX36" fmla="*/ 3253196 w 3309983"/>
              <a:gd name="connsiteY36" fmla="*/ 502755 h 3103853"/>
              <a:gd name="connsiteX37" fmla="*/ 3291210 w 3309983"/>
              <a:gd name="connsiteY37" fmla="*/ 512565 h 3103853"/>
              <a:gd name="connsiteX38" fmla="*/ 3309983 w 3309983"/>
              <a:gd name="connsiteY38" fmla="*/ 518391 h 3103853"/>
              <a:gd name="connsiteX39" fmla="*/ 3309983 w 3309983"/>
              <a:gd name="connsiteY39" fmla="*/ 3103853 h 3103853"/>
              <a:gd name="connsiteX40" fmla="*/ 454246 w 3309983"/>
              <a:gd name="connsiteY40" fmla="*/ 3103853 h 3103853"/>
              <a:gd name="connsiteX41" fmla="*/ 438991 w 3309983"/>
              <a:gd name="connsiteY41" fmla="*/ 3076613 h 3103853"/>
              <a:gd name="connsiteX42" fmla="*/ 416921 w 3309983"/>
              <a:gd name="connsiteY42" fmla="*/ 3049636 h 3103853"/>
              <a:gd name="connsiteX43" fmla="*/ 392395 w 3309983"/>
              <a:gd name="connsiteY43" fmla="*/ 3021432 h 3103853"/>
              <a:gd name="connsiteX44" fmla="*/ 364192 w 3309983"/>
              <a:gd name="connsiteY44" fmla="*/ 2996908 h 3103853"/>
              <a:gd name="connsiteX45" fmla="*/ 333535 w 3309983"/>
              <a:gd name="connsiteY45" fmla="*/ 2973610 h 3103853"/>
              <a:gd name="connsiteX46" fmla="*/ 302880 w 3309983"/>
              <a:gd name="connsiteY46" fmla="*/ 2950312 h 3103853"/>
              <a:gd name="connsiteX47" fmla="*/ 272224 w 3309983"/>
              <a:gd name="connsiteY47" fmla="*/ 2927014 h 3103853"/>
              <a:gd name="connsiteX48" fmla="*/ 242794 w 3309983"/>
              <a:gd name="connsiteY48" fmla="*/ 2903714 h 3103853"/>
              <a:gd name="connsiteX49" fmla="*/ 214591 w 3309983"/>
              <a:gd name="connsiteY49" fmla="*/ 2877964 h 3103853"/>
              <a:gd name="connsiteX50" fmla="*/ 190066 w 3309983"/>
              <a:gd name="connsiteY50" fmla="*/ 2852214 h 3103853"/>
              <a:gd name="connsiteX51" fmla="*/ 169221 w 3309983"/>
              <a:gd name="connsiteY51" fmla="*/ 2822783 h 3103853"/>
              <a:gd name="connsiteX52" fmla="*/ 153281 w 3309983"/>
              <a:gd name="connsiteY52" fmla="*/ 2792128 h 3103853"/>
              <a:gd name="connsiteX53" fmla="*/ 142244 w 3309983"/>
              <a:gd name="connsiteY53" fmla="*/ 2755342 h 3103853"/>
              <a:gd name="connsiteX54" fmla="*/ 137339 w 3309983"/>
              <a:gd name="connsiteY54" fmla="*/ 2717328 h 3103853"/>
              <a:gd name="connsiteX55" fmla="*/ 136112 w 3309983"/>
              <a:gd name="connsiteY55" fmla="*/ 2678088 h 3103853"/>
              <a:gd name="connsiteX56" fmla="*/ 139791 w 3309983"/>
              <a:gd name="connsiteY56" fmla="*/ 2636396 h 3103853"/>
              <a:gd name="connsiteX57" fmla="*/ 144696 w 3309983"/>
              <a:gd name="connsiteY57" fmla="*/ 2594705 h 3103853"/>
              <a:gd name="connsiteX58" fmla="*/ 150827 w 3309983"/>
              <a:gd name="connsiteY58" fmla="*/ 2553012 h 3103853"/>
              <a:gd name="connsiteX59" fmla="*/ 155732 w 3309983"/>
              <a:gd name="connsiteY59" fmla="*/ 2511321 h 3103853"/>
              <a:gd name="connsiteX60" fmla="*/ 158185 w 3309983"/>
              <a:gd name="connsiteY60" fmla="*/ 2469629 h 3103853"/>
              <a:gd name="connsiteX61" fmla="*/ 158185 w 3309983"/>
              <a:gd name="connsiteY61" fmla="*/ 2429163 h 3103853"/>
              <a:gd name="connsiteX62" fmla="*/ 153281 w 3309983"/>
              <a:gd name="connsiteY62" fmla="*/ 2391151 h 3103853"/>
              <a:gd name="connsiteX63" fmla="*/ 143470 w 3309983"/>
              <a:gd name="connsiteY63" fmla="*/ 2353137 h 3103853"/>
              <a:gd name="connsiteX64" fmla="*/ 128755 w 3309983"/>
              <a:gd name="connsiteY64" fmla="*/ 2317576 h 3103853"/>
              <a:gd name="connsiteX65" fmla="*/ 110362 w 3309983"/>
              <a:gd name="connsiteY65" fmla="*/ 2280789 h 3103853"/>
              <a:gd name="connsiteX66" fmla="*/ 89515 w 3309983"/>
              <a:gd name="connsiteY66" fmla="*/ 2244004 h 3103853"/>
              <a:gd name="connsiteX67" fmla="*/ 67444 w 3309983"/>
              <a:gd name="connsiteY67" fmla="*/ 2207216 h 3103853"/>
              <a:gd name="connsiteX68" fmla="*/ 46598 w 3309983"/>
              <a:gd name="connsiteY68" fmla="*/ 2171654 h 3103853"/>
              <a:gd name="connsiteX69" fmla="*/ 28203 w 3309983"/>
              <a:gd name="connsiteY69" fmla="*/ 2133642 h 3103853"/>
              <a:gd name="connsiteX70" fmla="*/ 13490 w 3309983"/>
              <a:gd name="connsiteY70" fmla="*/ 2096855 h 3103853"/>
              <a:gd name="connsiteX71" fmla="*/ 3680 w 3309983"/>
              <a:gd name="connsiteY71" fmla="*/ 2058841 h 3103853"/>
              <a:gd name="connsiteX72" fmla="*/ 0 w 3309983"/>
              <a:gd name="connsiteY72" fmla="*/ 2019602 h 3103853"/>
              <a:gd name="connsiteX73" fmla="*/ 3680 w 3309983"/>
              <a:gd name="connsiteY73" fmla="*/ 1980363 h 3103853"/>
              <a:gd name="connsiteX74" fmla="*/ 13490 w 3309983"/>
              <a:gd name="connsiteY74" fmla="*/ 1942350 h 3103853"/>
              <a:gd name="connsiteX75" fmla="*/ 28203 w 3309983"/>
              <a:gd name="connsiteY75" fmla="*/ 1905563 h 3103853"/>
              <a:gd name="connsiteX76" fmla="*/ 46598 w 3309983"/>
              <a:gd name="connsiteY76" fmla="*/ 1867550 h 3103853"/>
              <a:gd name="connsiteX77" fmla="*/ 67444 w 3309983"/>
              <a:gd name="connsiteY77" fmla="*/ 1831989 h 3103853"/>
              <a:gd name="connsiteX78" fmla="*/ 89515 w 3309983"/>
              <a:gd name="connsiteY78" fmla="*/ 1795203 h 3103853"/>
              <a:gd name="connsiteX79" fmla="*/ 110362 w 3309983"/>
              <a:gd name="connsiteY79" fmla="*/ 1758415 h 3103853"/>
              <a:gd name="connsiteX80" fmla="*/ 128755 w 3309983"/>
              <a:gd name="connsiteY80" fmla="*/ 1721629 h 3103853"/>
              <a:gd name="connsiteX81" fmla="*/ 143470 w 3309983"/>
              <a:gd name="connsiteY81" fmla="*/ 1686067 h 3103853"/>
              <a:gd name="connsiteX82" fmla="*/ 153281 w 3309983"/>
              <a:gd name="connsiteY82" fmla="*/ 1648054 h 3103853"/>
              <a:gd name="connsiteX83" fmla="*/ 158185 w 3309983"/>
              <a:gd name="connsiteY83" fmla="*/ 1610042 h 3103853"/>
              <a:gd name="connsiteX84" fmla="*/ 158185 w 3309983"/>
              <a:gd name="connsiteY84" fmla="*/ 1569576 h 3103853"/>
              <a:gd name="connsiteX85" fmla="*/ 155732 w 3309983"/>
              <a:gd name="connsiteY85" fmla="*/ 1527883 h 3103853"/>
              <a:gd name="connsiteX86" fmla="*/ 150827 w 3309983"/>
              <a:gd name="connsiteY86" fmla="*/ 1486192 h 3103853"/>
              <a:gd name="connsiteX87" fmla="*/ 144696 w 3309983"/>
              <a:gd name="connsiteY87" fmla="*/ 1444499 h 3103853"/>
              <a:gd name="connsiteX88" fmla="*/ 139791 w 3309983"/>
              <a:gd name="connsiteY88" fmla="*/ 1402808 h 3103853"/>
              <a:gd name="connsiteX89" fmla="*/ 136112 w 3309983"/>
              <a:gd name="connsiteY89" fmla="*/ 1361117 h 3103853"/>
              <a:gd name="connsiteX90" fmla="*/ 137339 w 3309983"/>
              <a:gd name="connsiteY90" fmla="*/ 1321877 h 3103853"/>
              <a:gd name="connsiteX91" fmla="*/ 142244 w 3309983"/>
              <a:gd name="connsiteY91" fmla="*/ 1283864 h 3103853"/>
              <a:gd name="connsiteX92" fmla="*/ 153281 w 3309983"/>
              <a:gd name="connsiteY92" fmla="*/ 1247077 h 3103853"/>
              <a:gd name="connsiteX93" fmla="*/ 169221 w 3309983"/>
              <a:gd name="connsiteY93" fmla="*/ 1216422 h 3103853"/>
              <a:gd name="connsiteX94" fmla="*/ 190066 w 3309983"/>
              <a:gd name="connsiteY94" fmla="*/ 1186992 h 3103853"/>
              <a:gd name="connsiteX95" fmla="*/ 214591 w 3309983"/>
              <a:gd name="connsiteY95" fmla="*/ 1161241 h 3103853"/>
              <a:gd name="connsiteX96" fmla="*/ 242794 w 3309983"/>
              <a:gd name="connsiteY96" fmla="*/ 1135491 h 3103853"/>
              <a:gd name="connsiteX97" fmla="*/ 272224 w 3309983"/>
              <a:gd name="connsiteY97" fmla="*/ 1112191 h 3103853"/>
              <a:gd name="connsiteX98" fmla="*/ 302880 w 3309983"/>
              <a:gd name="connsiteY98" fmla="*/ 1088893 h 3103853"/>
              <a:gd name="connsiteX99" fmla="*/ 333535 w 3309983"/>
              <a:gd name="connsiteY99" fmla="*/ 1065594 h 3103853"/>
              <a:gd name="connsiteX100" fmla="*/ 364192 w 3309983"/>
              <a:gd name="connsiteY100" fmla="*/ 1042296 h 3103853"/>
              <a:gd name="connsiteX101" fmla="*/ 392395 w 3309983"/>
              <a:gd name="connsiteY101" fmla="*/ 1017772 h 3103853"/>
              <a:gd name="connsiteX102" fmla="*/ 416921 w 3309983"/>
              <a:gd name="connsiteY102" fmla="*/ 989569 h 3103853"/>
              <a:gd name="connsiteX103" fmla="*/ 438991 w 3309983"/>
              <a:gd name="connsiteY103" fmla="*/ 962591 h 3103853"/>
              <a:gd name="connsiteX104" fmla="*/ 456159 w 3309983"/>
              <a:gd name="connsiteY104" fmla="*/ 931936 h 3103853"/>
              <a:gd name="connsiteX105" fmla="*/ 470874 w 3309983"/>
              <a:gd name="connsiteY105" fmla="*/ 898828 h 3103853"/>
              <a:gd name="connsiteX106" fmla="*/ 483136 w 3309983"/>
              <a:gd name="connsiteY106" fmla="*/ 863267 h 3103853"/>
              <a:gd name="connsiteX107" fmla="*/ 494172 w 3309983"/>
              <a:gd name="connsiteY107" fmla="*/ 826479 h 3103853"/>
              <a:gd name="connsiteX108" fmla="*/ 503983 w 3309983"/>
              <a:gd name="connsiteY108" fmla="*/ 789692 h 3103853"/>
              <a:gd name="connsiteX109" fmla="*/ 513793 w 3309983"/>
              <a:gd name="connsiteY109" fmla="*/ 751680 h 3103853"/>
              <a:gd name="connsiteX110" fmla="*/ 524829 w 3309983"/>
              <a:gd name="connsiteY110" fmla="*/ 716119 h 3103853"/>
              <a:gd name="connsiteX111" fmla="*/ 537091 w 3309983"/>
              <a:gd name="connsiteY111" fmla="*/ 680557 h 3103853"/>
              <a:gd name="connsiteX112" fmla="*/ 551806 w 3309983"/>
              <a:gd name="connsiteY112" fmla="*/ 647450 h 3103853"/>
              <a:gd name="connsiteX113" fmla="*/ 570199 w 3309983"/>
              <a:gd name="connsiteY113" fmla="*/ 618021 h 3103853"/>
              <a:gd name="connsiteX114" fmla="*/ 592270 w 3309983"/>
              <a:gd name="connsiteY114" fmla="*/ 591044 h 3103853"/>
              <a:gd name="connsiteX115" fmla="*/ 619248 w 3309983"/>
              <a:gd name="connsiteY115" fmla="*/ 568971 h 3103853"/>
              <a:gd name="connsiteX116" fmla="*/ 648679 w 3309983"/>
              <a:gd name="connsiteY116" fmla="*/ 550578 h 3103853"/>
              <a:gd name="connsiteX117" fmla="*/ 681785 w 3309983"/>
              <a:gd name="connsiteY117" fmla="*/ 535863 h 3103853"/>
              <a:gd name="connsiteX118" fmla="*/ 717347 w 3309983"/>
              <a:gd name="connsiteY118" fmla="*/ 523601 h 3103853"/>
              <a:gd name="connsiteX119" fmla="*/ 752908 w 3309983"/>
              <a:gd name="connsiteY119" fmla="*/ 512565 h 3103853"/>
              <a:gd name="connsiteX120" fmla="*/ 790921 w 3309983"/>
              <a:gd name="connsiteY120" fmla="*/ 502755 h 3103853"/>
              <a:gd name="connsiteX121" fmla="*/ 827707 w 3309983"/>
              <a:gd name="connsiteY121" fmla="*/ 492944 h 3103853"/>
              <a:gd name="connsiteX122" fmla="*/ 864495 w 3309983"/>
              <a:gd name="connsiteY122" fmla="*/ 481908 h 3103853"/>
              <a:gd name="connsiteX123" fmla="*/ 900055 w 3309983"/>
              <a:gd name="connsiteY123" fmla="*/ 469646 h 3103853"/>
              <a:gd name="connsiteX124" fmla="*/ 933163 w 3309983"/>
              <a:gd name="connsiteY124" fmla="*/ 454931 h 3103853"/>
              <a:gd name="connsiteX125" fmla="*/ 963819 w 3309983"/>
              <a:gd name="connsiteY125" fmla="*/ 437765 h 3103853"/>
              <a:gd name="connsiteX126" fmla="*/ 990796 w 3309983"/>
              <a:gd name="connsiteY126" fmla="*/ 415693 h 3103853"/>
              <a:gd name="connsiteX127" fmla="*/ 1019000 w 3309983"/>
              <a:gd name="connsiteY127" fmla="*/ 391167 h 3103853"/>
              <a:gd name="connsiteX128" fmla="*/ 1043525 w 3309983"/>
              <a:gd name="connsiteY128" fmla="*/ 362964 h 3103853"/>
              <a:gd name="connsiteX129" fmla="*/ 1066823 w 3309983"/>
              <a:gd name="connsiteY129" fmla="*/ 333535 h 3103853"/>
              <a:gd name="connsiteX130" fmla="*/ 1090122 w 3309983"/>
              <a:gd name="connsiteY130" fmla="*/ 302879 h 3103853"/>
              <a:gd name="connsiteX131" fmla="*/ 1113420 w 3309983"/>
              <a:gd name="connsiteY131" fmla="*/ 272223 h 3103853"/>
              <a:gd name="connsiteX132" fmla="*/ 1136718 w 3309983"/>
              <a:gd name="connsiteY132" fmla="*/ 242793 h 3103853"/>
              <a:gd name="connsiteX133" fmla="*/ 1162470 w 3309983"/>
              <a:gd name="connsiteY133" fmla="*/ 214590 h 3103853"/>
              <a:gd name="connsiteX134" fmla="*/ 1188220 w 3309983"/>
              <a:gd name="connsiteY134" fmla="*/ 190066 h 3103853"/>
              <a:gd name="connsiteX135" fmla="*/ 1217650 w 3309983"/>
              <a:gd name="connsiteY135" fmla="*/ 169220 h 3103853"/>
              <a:gd name="connsiteX136" fmla="*/ 1248306 w 3309983"/>
              <a:gd name="connsiteY136" fmla="*/ 153279 h 3103853"/>
              <a:gd name="connsiteX137" fmla="*/ 1285093 w 3309983"/>
              <a:gd name="connsiteY137" fmla="*/ 142243 h 3103853"/>
              <a:gd name="connsiteX138" fmla="*/ 1323107 w 3309983"/>
              <a:gd name="connsiteY138" fmla="*/ 137338 h 3103853"/>
              <a:gd name="connsiteX139" fmla="*/ 1362345 w 3309983"/>
              <a:gd name="connsiteY139" fmla="*/ 136111 h 3103853"/>
              <a:gd name="connsiteX140" fmla="*/ 1404036 w 3309983"/>
              <a:gd name="connsiteY140" fmla="*/ 139791 h 3103853"/>
              <a:gd name="connsiteX141" fmla="*/ 1445729 w 3309983"/>
              <a:gd name="connsiteY141" fmla="*/ 144696 h 3103853"/>
              <a:gd name="connsiteX142" fmla="*/ 1487421 w 3309983"/>
              <a:gd name="connsiteY142" fmla="*/ 150827 h 3103853"/>
              <a:gd name="connsiteX143" fmla="*/ 1529113 w 3309983"/>
              <a:gd name="connsiteY143" fmla="*/ 155732 h 3103853"/>
              <a:gd name="connsiteX144" fmla="*/ 1570804 w 3309983"/>
              <a:gd name="connsiteY144" fmla="*/ 158184 h 3103853"/>
              <a:gd name="connsiteX145" fmla="*/ 1611271 w 3309983"/>
              <a:gd name="connsiteY145" fmla="*/ 158184 h 3103853"/>
              <a:gd name="connsiteX146" fmla="*/ 1649285 w 3309983"/>
              <a:gd name="connsiteY146" fmla="*/ 153279 h 3103853"/>
              <a:gd name="connsiteX147" fmla="*/ 1687298 w 3309983"/>
              <a:gd name="connsiteY147" fmla="*/ 143469 h 3103853"/>
              <a:gd name="connsiteX148" fmla="*/ 1724085 w 3309983"/>
              <a:gd name="connsiteY148" fmla="*/ 128755 h 3103853"/>
              <a:gd name="connsiteX149" fmla="*/ 1760871 w 3309983"/>
              <a:gd name="connsiteY149" fmla="*/ 109134 h 3103853"/>
              <a:gd name="connsiteX150" fmla="*/ 1797658 w 3309983"/>
              <a:gd name="connsiteY150" fmla="*/ 89515 h 3103853"/>
              <a:gd name="connsiteX151" fmla="*/ 1834445 w 3309983"/>
              <a:gd name="connsiteY151" fmla="*/ 67443 h 3103853"/>
              <a:gd name="connsiteX152" fmla="*/ 1870007 w 3309983"/>
              <a:gd name="connsiteY152" fmla="*/ 46597 h 3103853"/>
              <a:gd name="connsiteX153" fmla="*/ 1908020 w 3309983"/>
              <a:gd name="connsiteY153" fmla="*/ 28203 h 3103853"/>
              <a:gd name="connsiteX154" fmla="*/ 1944806 w 3309983"/>
              <a:gd name="connsiteY154" fmla="*/ 13488 h 3103853"/>
              <a:gd name="connsiteX155" fmla="*/ 1982820 w 3309983"/>
              <a:gd name="connsiteY155" fmla="*/ 3678 h 310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3309983" h="3103853">
                <a:moveTo>
                  <a:pt x="2022059" y="0"/>
                </a:moveTo>
                <a:lnTo>
                  <a:pt x="2061297" y="3678"/>
                </a:lnTo>
                <a:lnTo>
                  <a:pt x="2099311" y="13488"/>
                </a:lnTo>
                <a:lnTo>
                  <a:pt x="2136099" y="28203"/>
                </a:lnTo>
                <a:lnTo>
                  <a:pt x="2174111" y="46597"/>
                </a:lnTo>
                <a:lnTo>
                  <a:pt x="2209672" y="67443"/>
                </a:lnTo>
                <a:lnTo>
                  <a:pt x="2246460" y="89515"/>
                </a:lnTo>
                <a:lnTo>
                  <a:pt x="2283247" y="109134"/>
                </a:lnTo>
                <a:lnTo>
                  <a:pt x="2320033" y="128755"/>
                </a:lnTo>
                <a:lnTo>
                  <a:pt x="2355594" y="143469"/>
                </a:lnTo>
                <a:lnTo>
                  <a:pt x="2394834" y="153279"/>
                </a:lnTo>
                <a:lnTo>
                  <a:pt x="2432846" y="158184"/>
                </a:lnTo>
                <a:lnTo>
                  <a:pt x="2473311" y="158184"/>
                </a:lnTo>
                <a:lnTo>
                  <a:pt x="2515004" y="155732"/>
                </a:lnTo>
                <a:lnTo>
                  <a:pt x="2556695" y="150827"/>
                </a:lnTo>
                <a:lnTo>
                  <a:pt x="2598388" y="144696"/>
                </a:lnTo>
                <a:lnTo>
                  <a:pt x="2640079" y="139791"/>
                </a:lnTo>
                <a:lnTo>
                  <a:pt x="2681772" y="136111"/>
                </a:lnTo>
                <a:lnTo>
                  <a:pt x="2721011" y="137338"/>
                </a:lnTo>
                <a:lnTo>
                  <a:pt x="2759024" y="142243"/>
                </a:lnTo>
                <a:lnTo>
                  <a:pt x="2795812" y="153279"/>
                </a:lnTo>
                <a:lnTo>
                  <a:pt x="2826468" y="169220"/>
                </a:lnTo>
                <a:lnTo>
                  <a:pt x="2855897" y="190066"/>
                </a:lnTo>
                <a:lnTo>
                  <a:pt x="2881648" y="214590"/>
                </a:lnTo>
                <a:lnTo>
                  <a:pt x="2907399" y="242793"/>
                </a:lnTo>
                <a:lnTo>
                  <a:pt x="2930697" y="272223"/>
                </a:lnTo>
                <a:lnTo>
                  <a:pt x="2953995" y="302879"/>
                </a:lnTo>
                <a:lnTo>
                  <a:pt x="2977294" y="333535"/>
                </a:lnTo>
                <a:lnTo>
                  <a:pt x="3000592" y="362964"/>
                </a:lnTo>
                <a:lnTo>
                  <a:pt x="3025118" y="391167"/>
                </a:lnTo>
                <a:lnTo>
                  <a:pt x="3053321" y="415693"/>
                </a:lnTo>
                <a:lnTo>
                  <a:pt x="3080299" y="437765"/>
                </a:lnTo>
                <a:lnTo>
                  <a:pt x="3110953" y="454931"/>
                </a:lnTo>
                <a:lnTo>
                  <a:pt x="3144062" y="469646"/>
                </a:lnTo>
                <a:lnTo>
                  <a:pt x="3179622" y="481908"/>
                </a:lnTo>
                <a:lnTo>
                  <a:pt x="3216409" y="492944"/>
                </a:lnTo>
                <a:lnTo>
                  <a:pt x="3253196" y="502755"/>
                </a:lnTo>
                <a:lnTo>
                  <a:pt x="3291210" y="512565"/>
                </a:lnTo>
                <a:lnTo>
                  <a:pt x="3309983" y="518391"/>
                </a:lnTo>
                <a:lnTo>
                  <a:pt x="3309983" y="3103853"/>
                </a:lnTo>
                <a:lnTo>
                  <a:pt x="454246" y="3103853"/>
                </a:lnTo>
                <a:lnTo>
                  <a:pt x="438991" y="3076613"/>
                </a:lnTo>
                <a:lnTo>
                  <a:pt x="416921" y="3049636"/>
                </a:lnTo>
                <a:lnTo>
                  <a:pt x="392395" y="3021432"/>
                </a:lnTo>
                <a:lnTo>
                  <a:pt x="364192" y="2996908"/>
                </a:lnTo>
                <a:lnTo>
                  <a:pt x="333535" y="2973610"/>
                </a:lnTo>
                <a:lnTo>
                  <a:pt x="302880" y="2950312"/>
                </a:lnTo>
                <a:lnTo>
                  <a:pt x="272224" y="2927014"/>
                </a:lnTo>
                <a:lnTo>
                  <a:pt x="242794" y="2903714"/>
                </a:lnTo>
                <a:lnTo>
                  <a:pt x="214591" y="2877964"/>
                </a:lnTo>
                <a:lnTo>
                  <a:pt x="190066" y="2852214"/>
                </a:lnTo>
                <a:lnTo>
                  <a:pt x="169221" y="2822783"/>
                </a:lnTo>
                <a:lnTo>
                  <a:pt x="153281" y="2792128"/>
                </a:lnTo>
                <a:lnTo>
                  <a:pt x="142244" y="2755342"/>
                </a:lnTo>
                <a:lnTo>
                  <a:pt x="137339" y="2717328"/>
                </a:lnTo>
                <a:lnTo>
                  <a:pt x="136112" y="2678088"/>
                </a:lnTo>
                <a:lnTo>
                  <a:pt x="139791" y="2636396"/>
                </a:lnTo>
                <a:lnTo>
                  <a:pt x="144696" y="2594705"/>
                </a:lnTo>
                <a:lnTo>
                  <a:pt x="150827" y="2553012"/>
                </a:lnTo>
                <a:lnTo>
                  <a:pt x="155732" y="2511321"/>
                </a:lnTo>
                <a:lnTo>
                  <a:pt x="158185" y="2469629"/>
                </a:lnTo>
                <a:lnTo>
                  <a:pt x="158185" y="2429163"/>
                </a:lnTo>
                <a:lnTo>
                  <a:pt x="153281" y="2391151"/>
                </a:lnTo>
                <a:lnTo>
                  <a:pt x="143470" y="2353137"/>
                </a:lnTo>
                <a:lnTo>
                  <a:pt x="128755" y="2317576"/>
                </a:lnTo>
                <a:lnTo>
                  <a:pt x="110362" y="2280789"/>
                </a:lnTo>
                <a:lnTo>
                  <a:pt x="89515" y="2244004"/>
                </a:lnTo>
                <a:lnTo>
                  <a:pt x="67444" y="2207216"/>
                </a:lnTo>
                <a:lnTo>
                  <a:pt x="46598" y="2171654"/>
                </a:lnTo>
                <a:lnTo>
                  <a:pt x="28203" y="2133642"/>
                </a:lnTo>
                <a:lnTo>
                  <a:pt x="13490" y="2096855"/>
                </a:lnTo>
                <a:lnTo>
                  <a:pt x="3680" y="2058841"/>
                </a:lnTo>
                <a:lnTo>
                  <a:pt x="0" y="2019602"/>
                </a:lnTo>
                <a:lnTo>
                  <a:pt x="3680" y="1980363"/>
                </a:lnTo>
                <a:lnTo>
                  <a:pt x="13490" y="1942350"/>
                </a:lnTo>
                <a:lnTo>
                  <a:pt x="28203" y="1905563"/>
                </a:lnTo>
                <a:lnTo>
                  <a:pt x="46598" y="1867550"/>
                </a:lnTo>
                <a:lnTo>
                  <a:pt x="67444" y="1831989"/>
                </a:lnTo>
                <a:lnTo>
                  <a:pt x="89515" y="1795203"/>
                </a:lnTo>
                <a:lnTo>
                  <a:pt x="110362" y="1758415"/>
                </a:lnTo>
                <a:lnTo>
                  <a:pt x="128755" y="1721629"/>
                </a:lnTo>
                <a:lnTo>
                  <a:pt x="143470" y="1686067"/>
                </a:lnTo>
                <a:lnTo>
                  <a:pt x="153281" y="1648054"/>
                </a:lnTo>
                <a:lnTo>
                  <a:pt x="158185" y="1610042"/>
                </a:lnTo>
                <a:lnTo>
                  <a:pt x="158185" y="1569576"/>
                </a:lnTo>
                <a:lnTo>
                  <a:pt x="155732" y="1527883"/>
                </a:lnTo>
                <a:lnTo>
                  <a:pt x="150827" y="1486192"/>
                </a:lnTo>
                <a:lnTo>
                  <a:pt x="144696" y="1444499"/>
                </a:lnTo>
                <a:lnTo>
                  <a:pt x="139791" y="1402808"/>
                </a:lnTo>
                <a:lnTo>
                  <a:pt x="136112" y="1361117"/>
                </a:lnTo>
                <a:lnTo>
                  <a:pt x="137339" y="1321877"/>
                </a:lnTo>
                <a:lnTo>
                  <a:pt x="142244" y="1283864"/>
                </a:lnTo>
                <a:lnTo>
                  <a:pt x="153281" y="1247077"/>
                </a:lnTo>
                <a:lnTo>
                  <a:pt x="169221" y="1216422"/>
                </a:lnTo>
                <a:lnTo>
                  <a:pt x="190066" y="1186992"/>
                </a:lnTo>
                <a:lnTo>
                  <a:pt x="214591" y="1161241"/>
                </a:lnTo>
                <a:lnTo>
                  <a:pt x="242794" y="1135491"/>
                </a:lnTo>
                <a:lnTo>
                  <a:pt x="272224" y="1112191"/>
                </a:lnTo>
                <a:lnTo>
                  <a:pt x="302880" y="1088893"/>
                </a:lnTo>
                <a:lnTo>
                  <a:pt x="333535" y="1065594"/>
                </a:lnTo>
                <a:lnTo>
                  <a:pt x="364192" y="1042296"/>
                </a:lnTo>
                <a:lnTo>
                  <a:pt x="392395" y="1017772"/>
                </a:lnTo>
                <a:lnTo>
                  <a:pt x="416921" y="989569"/>
                </a:lnTo>
                <a:lnTo>
                  <a:pt x="438991" y="962591"/>
                </a:lnTo>
                <a:lnTo>
                  <a:pt x="456159" y="931936"/>
                </a:lnTo>
                <a:lnTo>
                  <a:pt x="470874" y="898828"/>
                </a:lnTo>
                <a:lnTo>
                  <a:pt x="483136" y="863267"/>
                </a:lnTo>
                <a:lnTo>
                  <a:pt x="494172" y="826479"/>
                </a:lnTo>
                <a:lnTo>
                  <a:pt x="503983" y="789692"/>
                </a:lnTo>
                <a:lnTo>
                  <a:pt x="513793" y="751680"/>
                </a:lnTo>
                <a:lnTo>
                  <a:pt x="524829" y="716119"/>
                </a:lnTo>
                <a:lnTo>
                  <a:pt x="537091" y="680557"/>
                </a:lnTo>
                <a:lnTo>
                  <a:pt x="551806" y="647450"/>
                </a:lnTo>
                <a:lnTo>
                  <a:pt x="570199" y="618021"/>
                </a:lnTo>
                <a:lnTo>
                  <a:pt x="592270" y="591044"/>
                </a:lnTo>
                <a:lnTo>
                  <a:pt x="619248" y="568971"/>
                </a:lnTo>
                <a:lnTo>
                  <a:pt x="648679" y="550578"/>
                </a:lnTo>
                <a:lnTo>
                  <a:pt x="681785" y="535863"/>
                </a:lnTo>
                <a:lnTo>
                  <a:pt x="717347" y="523601"/>
                </a:lnTo>
                <a:lnTo>
                  <a:pt x="752908" y="512565"/>
                </a:lnTo>
                <a:lnTo>
                  <a:pt x="790921" y="502755"/>
                </a:lnTo>
                <a:lnTo>
                  <a:pt x="827707" y="492944"/>
                </a:lnTo>
                <a:lnTo>
                  <a:pt x="864495" y="481908"/>
                </a:lnTo>
                <a:lnTo>
                  <a:pt x="900055" y="469646"/>
                </a:lnTo>
                <a:lnTo>
                  <a:pt x="933163" y="454931"/>
                </a:lnTo>
                <a:lnTo>
                  <a:pt x="963819" y="437765"/>
                </a:lnTo>
                <a:lnTo>
                  <a:pt x="990796" y="415693"/>
                </a:lnTo>
                <a:lnTo>
                  <a:pt x="1019000" y="391167"/>
                </a:lnTo>
                <a:lnTo>
                  <a:pt x="1043525" y="362964"/>
                </a:lnTo>
                <a:lnTo>
                  <a:pt x="1066823" y="333535"/>
                </a:lnTo>
                <a:lnTo>
                  <a:pt x="1090122" y="302879"/>
                </a:lnTo>
                <a:lnTo>
                  <a:pt x="1113420" y="272223"/>
                </a:lnTo>
                <a:lnTo>
                  <a:pt x="1136718" y="242793"/>
                </a:lnTo>
                <a:lnTo>
                  <a:pt x="1162470" y="214590"/>
                </a:lnTo>
                <a:lnTo>
                  <a:pt x="1188220" y="190066"/>
                </a:lnTo>
                <a:lnTo>
                  <a:pt x="1217650" y="169220"/>
                </a:lnTo>
                <a:lnTo>
                  <a:pt x="1248306" y="153279"/>
                </a:lnTo>
                <a:lnTo>
                  <a:pt x="1285093" y="142243"/>
                </a:lnTo>
                <a:lnTo>
                  <a:pt x="1323107" y="137338"/>
                </a:lnTo>
                <a:lnTo>
                  <a:pt x="1362345" y="136111"/>
                </a:lnTo>
                <a:lnTo>
                  <a:pt x="1404036" y="139791"/>
                </a:lnTo>
                <a:lnTo>
                  <a:pt x="1445729" y="144696"/>
                </a:lnTo>
                <a:lnTo>
                  <a:pt x="1487421" y="150827"/>
                </a:lnTo>
                <a:lnTo>
                  <a:pt x="1529113" y="155732"/>
                </a:lnTo>
                <a:lnTo>
                  <a:pt x="1570804" y="158184"/>
                </a:lnTo>
                <a:lnTo>
                  <a:pt x="1611271" y="158184"/>
                </a:lnTo>
                <a:lnTo>
                  <a:pt x="1649285" y="153279"/>
                </a:lnTo>
                <a:lnTo>
                  <a:pt x="1687298" y="143469"/>
                </a:lnTo>
                <a:lnTo>
                  <a:pt x="1724085" y="128755"/>
                </a:lnTo>
                <a:lnTo>
                  <a:pt x="1760871" y="109134"/>
                </a:lnTo>
                <a:lnTo>
                  <a:pt x="1797658" y="89515"/>
                </a:lnTo>
                <a:lnTo>
                  <a:pt x="1834445" y="67443"/>
                </a:lnTo>
                <a:lnTo>
                  <a:pt x="1870007" y="46597"/>
                </a:lnTo>
                <a:lnTo>
                  <a:pt x="1908020" y="28203"/>
                </a:lnTo>
                <a:lnTo>
                  <a:pt x="1944806" y="13488"/>
                </a:lnTo>
                <a:lnTo>
                  <a:pt x="1982820" y="367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C2EE81-7492-EE1B-E555-CB3494E7C5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19" r="3" b="28621"/>
          <a:stretch/>
        </p:blipFill>
        <p:spPr>
          <a:xfrm>
            <a:off x="9018358" y="3890298"/>
            <a:ext cx="3173643" cy="2967700"/>
          </a:xfrm>
          <a:custGeom>
            <a:avLst/>
            <a:gdLst/>
            <a:ahLst/>
            <a:cxnLst/>
            <a:rect l="l" t="t" r="r" b="b"/>
            <a:pathLst>
              <a:path w="3173643" h="2967700">
                <a:moveTo>
                  <a:pt x="1885720" y="0"/>
                </a:moveTo>
                <a:lnTo>
                  <a:pt x="1922313" y="3430"/>
                </a:lnTo>
                <a:lnTo>
                  <a:pt x="1957763" y="12579"/>
                </a:lnTo>
                <a:lnTo>
                  <a:pt x="1992070" y="26302"/>
                </a:lnTo>
                <a:lnTo>
                  <a:pt x="2027519" y="43455"/>
                </a:lnTo>
                <a:lnTo>
                  <a:pt x="2060683" y="62896"/>
                </a:lnTo>
                <a:lnTo>
                  <a:pt x="2094991" y="83480"/>
                </a:lnTo>
                <a:lnTo>
                  <a:pt x="2129297" y="101777"/>
                </a:lnTo>
                <a:lnTo>
                  <a:pt x="2163602" y="120075"/>
                </a:lnTo>
                <a:lnTo>
                  <a:pt x="2196766" y="133797"/>
                </a:lnTo>
                <a:lnTo>
                  <a:pt x="2233360" y="142945"/>
                </a:lnTo>
                <a:lnTo>
                  <a:pt x="2268809" y="147520"/>
                </a:lnTo>
                <a:lnTo>
                  <a:pt x="2306546" y="147520"/>
                </a:lnTo>
                <a:lnTo>
                  <a:pt x="2345428" y="145233"/>
                </a:lnTo>
                <a:lnTo>
                  <a:pt x="2384308" y="140659"/>
                </a:lnTo>
                <a:lnTo>
                  <a:pt x="2423190" y="134941"/>
                </a:lnTo>
                <a:lnTo>
                  <a:pt x="2462070" y="130367"/>
                </a:lnTo>
                <a:lnTo>
                  <a:pt x="2500951" y="126936"/>
                </a:lnTo>
                <a:lnTo>
                  <a:pt x="2537544" y="128079"/>
                </a:lnTo>
                <a:lnTo>
                  <a:pt x="2572995" y="132653"/>
                </a:lnTo>
                <a:lnTo>
                  <a:pt x="2607301" y="142945"/>
                </a:lnTo>
                <a:lnTo>
                  <a:pt x="2635891" y="157812"/>
                </a:lnTo>
                <a:lnTo>
                  <a:pt x="2663335" y="177253"/>
                </a:lnTo>
                <a:lnTo>
                  <a:pt x="2687350" y="200124"/>
                </a:lnTo>
                <a:lnTo>
                  <a:pt x="2711365" y="226426"/>
                </a:lnTo>
                <a:lnTo>
                  <a:pt x="2733093" y="253871"/>
                </a:lnTo>
                <a:lnTo>
                  <a:pt x="2754820" y="282461"/>
                </a:lnTo>
                <a:lnTo>
                  <a:pt x="2776547" y="311049"/>
                </a:lnTo>
                <a:lnTo>
                  <a:pt x="2798275" y="338495"/>
                </a:lnTo>
                <a:lnTo>
                  <a:pt x="2821146" y="364797"/>
                </a:lnTo>
                <a:lnTo>
                  <a:pt x="2847448" y="387669"/>
                </a:lnTo>
                <a:lnTo>
                  <a:pt x="2872607" y="408253"/>
                </a:lnTo>
                <a:lnTo>
                  <a:pt x="2901195" y="424261"/>
                </a:lnTo>
                <a:lnTo>
                  <a:pt x="2932071" y="437985"/>
                </a:lnTo>
                <a:lnTo>
                  <a:pt x="2965233" y="449420"/>
                </a:lnTo>
                <a:lnTo>
                  <a:pt x="2999539" y="459712"/>
                </a:lnTo>
                <a:lnTo>
                  <a:pt x="3033847" y="468861"/>
                </a:lnTo>
                <a:lnTo>
                  <a:pt x="3069297" y="478010"/>
                </a:lnTo>
                <a:lnTo>
                  <a:pt x="3102460" y="488302"/>
                </a:lnTo>
                <a:lnTo>
                  <a:pt x="3135622" y="499737"/>
                </a:lnTo>
                <a:lnTo>
                  <a:pt x="3166499" y="513461"/>
                </a:lnTo>
                <a:lnTo>
                  <a:pt x="3173643" y="517926"/>
                </a:lnTo>
                <a:lnTo>
                  <a:pt x="3173643" y="2967700"/>
                </a:lnTo>
                <a:lnTo>
                  <a:pt x="452321" y="2967700"/>
                </a:lnTo>
                <a:lnTo>
                  <a:pt x="450560" y="2961831"/>
                </a:lnTo>
                <a:lnTo>
                  <a:pt x="439125" y="2928666"/>
                </a:lnTo>
                <a:lnTo>
                  <a:pt x="425402" y="2897790"/>
                </a:lnTo>
                <a:lnTo>
                  <a:pt x="409392" y="2869201"/>
                </a:lnTo>
                <a:lnTo>
                  <a:pt x="388809" y="2844043"/>
                </a:lnTo>
                <a:lnTo>
                  <a:pt x="365937" y="2817741"/>
                </a:lnTo>
                <a:lnTo>
                  <a:pt x="339636" y="2794870"/>
                </a:lnTo>
                <a:lnTo>
                  <a:pt x="311046" y="2773142"/>
                </a:lnTo>
                <a:lnTo>
                  <a:pt x="282458" y="2751415"/>
                </a:lnTo>
                <a:lnTo>
                  <a:pt x="253870" y="2729687"/>
                </a:lnTo>
                <a:lnTo>
                  <a:pt x="226423" y="2707959"/>
                </a:lnTo>
                <a:lnTo>
                  <a:pt x="200122" y="2683944"/>
                </a:lnTo>
                <a:lnTo>
                  <a:pt x="177251" y="2659930"/>
                </a:lnTo>
                <a:lnTo>
                  <a:pt x="157812" y="2632484"/>
                </a:lnTo>
                <a:lnTo>
                  <a:pt x="142945" y="2603895"/>
                </a:lnTo>
                <a:lnTo>
                  <a:pt x="132653" y="2569589"/>
                </a:lnTo>
                <a:lnTo>
                  <a:pt x="128079" y="2534138"/>
                </a:lnTo>
                <a:lnTo>
                  <a:pt x="126934" y="2497543"/>
                </a:lnTo>
                <a:lnTo>
                  <a:pt x="130365" y="2458662"/>
                </a:lnTo>
                <a:lnTo>
                  <a:pt x="134940" y="2419782"/>
                </a:lnTo>
                <a:lnTo>
                  <a:pt x="140657" y="2380900"/>
                </a:lnTo>
                <a:lnTo>
                  <a:pt x="145232" y="2342019"/>
                </a:lnTo>
                <a:lnTo>
                  <a:pt x="147519" y="2303138"/>
                </a:lnTo>
                <a:lnTo>
                  <a:pt x="147519" y="2265400"/>
                </a:lnTo>
                <a:lnTo>
                  <a:pt x="142945" y="2229950"/>
                </a:lnTo>
                <a:lnTo>
                  <a:pt x="133796" y="2194499"/>
                </a:lnTo>
                <a:lnTo>
                  <a:pt x="120073" y="2161335"/>
                </a:lnTo>
                <a:lnTo>
                  <a:pt x="102920" y="2127029"/>
                </a:lnTo>
                <a:lnTo>
                  <a:pt x="83479" y="2092723"/>
                </a:lnTo>
                <a:lnTo>
                  <a:pt x="62897" y="2058415"/>
                </a:lnTo>
                <a:lnTo>
                  <a:pt x="43456" y="2025251"/>
                </a:lnTo>
                <a:lnTo>
                  <a:pt x="26302" y="1989801"/>
                </a:lnTo>
                <a:lnTo>
                  <a:pt x="12580" y="1955494"/>
                </a:lnTo>
                <a:lnTo>
                  <a:pt x="3431" y="1920043"/>
                </a:lnTo>
                <a:lnTo>
                  <a:pt x="0" y="1883449"/>
                </a:lnTo>
                <a:lnTo>
                  <a:pt x="3431" y="1846856"/>
                </a:lnTo>
                <a:lnTo>
                  <a:pt x="12580" y="1811405"/>
                </a:lnTo>
                <a:lnTo>
                  <a:pt x="26302" y="1777098"/>
                </a:lnTo>
                <a:lnTo>
                  <a:pt x="43456" y="1741648"/>
                </a:lnTo>
                <a:lnTo>
                  <a:pt x="62897" y="1708484"/>
                </a:lnTo>
                <a:lnTo>
                  <a:pt x="83479" y="1674178"/>
                </a:lnTo>
                <a:lnTo>
                  <a:pt x="102920" y="1639870"/>
                </a:lnTo>
                <a:lnTo>
                  <a:pt x="120073" y="1605564"/>
                </a:lnTo>
                <a:lnTo>
                  <a:pt x="133796" y="1572400"/>
                </a:lnTo>
                <a:lnTo>
                  <a:pt x="142945" y="1536949"/>
                </a:lnTo>
                <a:lnTo>
                  <a:pt x="147519" y="1501500"/>
                </a:lnTo>
                <a:lnTo>
                  <a:pt x="147519" y="1463762"/>
                </a:lnTo>
                <a:lnTo>
                  <a:pt x="145232" y="1424880"/>
                </a:lnTo>
                <a:lnTo>
                  <a:pt x="140657" y="1386000"/>
                </a:lnTo>
                <a:lnTo>
                  <a:pt x="134940" y="1347118"/>
                </a:lnTo>
                <a:lnTo>
                  <a:pt x="130365" y="1308237"/>
                </a:lnTo>
                <a:lnTo>
                  <a:pt x="126934" y="1269356"/>
                </a:lnTo>
                <a:lnTo>
                  <a:pt x="128079" y="1232762"/>
                </a:lnTo>
                <a:lnTo>
                  <a:pt x="132653" y="1197312"/>
                </a:lnTo>
                <a:lnTo>
                  <a:pt x="142945" y="1163004"/>
                </a:lnTo>
                <a:lnTo>
                  <a:pt x="157812" y="1134416"/>
                </a:lnTo>
                <a:lnTo>
                  <a:pt x="177251" y="1106970"/>
                </a:lnTo>
                <a:lnTo>
                  <a:pt x="200122" y="1082955"/>
                </a:lnTo>
                <a:lnTo>
                  <a:pt x="226423" y="1058941"/>
                </a:lnTo>
                <a:lnTo>
                  <a:pt x="253870" y="1037212"/>
                </a:lnTo>
                <a:lnTo>
                  <a:pt x="282458" y="1015484"/>
                </a:lnTo>
                <a:lnTo>
                  <a:pt x="311046" y="993757"/>
                </a:lnTo>
                <a:lnTo>
                  <a:pt x="339636" y="972029"/>
                </a:lnTo>
                <a:lnTo>
                  <a:pt x="365937" y="949159"/>
                </a:lnTo>
                <a:lnTo>
                  <a:pt x="388809" y="922857"/>
                </a:lnTo>
                <a:lnTo>
                  <a:pt x="409392" y="897698"/>
                </a:lnTo>
                <a:lnTo>
                  <a:pt x="425402" y="869109"/>
                </a:lnTo>
                <a:lnTo>
                  <a:pt x="439125" y="838233"/>
                </a:lnTo>
                <a:lnTo>
                  <a:pt x="450560" y="805069"/>
                </a:lnTo>
                <a:lnTo>
                  <a:pt x="460852" y="770761"/>
                </a:lnTo>
                <a:lnTo>
                  <a:pt x="470001" y="736455"/>
                </a:lnTo>
                <a:lnTo>
                  <a:pt x="479150" y="701004"/>
                </a:lnTo>
                <a:lnTo>
                  <a:pt x="489442" y="667841"/>
                </a:lnTo>
                <a:lnTo>
                  <a:pt x="500877" y="634677"/>
                </a:lnTo>
                <a:lnTo>
                  <a:pt x="514600" y="603802"/>
                </a:lnTo>
                <a:lnTo>
                  <a:pt x="531753" y="576357"/>
                </a:lnTo>
                <a:lnTo>
                  <a:pt x="552336" y="551198"/>
                </a:lnTo>
                <a:lnTo>
                  <a:pt x="577494" y="530614"/>
                </a:lnTo>
                <a:lnTo>
                  <a:pt x="604941" y="513461"/>
                </a:lnTo>
                <a:lnTo>
                  <a:pt x="635815" y="499737"/>
                </a:lnTo>
                <a:lnTo>
                  <a:pt x="668979" y="488302"/>
                </a:lnTo>
                <a:lnTo>
                  <a:pt x="702142" y="478010"/>
                </a:lnTo>
                <a:lnTo>
                  <a:pt x="737592" y="468861"/>
                </a:lnTo>
                <a:lnTo>
                  <a:pt x="771898" y="459712"/>
                </a:lnTo>
                <a:lnTo>
                  <a:pt x="806205" y="449420"/>
                </a:lnTo>
                <a:lnTo>
                  <a:pt x="839368" y="437985"/>
                </a:lnTo>
                <a:lnTo>
                  <a:pt x="870244" y="424261"/>
                </a:lnTo>
                <a:lnTo>
                  <a:pt x="898833" y="408253"/>
                </a:lnTo>
                <a:lnTo>
                  <a:pt x="923991" y="387669"/>
                </a:lnTo>
                <a:lnTo>
                  <a:pt x="950293" y="364797"/>
                </a:lnTo>
                <a:lnTo>
                  <a:pt x="973165" y="338495"/>
                </a:lnTo>
                <a:lnTo>
                  <a:pt x="994892" y="311049"/>
                </a:lnTo>
                <a:lnTo>
                  <a:pt x="1016619" y="282461"/>
                </a:lnTo>
                <a:lnTo>
                  <a:pt x="1038347" y="253871"/>
                </a:lnTo>
                <a:lnTo>
                  <a:pt x="1060074" y="226426"/>
                </a:lnTo>
                <a:lnTo>
                  <a:pt x="1084089" y="200124"/>
                </a:lnTo>
                <a:lnTo>
                  <a:pt x="1108103" y="177253"/>
                </a:lnTo>
                <a:lnTo>
                  <a:pt x="1135549" y="157812"/>
                </a:lnTo>
                <a:lnTo>
                  <a:pt x="1164137" y="142945"/>
                </a:lnTo>
                <a:lnTo>
                  <a:pt x="1198445" y="132653"/>
                </a:lnTo>
                <a:lnTo>
                  <a:pt x="1233895" y="128079"/>
                </a:lnTo>
                <a:lnTo>
                  <a:pt x="1270487" y="126936"/>
                </a:lnTo>
                <a:lnTo>
                  <a:pt x="1309368" y="130367"/>
                </a:lnTo>
                <a:lnTo>
                  <a:pt x="1348249" y="134941"/>
                </a:lnTo>
                <a:lnTo>
                  <a:pt x="1387131" y="140659"/>
                </a:lnTo>
                <a:lnTo>
                  <a:pt x="1426011" y="145233"/>
                </a:lnTo>
                <a:lnTo>
                  <a:pt x="1464891" y="147520"/>
                </a:lnTo>
                <a:lnTo>
                  <a:pt x="1502630" y="147520"/>
                </a:lnTo>
                <a:lnTo>
                  <a:pt x="1538080" y="142945"/>
                </a:lnTo>
                <a:lnTo>
                  <a:pt x="1573531" y="133797"/>
                </a:lnTo>
                <a:lnTo>
                  <a:pt x="1607837" y="120075"/>
                </a:lnTo>
                <a:lnTo>
                  <a:pt x="1642143" y="101777"/>
                </a:lnTo>
                <a:lnTo>
                  <a:pt x="1676450" y="83480"/>
                </a:lnTo>
                <a:lnTo>
                  <a:pt x="1710756" y="62896"/>
                </a:lnTo>
                <a:lnTo>
                  <a:pt x="1743919" y="43455"/>
                </a:lnTo>
                <a:lnTo>
                  <a:pt x="1779370" y="26302"/>
                </a:lnTo>
                <a:lnTo>
                  <a:pt x="1813676" y="12579"/>
                </a:lnTo>
                <a:lnTo>
                  <a:pt x="1849126" y="343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82726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B0F91E-1023-2E74-CB54-8EE3045DA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Let’s go over our chart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E3D2AD1-7D31-AAB0-FD16-9A43A63401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6254374"/>
              </p:ext>
            </p:extLst>
          </p:nvPr>
        </p:nvGraphicFramePr>
        <p:xfrm>
          <a:off x="644056" y="2159869"/>
          <a:ext cx="10927833" cy="2909923"/>
        </p:xfrm>
        <a:graphic>
          <a:graphicData uri="http://schemas.openxmlformats.org/drawingml/2006/table">
            <a:tbl>
              <a:tblPr firstRow="1" firstCol="1" bandRow="1"/>
              <a:tblGrid>
                <a:gridCol w="1594569">
                  <a:extLst>
                    <a:ext uri="{9D8B030D-6E8A-4147-A177-3AD203B41FA5}">
                      <a16:colId xmlns:a16="http://schemas.microsoft.com/office/drawing/2014/main" val="1051828487"/>
                    </a:ext>
                  </a:extLst>
                </a:gridCol>
                <a:gridCol w="1381604">
                  <a:extLst>
                    <a:ext uri="{9D8B030D-6E8A-4147-A177-3AD203B41FA5}">
                      <a16:colId xmlns:a16="http://schemas.microsoft.com/office/drawing/2014/main" val="2660341152"/>
                    </a:ext>
                  </a:extLst>
                </a:gridCol>
                <a:gridCol w="1371646">
                  <a:extLst>
                    <a:ext uri="{9D8B030D-6E8A-4147-A177-3AD203B41FA5}">
                      <a16:colId xmlns:a16="http://schemas.microsoft.com/office/drawing/2014/main" val="3298970812"/>
                    </a:ext>
                  </a:extLst>
                </a:gridCol>
                <a:gridCol w="1302899">
                  <a:extLst>
                    <a:ext uri="{9D8B030D-6E8A-4147-A177-3AD203B41FA5}">
                      <a16:colId xmlns:a16="http://schemas.microsoft.com/office/drawing/2014/main" val="3305209679"/>
                    </a:ext>
                  </a:extLst>
                </a:gridCol>
                <a:gridCol w="1444673">
                  <a:extLst>
                    <a:ext uri="{9D8B030D-6E8A-4147-A177-3AD203B41FA5}">
                      <a16:colId xmlns:a16="http://schemas.microsoft.com/office/drawing/2014/main" val="1525379170"/>
                    </a:ext>
                  </a:extLst>
                </a:gridCol>
                <a:gridCol w="1340899">
                  <a:extLst>
                    <a:ext uri="{9D8B030D-6E8A-4147-A177-3AD203B41FA5}">
                      <a16:colId xmlns:a16="http://schemas.microsoft.com/office/drawing/2014/main" val="261864473"/>
                    </a:ext>
                  </a:extLst>
                </a:gridCol>
                <a:gridCol w="1317837">
                  <a:extLst>
                    <a:ext uri="{9D8B030D-6E8A-4147-A177-3AD203B41FA5}">
                      <a16:colId xmlns:a16="http://schemas.microsoft.com/office/drawing/2014/main" val="2454391781"/>
                    </a:ext>
                  </a:extLst>
                </a:gridCol>
                <a:gridCol w="1173706">
                  <a:extLst>
                    <a:ext uri="{9D8B030D-6E8A-4147-A177-3AD203B41FA5}">
                      <a16:colId xmlns:a16="http://schemas.microsoft.com/office/drawing/2014/main" val="873405925"/>
                    </a:ext>
                  </a:extLst>
                </a:gridCol>
              </a:tblGrid>
              <a:tr h="533319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Name of Religion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Messenger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Area and year it was first founded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God in the religion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Purpose of Life and our role as the follower of the faith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Religious text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What are the celebrations centered around?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Belief after death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640439"/>
                  </a:ext>
                </a:extLst>
              </a:tr>
              <a:tr h="1188302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Zoroastrianism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2489027"/>
                  </a:ext>
                </a:extLst>
              </a:tr>
              <a:tr h="1188302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Hinduism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52528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9935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DC1CD7-1106-CD11-A4BE-2DB9A30EB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dirty="0"/>
              <a:t>My answers. Let’s compare.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1BF6294-4B46-A1D2-97E6-A16101E06D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8218973"/>
              </p:ext>
            </p:extLst>
          </p:nvPr>
        </p:nvGraphicFramePr>
        <p:xfrm>
          <a:off x="1683041" y="1926266"/>
          <a:ext cx="8825922" cy="31409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7219">
                  <a:extLst>
                    <a:ext uri="{9D8B030D-6E8A-4147-A177-3AD203B41FA5}">
                      <a16:colId xmlns:a16="http://schemas.microsoft.com/office/drawing/2014/main" val="1267886730"/>
                    </a:ext>
                  </a:extLst>
                </a:gridCol>
                <a:gridCol w="925141">
                  <a:extLst>
                    <a:ext uri="{9D8B030D-6E8A-4147-A177-3AD203B41FA5}">
                      <a16:colId xmlns:a16="http://schemas.microsoft.com/office/drawing/2014/main" val="3719090709"/>
                    </a:ext>
                  </a:extLst>
                </a:gridCol>
                <a:gridCol w="956510">
                  <a:extLst>
                    <a:ext uri="{9D8B030D-6E8A-4147-A177-3AD203B41FA5}">
                      <a16:colId xmlns:a16="http://schemas.microsoft.com/office/drawing/2014/main" val="1477302160"/>
                    </a:ext>
                  </a:extLst>
                </a:gridCol>
                <a:gridCol w="755090">
                  <a:extLst>
                    <a:ext uri="{9D8B030D-6E8A-4147-A177-3AD203B41FA5}">
                      <a16:colId xmlns:a16="http://schemas.microsoft.com/office/drawing/2014/main" val="966956536"/>
                    </a:ext>
                  </a:extLst>
                </a:gridCol>
                <a:gridCol w="1547560">
                  <a:extLst>
                    <a:ext uri="{9D8B030D-6E8A-4147-A177-3AD203B41FA5}">
                      <a16:colId xmlns:a16="http://schemas.microsoft.com/office/drawing/2014/main" val="3826741741"/>
                    </a:ext>
                  </a:extLst>
                </a:gridCol>
                <a:gridCol w="1009341">
                  <a:extLst>
                    <a:ext uri="{9D8B030D-6E8A-4147-A177-3AD203B41FA5}">
                      <a16:colId xmlns:a16="http://schemas.microsoft.com/office/drawing/2014/main" val="152790566"/>
                    </a:ext>
                  </a:extLst>
                </a:gridCol>
                <a:gridCol w="1057219">
                  <a:extLst>
                    <a:ext uri="{9D8B030D-6E8A-4147-A177-3AD203B41FA5}">
                      <a16:colId xmlns:a16="http://schemas.microsoft.com/office/drawing/2014/main" val="1003145476"/>
                    </a:ext>
                  </a:extLst>
                </a:gridCol>
                <a:gridCol w="1517842">
                  <a:extLst>
                    <a:ext uri="{9D8B030D-6E8A-4147-A177-3AD203B41FA5}">
                      <a16:colId xmlns:a16="http://schemas.microsoft.com/office/drawing/2014/main" val="553872140"/>
                    </a:ext>
                  </a:extLst>
                </a:gridCol>
              </a:tblGrid>
              <a:tr h="7078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Name of Religion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Messenger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Area and year it was first founded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God in the religion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Purpose of Life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Religious text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What are the celebrations centered around?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Belief after death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extLst>
                  <a:ext uri="{0D108BD9-81ED-4DB2-BD59-A6C34878D82A}">
                    <a16:rowId xmlns:a16="http://schemas.microsoft.com/office/drawing/2014/main" val="445459523"/>
                  </a:ext>
                </a:extLst>
              </a:tr>
              <a:tr h="12165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Zoroastrianism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Zarathushtra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Spitama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Northeastern Iran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1500-1700 BCE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Ahura Mazda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Move the world toward Asha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Gatha-Zarathushtra’s hymns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Avesta- Zoroastrian cannon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Nature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 good and a bad state of being. House of Songs and House of Druj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extLst>
                  <a:ext uri="{0D108BD9-81ED-4DB2-BD59-A6C34878D82A}">
                    <a16:rowId xmlns:a16="http://schemas.microsoft.com/office/drawing/2014/main" val="126634875"/>
                  </a:ext>
                </a:extLst>
              </a:tr>
              <a:tr h="12165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Hinduism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 messenger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Indus Valley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1000-3000 BCE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Brahman and Hindu Trinity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1.Brahma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2.Vishnu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3. Shiva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Achieve Purushrthas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Ultimate achievement is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Moksha=enlightenment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Many texts oldest of which are the Vedas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Based on god and goddesses' birthdays and anniversaries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Reincarnation until Moksha=enlightenment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and release from the cycle of birth and re birth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extLst>
                  <a:ext uri="{0D108BD9-81ED-4DB2-BD59-A6C34878D82A}">
                    <a16:rowId xmlns:a16="http://schemas.microsoft.com/office/drawing/2014/main" val="1708458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9920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CA35D7-6156-7326-3BDC-0834E92A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700"/>
              <a:t>Hinduism’s founder or prophet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58387-E081-CD2B-DC7A-1240D247F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n-US" sz="2400" dirty="0"/>
              <a:t>The religion does not have a </a:t>
            </a:r>
          </a:p>
          <a:p>
            <a:pPr lvl="1"/>
            <a:r>
              <a:rPr lang="en-US" dirty="0"/>
              <a:t>single founder </a:t>
            </a:r>
          </a:p>
          <a:p>
            <a:pPr lvl="1"/>
            <a:r>
              <a:rPr lang="en-US" dirty="0"/>
              <a:t>is not based on a single scripture</a:t>
            </a:r>
          </a:p>
          <a:p>
            <a:r>
              <a:rPr lang="en-US" sz="2400" dirty="0"/>
              <a:t>Indians call the religion </a:t>
            </a:r>
            <a:r>
              <a:rPr lang="en-US" sz="2400" i="1" dirty="0" err="1"/>
              <a:t>Sanatana</a:t>
            </a:r>
            <a:r>
              <a:rPr lang="en-US" sz="2400" i="1" dirty="0"/>
              <a:t> Dharma</a:t>
            </a:r>
          </a:p>
          <a:p>
            <a:pPr lvl="1"/>
            <a:r>
              <a:rPr lang="en-US" i="1" dirty="0"/>
              <a:t>The faith with no beginning and no end.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E4CFE7-9D83-4A01-E202-F6B8900095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64" r="16256" b="-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37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34D233-8CF9-991B-C990-66C0CDF0A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sz="4800" dirty="0"/>
              <a:t>Hindus’ belief in the divine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CDC08-865B-65CC-ED0E-41C1640E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203080"/>
            <a:ext cx="4530898" cy="4047818"/>
          </a:xfrm>
        </p:spPr>
        <p:txBody>
          <a:bodyPr anchor="ctr">
            <a:normAutofit/>
          </a:bodyPr>
          <a:lstStyle/>
          <a:p>
            <a:r>
              <a:rPr lang="en-US" sz="2000" dirty="0"/>
              <a:t>They believe in one Supreme God called Brahman</a:t>
            </a:r>
          </a:p>
          <a:p>
            <a:r>
              <a:rPr lang="en-US" sz="2000" dirty="0"/>
              <a:t>They also accept the existence of lower gods and goddesses that reflect the Hindu value system.</a:t>
            </a:r>
          </a:p>
          <a:p>
            <a:r>
              <a:rPr lang="en-US" sz="2000" dirty="0"/>
              <a:t>Anything beautiful, valuable, and awe-inspiring is associated with a god.</a:t>
            </a:r>
          </a:p>
          <a:p>
            <a:pPr lvl="1"/>
            <a:r>
              <a:rPr lang="en-US" sz="2000" dirty="0"/>
              <a:t>Therefore plants, wealth, knowledge, etc. each have their corresponding gods or goddesses.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96EB9-E392-2635-A990-053C82FA4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532" y="2622472"/>
            <a:ext cx="5150277" cy="34378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62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9653884-08CE-4579-8A80-F00D55BF0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BB5EC1-655D-DC97-8ABA-1F16D53FE7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69" r="7764" b="-3"/>
          <a:stretch/>
        </p:blipFill>
        <p:spPr>
          <a:xfrm>
            <a:off x="20" y="-1"/>
            <a:ext cx="3936404" cy="630936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20D4FAC-7B9A-4A4F-8E53-071522870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3078" y="201352"/>
            <a:ext cx="7568588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FB4741-32F1-1C86-3ECE-406B19F7A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271" y="443668"/>
            <a:ext cx="2871216" cy="1609344"/>
          </a:xfrm>
        </p:spPr>
        <p:txBody>
          <a:bodyPr>
            <a:normAutofit/>
          </a:bodyPr>
          <a:lstStyle/>
          <a:p>
            <a:r>
              <a:rPr lang="en-US" sz="2400"/>
              <a:t>Hindu Trinity=Three most powerful gods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D2A13B-608C-4BE1-AC1F-62B2DAF76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5702" y="897487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7038ED-F717-467A-8D75-D8441BB92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54550" y="123919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7C9E4-0B0A-5482-F234-B36044FB8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1391" y="443668"/>
            <a:ext cx="3712464" cy="1609344"/>
          </a:xfrm>
        </p:spPr>
        <p:txBody>
          <a:bodyPr anchor="ctr">
            <a:normAutofit/>
          </a:bodyPr>
          <a:lstStyle/>
          <a:p>
            <a:r>
              <a:rPr lang="en-US" sz="1700" dirty="0"/>
              <a:t>Brahma-The Creator</a:t>
            </a:r>
          </a:p>
          <a:p>
            <a:r>
              <a:rPr lang="en-US" sz="1700" dirty="0"/>
              <a:t>Vishnu-The Preserver</a:t>
            </a:r>
          </a:p>
          <a:p>
            <a:r>
              <a:rPr lang="en-US" sz="1700" dirty="0"/>
              <a:t>Shiva-The Destroyer</a:t>
            </a:r>
          </a:p>
          <a:p>
            <a:r>
              <a:rPr lang="en-US" sz="1700" dirty="0">
                <a:solidFill>
                  <a:srgbClr val="FF0000"/>
                </a:solidFill>
              </a:rPr>
              <a:t>Reflecting the circle of life.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3AF495-A829-EF29-3E39-0EDCA33ADF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26907"/>
          <a:stretch/>
        </p:blipFill>
        <p:spPr>
          <a:xfrm>
            <a:off x="4155702" y="2573434"/>
            <a:ext cx="3922776" cy="3735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0F9B1C-0508-2367-3D14-BADC69BBF2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82" r="8978" b="-4"/>
          <a:stretch/>
        </p:blipFill>
        <p:spPr>
          <a:xfrm>
            <a:off x="8290932" y="2560123"/>
            <a:ext cx="3901068" cy="374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70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D78EB-45B7-3792-5232-157690ADEF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3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DC855C-C8F9-17E6-362B-3CD3D8F39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Divine mother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18160-747B-9FE8-FE19-B75138768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dirty="0"/>
              <a:t>The cow is sacred to the Hindus and worshiped as the Divine mother.</a:t>
            </a:r>
          </a:p>
          <a:p>
            <a:pPr lvl="1"/>
            <a:r>
              <a:rPr lang="en-US" sz="2000" dirty="0"/>
              <a:t>Life-sustaining milk</a:t>
            </a:r>
          </a:p>
          <a:p>
            <a:pPr lvl="1"/>
            <a:r>
              <a:rPr lang="en-US" sz="2000" dirty="0"/>
              <a:t>Symbol of fertility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Cow in the Gathas and in Indo-Iranian culture</a:t>
            </a:r>
          </a:p>
          <a:p>
            <a:r>
              <a:rPr lang="en-US" sz="2000" dirty="0"/>
              <a:t>Almost every animal is associated with a Hindu god, and this is the reason why most Hindus are vegetarian.</a:t>
            </a:r>
          </a:p>
        </p:txBody>
      </p:sp>
    </p:spTree>
    <p:extLst>
      <p:ext uri="{BB962C8B-B14F-4D97-AF65-F5344CB8AC3E}">
        <p14:creationId xmlns:p14="http://schemas.microsoft.com/office/powerpoint/2010/main" val="63861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1C14EE-033F-EEFC-9692-DDA0077A60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6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DD5D43-ED49-3891-5868-D1832822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Sacred Texts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EFF7D-3BD5-3D21-8CEF-F0574FFC2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dirty="0"/>
              <a:t>The religion has many sacred texts. </a:t>
            </a:r>
          </a:p>
          <a:p>
            <a:r>
              <a:rPr lang="en-US" sz="2000" dirty="0"/>
              <a:t>They are written in Sanskrit and common regional dialects.</a:t>
            </a:r>
          </a:p>
          <a:p>
            <a:r>
              <a:rPr lang="en-US" sz="2000" dirty="0"/>
              <a:t>The religion spread throughout the Indus Valley using these texts, rituals, and visual performances.</a:t>
            </a:r>
          </a:p>
          <a:p>
            <a:r>
              <a:rPr lang="en-US" sz="2000" dirty="0"/>
              <a:t>https://www.youtube.com/watch?v=JWhA3ldZcyY</a:t>
            </a:r>
          </a:p>
        </p:txBody>
      </p:sp>
    </p:spTree>
    <p:extLst>
      <p:ext uri="{BB962C8B-B14F-4D97-AF65-F5344CB8AC3E}">
        <p14:creationId xmlns:p14="http://schemas.microsoft.com/office/powerpoint/2010/main" val="2289225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AF6263-BAAC-CA8C-9FAD-45BD6FC9C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More on Hindu texts</a:t>
            </a:r>
          </a:p>
        </p:txBody>
      </p:sp>
      <p:sp>
        <p:nvSpPr>
          <p:cNvPr id="3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D4C35-1222-6B08-A594-95A0710EB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2000" dirty="0"/>
              <a:t>The most ancient of the texts is called the Vedas</a:t>
            </a:r>
          </a:p>
          <a:p>
            <a:pPr lvl="1"/>
            <a:r>
              <a:rPr lang="en-US" sz="2000" dirty="0"/>
              <a:t>Vedas means “knowledge”</a:t>
            </a:r>
          </a:p>
          <a:p>
            <a:pPr lvl="1"/>
            <a:r>
              <a:rPr lang="en-US" sz="2000" dirty="0"/>
              <a:t>Written in Sanskrit</a:t>
            </a:r>
          </a:p>
          <a:p>
            <a:pPr lvl="1"/>
            <a:r>
              <a:rPr lang="en-US" sz="2000" dirty="0"/>
              <a:t>The language of Sanskrit is very close to </a:t>
            </a:r>
            <a:r>
              <a:rPr lang="en-US" sz="2000" dirty="0" err="1"/>
              <a:t>Avestan</a:t>
            </a:r>
            <a:r>
              <a:rPr lang="en-US" sz="2000" dirty="0"/>
              <a:t>. It was through Sanskrit that the scholars were able to translate the Gathas and the older sections of the </a:t>
            </a:r>
            <a:r>
              <a:rPr lang="en-US" sz="2000" dirty="0" err="1"/>
              <a:t>Avesta</a:t>
            </a:r>
            <a:r>
              <a:rPr lang="en-US" sz="2000" dirty="0"/>
              <a:t>.</a:t>
            </a:r>
          </a:p>
          <a:p>
            <a:pPr lvl="1"/>
            <a:r>
              <a:rPr lang="en-US" sz="2000" dirty="0"/>
              <a:t>The Vedas contain songs, prayers, and philosophical discussions.</a:t>
            </a:r>
          </a:p>
          <a:p>
            <a:pPr lvl="2"/>
            <a:r>
              <a:rPr lang="en-US" dirty="0"/>
              <a:t>To simplify the philosophical discussions for the common people, legends were created in the form of epic stories.</a:t>
            </a:r>
          </a:p>
          <a:p>
            <a:pPr lvl="2"/>
            <a:r>
              <a:rPr lang="en-US" dirty="0"/>
              <a:t>These stories teach people righteous living.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EB673-9816-E1A6-49C8-D37F6E7AE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28" r="26716" b="-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01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903289-6066-B072-E6B9-2A6AEFEF0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Bhagavad Gita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EBD83-8A96-5620-0E81-D3665F72F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2200" dirty="0"/>
              <a:t>Is one of these philosophical discussions in the form of a song</a:t>
            </a:r>
          </a:p>
          <a:p>
            <a:r>
              <a:rPr lang="en-US" sz="2200" dirty="0"/>
              <a:t>Lord Krishna (one of the avatars or God incarnated in Hindu religion) speaks to people about three paths:</a:t>
            </a:r>
          </a:p>
          <a:p>
            <a:pPr lvl="1"/>
            <a:r>
              <a:rPr lang="en-US" sz="2200" dirty="0"/>
              <a:t>Path of mental discipline for intellectuals</a:t>
            </a:r>
          </a:p>
          <a:p>
            <a:pPr lvl="1"/>
            <a:r>
              <a:rPr lang="en-US" sz="2200" dirty="0"/>
              <a:t>Pursuit of love and devotion for the emotional</a:t>
            </a:r>
          </a:p>
          <a:p>
            <a:pPr lvl="1"/>
            <a:r>
              <a:rPr lang="en-US" sz="2200" dirty="0"/>
              <a:t>Selfless service for those who believe in public service to serve God. </a:t>
            </a:r>
          </a:p>
          <a:p>
            <a:r>
              <a:rPr lang="en-US" sz="2200" dirty="0"/>
              <a:t>Lord Krishna’s general advice to all is to follow nonviolence, truth and detachment.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F7C213-9825-9EC3-514E-E7968E775A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97" r="3548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11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1388</Words>
  <Application>Microsoft Office PowerPoint</Application>
  <PresentationFormat>Widescreen</PresentationFormat>
  <Paragraphs>214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Hinduism</vt:lpstr>
      <vt:lpstr>Hinduism</vt:lpstr>
      <vt:lpstr>Hinduism’s founder or prophet</vt:lpstr>
      <vt:lpstr>Hindus’ belief in the divine</vt:lpstr>
      <vt:lpstr>Hindu Trinity=Three most powerful gods</vt:lpstr>
      <vt:lpstr>Divine mother</vt:lpstr>
      <vt:lpstr>Sacred Texts</vt:lpstr>
      <vt:lpstr>More on Hindu texts</vt:lpstr>
      <vt:lpstr>Bhagavad Gita</vt:lpstr>
      <vt:lpstr>Stages of life in Hindu religion</vt:lpstr>
      <vt:lpstr>Women in Hinduism</vt:lpstr>
      <vt:lpstr>Reincarnation in Hinduism</vt:lpstr>
      <vt:lpstr>Purpose of life in Hinduism</vt:lpstr>
      <vt:lpstr>Hindu priest</vt:lpstr>
      <vt:lpstr>Symbol of Hinduism</vt:lpstr>
      <vt:lpstr>Early Hinduism </vt:lpstr>
      <vt:lpstr>Hindu celebrations</vt:lpstr>
      <vt:lpstr>How does one officially join Hinduism?</vt:lpstr>
      <vt:lpstr>How do Hindus deal with the dead body</vt:lpstr>
      <vt:lpstr>Hindu leaders</vt:lpstr>
      <vt:lpstr>Let’s go over our chart</vt:lpstr>
      <vt:lpstr>My answers. Let’s compare.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Hinduism</dc:title>
  <dc:creator>Artemis Javanshir</dc:creator>
  <cp:lastModifiedBy>Artemis Javanshir</cp:lastModifiedBy>
  <cp:revision>1</cp:revision>
  <dcterms:created xsi:type="dcterms:W3CDTF">2022-10-20T21:14:04Z</dcterms:created>
  <dcterms:modified xsi:type="dcterms:W3CDTF">2023-12-27T03:11:56Z</dcterms:modified>
</cp:coreProperties>
</file>