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64" r:id="rId5"/>
    <p:sldId id="258" r:id="rId6"/>
    <p:sldId id="265" r:id="rId7"/>
    <p:sldId id="266" r:id="rId8"/>
    <p:sldId id="267" r:id="rId9"/>
    <p:sldId id="260" r:id="rId10"/>
    <p:sldId id="261" r:id="rId11"/>
    <p:sldId id="259" r:id="rId12"/>
    <p:sldId id="271" r:id="rId13"/>
    <p:sldId id="276" r:id="rId14"/>
    <p:sldId id="275" r:id="rId15"/>
    <p:sldId id="262" r:id="rId16"/>
    <p:sldId id="263" r:id="rId17"/>
    <p:sldId id="268" r:id="rId18"/>
    <p:sldId id="269" r:id="rId19"/>
    <p:sldId id="270" r:id="rId20"/>
    <p:sldId id="273" r:id="rId21"/>
    <p:sldId id="278" r:id="rId22"/>
    <p:sldId id="274" r:id="rId23"/>
    <p:sldId id="277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1A33443B-3D6E-45F8-9D32-9CDDAE36D676}"/>
    <pc:docChg chg="undo custSel addSld delSld modSld sldOrd">
      <pc:chgData name="Artemis Javanshir" userId="59835868965f2672" providerId="LiveId" clId="{1A33443B-3D6E-45F8-9D32-9CDDAE36D676}" dt="2022-11-13T16:41:34.109" v="10555" actId="20577"/>
      <pc:docMkLst>
        <pc:docMk/>
      </pc:docMkLst>
      <pc:sldChg chg="addSp modSp mod setBg addAnim setClrOvrMap">
        <pc:chgData name="Artemis Javanshir" userId="59835868965f2672" providerId="LiveId" clId="{1A33443B-3D6E-45F8-9D32-9CDDAE36D676}" dt="2022-11-11T03:17:09.822" v="8534"/>
        <pc:sldMkLst>
          <pc:docMk/>
          <pc:sldMk cId="4278684614" sldId="256"/>
        </pc:sldMkLst>
        <pc:spChg chg="mod">
          <ac:chgData name="Artemis Javanshir" userId="59835868965f2672" providerId="LiveId" clId="{1A33443B-3D6E-45F8-9D32-9CDDAE36D676}" dt="2022-11-11T03:17:09.822" v="8532" actId="26606"/>
          <ac:spMkLst>
            <pc:docMk/>
            <pc:sldMk cId="4278684614" sldId="256"/>
            <ac:spMk id="2" creationId="{CDFA2E4E-FA4E-A1C3-0BEA-B0B79545F81D}"/>
          </ac:spMkLst>
        </pc:spChg>
        <pc:spChg chg="mod">
          <ac:chgData name="Artemis Javanshir" userId="59835868965f2672" providerId="LiveId" clId="{1A33443B-3D6E-45F8-9D32-9CDDAE36D676}" dt="2022-11-11T03:17:09.822" v="8532" actId="26606"/>
          <ac:spMkLst>
            <pc:docMk/>
            <pc:sldMk cId="4278684614" sldId="256"/>
            <ac:spMk id="3" creationId="{516292F3-33D6-8E99-9515-29FED06275DD}"/>
          </ac:spMkLst>
        </pc:spChg>
        <pc:spChg chg="add">
          <ac:chgData name="Artemis Javanshir" userId="59835868965f2672" providerId="LiveId" clId="{1A33443B-3D6E-45F8-9D32-9CDDAE36D676}" dt="2022-11-11T03:17:09.822" v="8532" actId="26606"/>
          <ac:spMkLst>
            <pc:docMk/>
            <pc:sldMk cId="4278684614" sldId="256"/>
            <ac:spMk id="9" creationId="{71B2258F-86CA-4D4D-8270-BC05FCDEBFB3}"/>
          </ac:spMkLst>
        </pc:spChg>
        <pc:picChg chg="add mod ord">
          <ac:chgData name="Artemis Javanshir" userId="59835868965f2672" providerId="LiveId" clId="{1A33443B-3D6E-45F8-9D32-9CDDAE36D676}" dt="2022-11-11T03:17:09.822" v="8532" actId="26606"/>
          <ac:picMkLst>
            <pc:docMk/>
            <pc:sldMk cId="4278684614" sldId="256"/>
            <ac:picMk id="4" creationId="{5E4E57BD-144E-0E9D-702C-98E7063149B5}"/>
          </ac:picMkLst>
        </pc:picChg>
      </pc:sldChg>
      <pc:sldChg chg="addSp modSp mod setBg">
        <pc:chgData name="Artemis Javanshir" userId="59835868965f2672" providerId="LiveId" clId="{1A33443B-3D6E-45F8-9D32-9CDDAE36D676}" dt="2022-11-13T16:16:37.702" v="9968" actId="20577"/>
        <pc:sldMkLst>
          <pc:docMk/>
          <pc:sldMk cId="3901576515" sldId="257"/>
        </pc:sldMkLst>
        <pc:spChg chg="mod">
          <ac:chgData name="Artemis Javanshir" userId="59835868965f2672" providerId="LiveId" clId="{1A33443B-3D6E-45F8-9D32-9CDDAE36D676}" dt="2022-11-13T16:16:37.702" v="9968" actId="20577"/>
          <ac:spMkLst>
            <pc:docMk/>
            <pc:sldMk cId="3901576515" sldId="257"/>
            <ac:spMk id="2" creationId="{495633F9-FFE8-55CF-9962-07A4304FD059}"/>
          </ac:spMkLst>
        </pc:spChg>
        <pc:spChg chg="mod">
          <ac:chgData name="Artemis Javanshir" userId="59835868965f2672" providerId="LiveId" clId="{1A33443B-3D6E-45F8-9D32-9CDDAE36D676}" dt="2022-11-13T16:15:59.254" v="9960" actId="27636"/>
          <ac:spMkLst>
            <pc:docMk/>
            <pc:sldMk cId="3901576515" sldId="257"/>
            <ac:spMk id="3" creationId="{6433DECC-5A1B-9C36-D4A4-A14108D71AC1}"/>
          </ac:spMkLst>
        </pc:spChg>
        <pc:spChg chg="add">
          <ac:chgData name="Artemis Javanshir" userId="59835868965f2672" providerId="LiveId" clId="{1A33443B-3D6E-45F8-9D32-9CDDAE36D676}" dt="2022-11-11T03:18:01.097" v="8536" actId="26606"/>
          <ac:spMkLst>
            <pc:docMk/>
            <pc:sldMk cId="3901576515" sldId="257"/>
            <ac:spMk id="9" creationId="{D009D6D5-DAC2-4A8B-A17A-E206B9012D09}"/>
          </ac:spMkLst>
        </pc:spChg>
        <pc:picChg chg="add mod">
          <ac:chgData name="Artemis Javanshir" userId="59835868965f2672" providerId="LiveId" clId="{1A33443B-3D6E-45F8-9D32-9CDDAE36D676}" dt="2022-11-11T03:18:01.097" v="8536" actId="26606"/>
          <ac:picMkLst>
            <pc:docMk/>
            <pc:sldMk cId="3901576515" sldId="257"/>
            <ac:picMk id="4" creationId="{B897A318-6E2C-EF87-3F8D-B0FBBC3F117A}"/>
          </ac:picMkLst>
        </pc:picChg>
      </pc:sldChg>
      <pc:sldChg chg="addSp delSp modSp mod setBg">
        <pc:chgData name="Artemis Javanshir" userId="59835868965f2672" providerId="LiveId" clId="{1A33443B-3D6E-45F8-9D32-9CDDAE36D676}" dt="2022-11-11T03:35:45.432" v="8607" actId="26606"/>
        <pc:sldMkLst>
          <pc:docMk/>
          <pc:sldMk cId="4223710120" sldId="258"/>
        </pc:sldMkLst>
        <pc:spChg chg="mod">
          <ac:chgData name="Artemis Javanshir" userId="59835868965f2672" providerId="LiveId" clId="{1A33443B-3D6E-45F8-9D32-9CDDAE36D676}" dt="2022-11-11T03:35:45.432" v="8607" actId="26606"/>
          <ac:spMkLst>
            <pc:docMk/>
            <pc:sldMk cId="4223710120" sldId="258"/>
            <ac:spMk id="2" creationId="{4BC3EF53-BCD9-12B1-7674-E6FEB2218248}"/>
          </ac:spMkLst>
        </pc:spChg>
        <pc:spChg chg="mod">
          <ac:chgData name="Artemis Javanshir" userId="59835868965f2672" providerId="LiveId" clId="{1A33443B-3D6E-45F8-9D32-9CDDAE36D676}" dt="2022-11-11T03:35:45.432" v="8607" actId="26606"/>
          <ac:spMkLst>
            <pc:docMk/>
            <pc:sldMk cId="4223710120" sldId="258"/>
            <ac:spMk id="3" creationId="{72B0F05F-A149-58B2-3186-A022821EAC34}"/>
          </ac:spMkLst>
        </pc:spChg>
        <pc:spChg chg="add del">
          <ac:chgData name="Artemis Javanshir" userId="59835868965f2672" providerId="LiveId" clId="{1A33443B-3D6E-45F8-9D32-9CDDAE36D676}" dt="2022-11-11T03:35:45.430" v="8606" actId="26606"/>
          <ac:spMkLst>
            <pc:docMk/>
            <pc:sldMk cId="4223710120" sldId="258"/>
            <ac:spMk id="9" creationId="{C3420C89-0B09-4632-A4AF-3971D08BF7A8}"/>
          </ac:spMkLst>
        </pc:spChg>
        <pc:spChg chg="add del">
          <ac:chgData name="Artemis Javanshir" userId="59835868965f2672" providerId="LiveId" clId="{1A33443B-3D6E-45F8-9D32-9CDDAE36D676}" dt="2022-11-11T03:35:45.430" v="8606" actId="26606"/>
          <ac:spMkLst>
            <pc:docMk/>
            <pc:sldMk cId="4223710120" sldId="258"/>
            <ac:spMk id="11" creationId="{4E5CBA61-BF74-40B4-A3A8-366BBA626CCF}"/>
          </ac:spMkLst>
        </pc:spChg>
        <pc:spChg chg="add">
          <ac:chgData name="Artemis Javanshir" userId="59835868965f2672" providerId="LiveId" clId="{1A33443B-3D6E-45F8-9D32-9CDDAE36D676}" dt="2022-11-11T03:35:45.432" v="8607" actId="26606"/>
          <ac:spMkLst>
            <pc:docMk/>
            <pc:sldMk cId="4223710120" sldId="258"/>
            <ac:spMk id="26" creationId="{5E39A796-BE83-48B1-B33F-35C4A32AAB57}"/>
          </ac:spMkLst>
        </pc:spChg>
        <pc:spChg chg="add">
          <ac:chgData name="Artemis Javanshir" userId="59835868965f2672" providerId="LiveId" clId="{1A33443B-3D6E-45F8-9D32-9CDDAE36D676}" dt="2022-11-11T03:35:45.432" v="8607" actId="26606"/>
          <ac:spMkLst>
            <pc:docMk/>
            <pc:sldMk cId="4223710120" sldId="258"/>
            <ac:spMk id="27" creationId="{72F84B47-E267-4194-8194-831DB7B5547F}"/>
          </ac:spMkLst>
        </pc:spChg>
        <pc:grpChg chg="add del">
          <ac:chgData name="Artemis Javanshir" userId="59835868965f2672" providerId="LiveId" clId="{1A33443B-3D6E-45F8-9D32-9CDDAE36D676}" dt="2022-11-11T03:35:45.430" v="8606" actId="26606"/>
          <ac:grpSpMkLst>
            <pc:docMk/>
            <pc:sldMk cId="4223710120" sldId="258"/>
            <ac:grpSpMk id="13" creationId="{AC27E70C-5470-4262-B9CE-AE52C51CF4C1}"/>
          </ac:grpSpMkLst>
        </pc:grpChg>
        <pc:grpChg chg="add del">
          <ac:chgData name="Artemis Javanshir" userId="59835868965f2672" providerId="LiveId" clId="{1A33443B-3D6E-45F8-9D32-9CDDAE36D676}" dt="2022-11-11T03:35:45.430" v="8606" actId="26606"/>
          <ac:grpSpMkLst>
            <pc:docMk/>
            <pc:sldMk cId="4223710120" sldId="258"/>
            <ac:grpSpMk id="17" creationId="{E27AF472-EAE3-4572-AB69-B92BD10DBC6D}"/>
          </ac:grpSpMkLst>
        </pc:grpChg>
        <pc:picChg chg="add mod ord">
          <ac:chgData name="Artemis Javanshir" userId="59835868965f2672" providerId="LiveId" clId="{1A33443B-3D6E-45F8-9D32-9CDDAE36D676}" dt="2022-11-11T03:35:45.432" v="8607" actId="26606"/>
          <ac:picMkLst>
            <pc:docMk/>
            <pc:sldMk cId="4223710120" sldId="258"/>
            <ac:picMk id="4" creationId="{1A9ECBDB-B6D6-5F96-D341-27D2FFD16A43}"/>
          </ac:picMkLst>
        </pc:picChg>
      </pc:sldChg>
      <pc:sldChg chg="addSp modSp mod setBg">
        <pc:chgData name="Artemis Javanshir" userId="59835868965f2672" providerId="LiveId" clId="{1A33443B-3D6E-45F8-9D32-9CDDAE36D676}" dt="2022-11-11T03:51:56.962" v="8653" actId="207"/>
        <pc:sldMkLst>
          <pc:docMk/>
          <pc:sldMk cId="586465630" sldId="259"/>
        </pc:sldMkLst>
        <pc:spChg chg="mod">
          <ac:chgData name="Artemis Javanshir" userId="59835868965f2672" providerId="LiveId" clId="{1A33443B-3D6E-45F8-9D32-9CDDAE36D676}" dt="2022-11-11T03:51:27.772" v="8650" actId="27636"/>
          <ac:spMkLst>
            <pc:docMk/>
            <pc:sldMk cId="586465630" sldId="259"/>
            <ac:spMk id="2" creationId="{BFAA0C1C-6DE8-FC17-47E8-11D256527F28}"/>
          </ac:spMkLst>
        </pc:spChg>
        <pc:spChg chg="mod">
          <ac:chgData name="Artemis Javanshir" userId="59835868965f2672" providerId="LiveId" clId="{1A33443B-3D6E-45F8-9D32-9CDDAE36D676}" dt="2022-11-11T03:51:56.962" v="8653" actId="207"/>
          <ac:spMkLst>
            <pc:docMk/>
            <pc:sldMk cId="586465630" sldId="259"/>
            <ac:spMk id="3" creationId="{C3C9DD49-E415-3AF4-9DBD-DF7290C3DE67}"/>
          </ac:spMkLst>
        </pc:spChg>
        <pc:spChg chg="add">
          <ac:chgData name="Artemis Javanshir" userId="59835868965f2672" providerId="LiveId" clId="{1A33443B-3D6E-45F8-9D32-9CDDAE36D676}" dt="2022-11-11T03:50:43.990" v="8647" actId="26606"/>
          <ac:spMkLst>
            <pc:docMk/>
            <pc:sldMk cId="586465630" sldId="259"/>
            <ac:spMk id="9" creationId="{5E39A796-BE83-48B1-B33F-35C4A32AAB57}"/>
          </ac:spMkLst>
        </pc:spChg>
        <pc:spChg chg="add">
          <ac:chgData name="Artemis Javanshir" userId="59835868965f2672" providerId="LiveId" clId="{1A33443B-3D6E-45F8-9D32-9CDDAE36D676}" dt="2022-11-11T03:50:43.990" v="8647" actId="26606"/>
          <ac:spMkLst>
            <pc:docMk/>
            <pc:sldMk cId="586465630" sldId="259"/>
            <ac:spMk id="11" creationId="{72F84B47-E267-4194-8194-831DB7B5547F}"/>
          </ac:spMkLst>
        </pc:spChg>
        <pc:picChg chg="add mod">
          <ac:chgData name="Artemis Javanshir" userId="59835868965f2672" providerId="LiveId" clId="{1A33443B-3D6E-45F8-9D32-9CDDAE36D676}" dt="2022-11-11T03:50:43.990" v="8647" actId="26606"/>
          <ac:picMkLst>
            <pc:docMk/>
            <pc:sldMk cId="586465630" sldId="259"/>
            <ac:picMk id="4" creationId="{93A5DCD2-2691-B7E1-D5FC-C30FA926FA4F}"/>
          </ac:picMkLst>
        </pc:picChg>
      </pc:sldChg>
      <pc:sldChg chg="addSp delSp modSp mod ord setBg">
        <pc:chgData name="Artemis Javanshir" userId="59835868965f2672" providerId="LiveId" clId="{1A33443B-3D6E-45F8-9D32-9CDDAE36D676}" dt="2022-11-13T16:20:35.949" v="10177" actId="20577"/>
        <pc:sldMkLst>
          <pc:docMk/>
          <pc:sldMk cId="3602672598" sldId="260"/>
        </pc:sldMkLst>
        <pc:spChg chg="mod">
          <ac:chgData name="Artemis Javanshir" userId="59835868965f2672" providerId="LiveId" clId="{1A33443B-3D6E-45F8-9D32-9CDDAE36D676}" dt="2022-11-11T03:47:32.205" v="8635" actId="26606"/>
          <ac:spMkLst>
            <pc:docMk/>
            <pc:sldMk cId="3602672598" sldId="260"/>
            <ac:spMk id="2" creationId="{705B2111-995C-2866-B3ED-A88897F95CB0}"/>
          </ac:spMkLst>
        </pc:spChg>
        <pc:spChg chg="mod">
          <ac:chgData name="Artemis Javanshir" userId="59835868965f2672" providerId="LiveId" clId="{1A33443B-3D6E-45F8-9D32-9CDDAE36D676}" dt="2022-11-13T16:20:35.949" v="10177" actId="20577"/>
          <ac:spMkLst>
            <pc:docMk/>
            <pc:sldMk cId="3602672598" sldId="260"/>
            <ac:spMk id="3" creationId="{51D60700-FE48-305F-1A5E-2FE8D386CAED}"/>
          </ac:spMkLst>
        </pc:spChg>
        <pc:spChg chg="add del">
          <ac:chgData name="Artemis Javanshir" userId="59835868965f2672" providerId="LiveId" clId="{1A33443B-3D6E-45F8-9D32-9CDDAE36D676}" dt="2022-11-11T03:47:32.205" v="8634" actId="26606"/>
          <ac:spMkLst>
            <pc:docMk/>
            <pc:sldMk cId="3602672598" sldId="260"/>
            <ac:spMk id="9" creationId="{2B97F24A-32CE-4C1C-A50D-3016B394DCFB}"/>
          </ac:spMkLst>
        </pc:spChg>
        <pc:spChg chg="add del">
          <ac:chgData name="Artemis Javanshir" userId="59835868965f2672" providerId="LiveId" clId="{1A33443B-3D6E-45F8-9D32-9CDDAE36D676}" dt="2022-11-11T03:47:32.205" v="8634" actId="26606"/>
          <ac:spMkLst>
            <pc:docMk/>
            <pc:sldMk cId="3602672598" sldId="260"/>
            <ac:spMk id="11" creationId="{CD8B4F24-440B-49E9-B85D-733523DC064B}"/>
          </ac:spMkLst>
        </pc:spChg>
        <pc:spChg chg="add">
          <ac:chgData name="Artemis Javanshir" userId="59835868965f2672" providerId="LiveId" clId="{1A33443B-3D6E-45F8-9D32-9CDDAE36D676}" dt="2022-11-11T03:47:32.205" v="8635" actId="26606"/>
          <ac:spMkLst>
            <pc:docMk/>
            <pc:sldMk cId="3602672598" sldId="260"/>
            <ac:spMk id="13" creationId="{5E39A796-BE83-48B1-B33F-35C4A32AAB57}"/>
          </ac:spMkLst>
        </pc:spChg>
        <pc:spChg chg="add">
          <ac:chgData name="Artemis Javanshir" userId="59835868965f2672" providerId="LiveId" clId="{1A33443B-3D6E-45F8-9D32-9CDDAE36D676}" dt="2022-11-11T03:47:32.205" v="8635" actId="26606"/>
          <ac:spMkLst>
            <pc:docMk/>
            <pc:sldMk cId="3602672598" sldId="260"/>
            <ac:spMk id="14" creationId="{72F84B47-E267-4194-8194-831DB7B5547F}"/>
          </ac:spMkLst>
        </pc:spChg>
        <pc:picChg chg="add mod">
          <ac:chgData name="Artemis Javanshir" userId="59835868965f2672" providerId="LiveId" clId="{1A33443B-3D6E-45F8-9D32-9CDDAE36D676}" dt="2022-11-11T03:47:40.036" v="8637" actId="27614"/>
          <ac:picMkLst>
            <pc:docMk/>
            <pc:sldMk cId="3602672598" sldId="260"/>
            <ac:picMk id="4" creationId="{D464BF2E-53C2-9571-BBDD-02B0FAD4FDDB}"/>
          </ac:picMkLst>
        </pc:picChg>
      </pc:sldChg>
      <pc:sldChg chg="addSp modSp mod ord setBg">
        <pc:chgData name="Artemis Javanshir" userId="59835868965f2672" providerId="LiveId" clId="{1A33443B-3D6E-45F8-9D32-9CDDAE36D676}" dt="2022-11-11T03:49:12.471" v="8645" actId="962"/>
        <pc:sldMkLst>
          <pc:docMk/>
          <pc:sldMk cId="4252262401" sldId="261"/>
        </pc:sldMkLst>
        <pc:spChg chg="mod">
          <ac:chgData name="Artemis Javanshir" userId="59835868965f2672" providerId="LiveId" clId="{1A33443B-3D6E-45F8-9D32-9CDDAE36D676}" dt="2022-11-11T03:49:02.610" v="8642" actId="26606"/>
          <ac:spMkLst>
            <pc:docMk/>
            <pc:sldMk cId="4252262401" sldId="261"/>
            <ac:spMk id="2" creationId="{259B6AC1-839A-910F-B6A6-745164C728EB}"/>
          </ac:spMkLst>
        </pc:spChg>
        <pc:spChg chg="mod">
          <ac:chgData name="Artemis Javanshir" userId="59835868965f2672" providerId="LiveId" clId="{1A33443B-3D6E-45F8-9D32-9CDDAE36D676}" dt="2022-11-11T03:49:12.471" v="8645" actId="962"/>
          <ac:spMkLst>
            <pc:docMk/>
            <pc:sldMk cId="4252262401" sldId="261"/>
            <ac:spMk id="3" creationId="{2D846FBF-5366-6E30-863D-FE6F4460A155}"/>
          </ac:spMkLst>
        </pc:spChg>
        <pc:spChg chg="add">
          <ac:chgData name="Artemis Javanshir" userId="59835868965f2672" providerId="LiveId" clId="{1A33443B-3D6E-45F8-9D32-9CDDAE36D676}" dt="2022-11-11T03:49:02.610" v="8642" actId="26606"/>
          <ac:spMkLst>
            <pc:docMk/>
            <pc:sldMk cId="4252262401" sldId="261"/>
            <ac:spMk id="9" creationId="{5E39A796-BE83-48B1-B33F-35C4A32AAB57}"/>
          </ac:spMkLst>
        </pc:spChg>
        <pc:spChg chg="add">
          <ac:chgData name="Artemis Javanshir" userId="59835868965f2672" providerId="LiveId" clId="{1A33443B-3D6E-45F8-9D32-9CDDAE36D676}" dt="2022-11-11T03:49:02.610" v="8642" actId="26606"/>
          <ac:spMkLst>
            <pc:docMk/>
            <pc:sldMk cId="4252262401" sldId="261"/>
            <ac:spMk id="11" creationId="{72F84B47-E267-4194-8194-831DB7B5547F}"/>
          </ac:spMkLst>
        </pc:spChg>
        <pc:picChg chg="add mod">
          <ac:chgData name="Artemis Javanshir" userId="59835868965f2672" providerId="LiveId" clId="{1A33443B-3D6E-45F8-9D32-9CDDAE36D676}" dt="2022-11-11T03:49:12.471" v="8644" actId="27614"/>
          <ac:picMkLst>
            <pc:docMk/>
            <pc:sldMk cId="4252262401" sldId="261"/>
            <ac:picMk id="4" creationId="{0B75EE5A-2522-6E8F-7F94-96A3C3CE01E8}"/>
          </ac:picMkLst>
        </pc:picChg>
      </pc:sldChg>
      <pc:sldChg chg="addSp modSp mod setBg">
        <pc:chgData name="Artemis Javanshir" userId="59835868965f2672" providerId="LiveId" clId="{1A33443B-3D6E-45F8-9D32-9CDDAE36D676}" dt="2022-11-13T16:23:51.880" v="10186" actId="207"/>
        <pc:sldMkLst>
          <pc:docMk/>
          <pc:sldMk cId="2393856070" sldId="262"/>
        </pc:sldMkLst>
        <pc:spChg chg="mod">
          <ac:chgData name="Artemis Javanshir" userId="59835868965f2672" providerId="LiveId" clId="{1A33443B-3D6E-45F8-9D32-9CDDAE36D676}" dt="2022-11-11T03:59:54.750" v="8674" actId="20577"/>
          <ac:spMkLst>
            <pc:docMk/>
            <pc:sldMk cId="2393856070" sldId="262"/>
            <ac:spMk id="2" creationId="{E8C92597-F631-A39A-01C5-52E5916B6237}"/>
          </ac:spMkLst>
        </pc:spChg>
        <pc:spChg chg="mod">
          <ac:chgData name="Artemis Javanshir" userId="59835868965f2672" providerId="LiveId" clId="{1A33443B-3D6E-45F8-9D32-9CDDAE36D676}" dt="2022-11-13T16:23:51.880" v="10186" actId="207"/>
          <ac:spMkLst>
            <pc:docMk/>
            <pc:sldMk cId="2393856070" sldId="262"/>
            <ac:spMk id="3" creationId="{22E76E2A-81FB-5453-3785-D09659CB7546}"/>
          </ac:spMkLst>
        </pc:spChg>
        <pc:spChg chg="add">
          <ac:chgData name="Artemis Javanshir" userId="59835868965f2672" providerId="LiveId" clId="{1A33443B-3D6E-45F8-9D32-9CDDAE36D676}" dt="2022-11-11T03:59:21.462" v="8669" actId="26606"/>
          <ac:spMkLst>
            <pc:docMk/>
            <pc:sldMk cId="2393856070" sldId="262"/>
            <ac:spMk id="9" creationId="{46F7435D-E3DB-47B1-BA61-B00ACC83A9DE}"/>
          </ac:spMkLst>
        </pc:spChg>
        <pc:spChg chg="add">
          <ac:chgData name="Artemis Javanshir" userId="59835868965f2672" providerId="LiveId" clId="{1A33443B-3D6E-45F8-9D32-9CDDAE36D676}" dt="2022-11-11T03:59:21.462" v="8669" actId="26606"/>
          <ac:spMkLst>
            <pc:docMk/>
            <pc:sldMk cId="2393856070" sldId="262"/>
            <ac:spMk id="11" creationId="{F263A0B5-F8C4-4116-809F-78A768EA79A6}"/>
          </ac:spMkLst>
        </pc:spChg>
        <pc:picChg chg="add mod">
          <ac:chgData name="Artemis Javanshir" userId="59835868965f2672" providerId="LiveId" clId="{1A33443B-3D6E-45F8-9D32-9CDDAE36D676}" dt="2022-11-11T03:59:21.462" v="8669" actId="26606"/>
          <ac:picMkLst>
            <pc:docMk/>
            <pc:sldMk cId="2393856070" sldId="262"/>
            <ac:picMk id="4" creationId="{E6FFE83C-E6BC-01E1-13A2-73C1ECD43C57}"/>
          </ac:picMkLst>
        </pc:picChg>
      </pc:sldChg>
      <pc:sldChg chg="addSp delSp modSp mod setBg">
        <pc:chgData name="Artemis Javanshir" userId="59835868965f2672" providerId="LiveId" clId="{1A33443B-3D6E-45F8-9D32-9CDDAE36D676}" dt="2022-11-13T16:25:34.084" v="10286" actId="20577"/>
        <pc:sldMkLst>
          <pc:docMk/>
          <pc:sldMk cId="1462462214" sldId="263"/>
        </pc:sldMkLst>
        <pc:spChg chg="mod">
          <ac:chgData name="Artemis Javanshir" userId="59835868965f2672" providerId="LiveId" clId="{1A33443B-3D6E-45F8-9D32-9CDDAE36D676}" dt="2022-11-11T04:01:28.625" v="8682" actId="27636"/>
          <ac:spMkLst>
            <pc:docMk/>
            <pc:sldMk cId="1462462214" sldId="263"/>
            <ac:spMk id="2" creationId="{1EEEA1D9-5C06-E44F-AF9B-045BFC988613}"/>
          </ac:spMkLst>
        </pc:spChg>
        <pc:spChg chg="mod">
          <ac:chgData name="Artemis Javanshir" userId="59835868965f2672" providerId="LiveId" clId="{1A33443B-3D6E-45F8-9D32-9CDDAE36D676}" dt="2022-11-13T16:25:34.084" v="10286" actId="20577"/>
          <ac:spMkLst>
            <pc:docMk/>
            <pc:sldMk cId="1462462214" sldId="263"/>
            <ac:spMk id="3" creationId="{12F4AE84-8D11-E389-7D1F-5A908284386C}"/>
          </ac:spMkLst>
        </pc:spChg>
        <pc:spChg chg="add del">
          <ac:chgData name="Artemis Javanshir" userId="59835868965f2672" providerId="LiveId" clId="{1A33443B-3D6E-45F8-9D32-9CDDAE36D676}" dt="2022-11-11T04:01:21.152" v="8679" actId="26606"/>
          <ac:spMkLst>
            <pc:docMk/>
            <pc:sldMk cId="1462462214" sldId="263"/>
            <ac:spMk id="9" creationId="{D009D6D5-DAC2-4A8B-A17A-E206B9012D09}"/>
          </ac:spMkLst>
        </pc:spChg>
        <pc:spChg chg="add">
          <ac:chgData name="Artemis Javanshir" userId="59835868965f2672" providerId="LiveId" clId="{1A33443B-3D6E-45F8-9D32-9CDDAE36D676}" dt="2022-11-11T04:01:21.167" v="8680" actId="26606"/>
          <ac:spMkLst>
            <pc:docMk/>
            <pc:sldMk cId="1462462214" sldId="263"/>
            <ac:spMk id="11" creationId="{7316481C-0A49-4796-812B-0D64F063B720}"/>
          </ac:spMkLst>
        </pc:spChg>
        <pc:spChg chg="add">
          <ac:chgData name="Artemis Javanshir" userId="59835868965f2672" providerId="LiveId" clId="{1A33443B-3D6E-45F8-9D32-9CDDAE36D676}" dt="2022-11-11T04:01:21.167" v="8680" actId="26606"/>
          <ac:spMkLst>
            <pc:docMk/>
            <pc:sldMk cId="1462462214" sldId="263"/>
            <ac:spMk id="12" creationId="{A81E7530-396C-45F0-92F4-A885648D1631}"/>
          </ac:spMkLst>
        </pc:spChg>
        <pc:spChg chg="add">
          <ac:chgData name="Artemis Javanshir" userId="59835868965f2672" providerId="LiveId" clId="{1A33443B-3D6E-45F8-9D32-9CDDAE36D676}" dt="2022-11-11T04:01:21.167" v="8680" actId="26606"/>
          <ac:spMkLst>
            <pc:docMk/>
            <pc:sldMk cId="1462462214" sldId="263"/>
            <ac:spMk id="13" creationId="{A5271697-90F1-4A23-8EF2-0179F2EAFACB}"/>
          </ac:spMkLst>
        </pc:spChg>
        <pc:spChg chg="add">
          <ac:chgData name="Artemis Javanshir" userId="59835868965f2672" providerId="LiveId" clId="{1A33443B-3D6E-45F8-9D32-9CDDAE36D676}" dt="2022-11-11T04:01:21.167" v="8680" actId="26606"/>
          <ac:spMkLst>
            <pc:docMk/>
            <pc:sldMk cId="1462462214" sldId="263"/>
            <ac:spMk id="37" creationId="{D9F5512A-48E1-4C07-B75E-3CCC517B6804}"/>
          </ac:spMkLst>
        </pc:spChg>
        <pc:grpChg chg="add">
          <ac:chgData name="Artemis Javanshir" userId="59835868965f2672" providerId="LiveId" clId="{1A33443B-3D6E-45F8-9D32-9CDDAE36D676}" dt="2022-11-11T04:01:21.167" v="8680" actId="26606"/>
          <ac:grpSpMkLst>
            <pc:docMk/>
            <pc:sldMk cId="1462462214" sldId="263"/>
            <ac:grpSpMk id="15" creationId="{81DE8B58-F373-409E-A253-4380A66091D4}"/>
          </ac:grpSpMkLst>
        </pc:grpChg>
        <pc:picChg chg="add mod ord">
          <ac:chgData name="Artemis Javanshir" userId="59835868965f2672" providerId="LiveId" clId="{1A33443B-3D6E-45F8-9D32-9CDDAE36D676}" dt="2022-11-11T04:01:21.167" v="8680" actId="26606"/>
          <ac:picMkLst>
            <pc:docMk/>
            <pc:sldMk cId="1462462214" sldId="263"/>
            <ac:picMk id="4" creationId="{AEFB0CAC-BEF8-6C43-FED0-E91E638795F8}"/>
          </ac:picMkLst>
        </pc:picChg>
      </pc:sldChg>
      <pc:sldChg chg="addSp modSp new mod ord setBg">
        <pc:chgData name="Artemis Javanshir" userId="59835868965f2672" providerId="LiveId" clId="{1A33443B-3D6E-45F8-9D32-9CDDAE36D676}" dt="2022-11-13T16:18:07.435" v="10110" actId="20577"/>
        <pc:sldMkLst>
          <pc:docMk/>
          <pc:sldMk cId="138026415" sldId="264"/>
        </pc:sldMkLst>
        <pc:spChg chg="mod">
          <ac:chgData name="Artemis Javanshir" userId="59835868965f2672" providerId="LiveId" clId="{1A33443B-3D6E-45F8-9D32-9CDDAE36D676}" dt="2022-11-11T03:30:43.705" v="8601" actId="26606"/>
          <ac:spMkLst>
            <pc:docMk/>
            <pc:sldMk cId="138026415" sldId="264"/>
            <ac:spMk id="2" creationId="{7096EDB3-AC32-5DAC-AB65-01DFEA4098F4}"/>
          </ac:spMkLst>
        </pc:spChg>
        <pc:spChg chg="mod">
          <ac:chgData name="Artemis Javanshir" userId="59835868965f2672" providerId="LiveId" clId="{1A33443B-3D6E-45F8-9D32-9CDDAE36D676}" dt="2022-11-13T16:18:07.435" v="10110" actId="20577"/>
          <ac:spMkLst>
            <pc:docMk/>
            <pc:sldMk cId="138026415" sldId="264"/>
            <ac:spMk id="3" creationId="{B66A4BD0-1B54-6FFA-026F-917574C0A492}"/>
          </ac:spMkLst>
        </pc:spChg>
        <pc:spChg chg="add">
          <ac:chgData name="Artemis Javanshir" userId="59835868965f2672" providerId="LiveId" clId="{1A33443B-3D6E-45F8-9D32-9CDDAE36D676}" dt="2022-11-11T03:30:43.705" v="8601" actId="26606"/>
          <ac:spMkLst>
            <pc:docMk/>
            <pc:sldMk cId="138026415" sldId="264"/>
            <ac:spMk id="9" creationId="{C3420C89-0B09-4632-A4AF-3971D08BF7A8}"/>
          </ac:spMkLst>
        </pc:spChg>
        <pc:spChg chg="add">
          <ac:chgData name="Artemis Javanshir" userId="59835868965f2672" providerId="LiveId" clId="{1A33443B-3D6E-45F8-9D32-9CDDAE36D676}" dt="2022-11-11T03:30:43.705" v="8601" actId="26606"/>
          <ac:spMkLst>
            <pc:docMk/>
            <pc:sldMk cId="138026415" sldId="264"/>
            <ac:spMk id="11" creationId="{4E5CBA61-BF74-40B4-A3A8-366BBA626CCF}"/>
          </ac:spMkLst>
        </pc:spChg>
        <pc:grpChg chg="add">
          <ac:chgData name="Artemis Javanshir" userId="59835868965f2672" providerId="LiveId" clId="{1A33443B-3D6E-45F8-9D32-9CDDAE36D676}" dt="2022-11-11T03:30:43.705" v="8601" actId="26606"/>
          <ac:grpSpMkLst>
            <pc:docMk/>
            <pc:sldMk cId="138026415" sldId="264"/>
            <ac:grpSpMk id="13" creationId="{AC27E70C-5470-4262-B9CE-AE52C51CF4C1}"/>
          </ac:grpSpMkLst>
        </pc:grpChg>
        <pc:grpChg chg="add">
          <ac:chgData name="Artemis Javanshir" userId="59835868965f2672" providerId="LiveId" clId="{1A33443B-3D6E-45F8-9D32-9CDDAE36D676}" dt="2022-11-11T03:30:43.705" v="8601" actId="26606"/>
          <ac:grpSpMkLst>
            <pc:docMk/>
            <pc:sldMk cId="138026415" sldId="264"/>
            <ac:grpSpMk id="17" creationId="{E27AF472-EAE3-4572-AB69-B92BD10DBC6D}"/>
          </ac:grpSpMkLst>
        </pc:grpChg>
        <pc:picChg chg="add mod ord">
          <ac:chgData name="Artemis Javanshir" userId="59835868965f2672" providerId="LiveId" clId="{1A33443B-3D6E-45F8-9D32-9CDDAE36D676}" dt="2022-11-11T03:30:58.622" v="8603" actId="27614"/>
          <ac:picMkLst>
            <pc:docMk/>
            <pc:sldMk cId="138026415" sldId="264"/>
            <ac:picMk id="4" creationId="{CF7D82C4-FDFB-C53F-DAE7-D01490CDBDC9}"/>
          </ac:picMkLst>
        </pc:picChg>
      </pc:sldChg>
      <pc:sldChg chg="addSp delSp modSp new mod ord setBg">
        <pc:chgData name="Artemis Javanshir" userId="59835868965f2672" providerId="LiveId" clId="{1A33443B-3D6E-45F8-9D32-9CDDAE36D676}" dt="2022-11-11T04:27:35.453" v="8946" actId="207"/>
        <pc:sldMkLst>
          <pc:docMk/>
          <pc:sldMk cId="4267483621" sldId="265"/>
        </pc:sldMkLst>
        <pc:spChg chg="mo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2" creationId="{968967CA-7799-B470-04E6-18644471437B}"/>
          </ac:spMkLst>
        </pc:spChg>
        <pc:spChg chg="del mo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3" creationId="{3C39725E-6772-F09C-B2D9-22CFF20AB60C}"/>
          </ac:spMkLst>
        </pc:spChg>
        <pc:spChg chg="ad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9" creationId="{BACC6370-2D7E-4714-9D71-7542949D7D5D}"/>
          </ac:spMkLst>
        </pc:spChg>
        <pc:spChg chg="ad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11" creationId="{F68B3F68-107C-434F-AA38-110D5EA91B85}"/>
          </ac:spMkLst>
        </pc:spChg>
        <pc:spChg chg="ad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13" creationId="{AAD0DBB9-1A4B-4391-81D4-CB19F9AB918A}"/>
          </ac:spMkLst>
        </pc:spChg>
        <pc:spChg chg="add">
          <ac:chgData name="Artemis Javanshir" userId="59835868965f2672" providerId="LiveId" clId="{1A33443B-3D6E-45F8-9D32-9CDDAE36D676}" dt="2022-11-11T03:37:59.906" v="8608" actId="26606"/>
          <ac:spMkLst>
            <pc:docMk/>
            <pc:sldMk cId="4267483621" sldId="265"/>
            <ac:spMk id="15" creationId="{063BBA22-50EA-4C4D-BE05-F1CE4E63AA56}"/>
          </ac:spMkLst>
        </pc:spChg>
        <pc:graphicFrameChg chg="add modGraphic">
          <ac:chgData name="Artemis Javanshir" userId="59835868965f2672" providerId="LiveId" clId="{1A33443B-3D6E-45F8-9D32-9CDDAE36D676}" dt="2022-11-11T04:27:35.453" v="8946" actId="207"/>
          <ac:graphicFrameMkLst>
            <pc:docMk/>
            <pc:sldMk cId="4267483621" sldId="265"/>
            <ac:graphicFrameMk id="5" creationId="{DA8DB2E4-7C28-E046-BC57-B58C83A0F131}"/>
          </ac:graphicFrameMkLst>
        </pc:graphicFrameChg>
      </pc:sldChg>
      <pc:sldChg chg="addSp delSp modSp new mod ord setBg">
        <pc:chgData name="Artemis Javanshir" userId="59835868965f2672" providerId="LiveId" clId="{1A33443B-3D6E-45F8-9D32-9CDDAE36D676}" dt="2022-11-11T04:28:09.075" v="8947" actId="207"/>
        <pc:sldMkLst>
          <pc:docMk/>
          <pc:sldMk cId="2420202087" sldId="266"/>
        </pc:sldMkLst>
        <pc:spChg chg="mod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2" creationId="{575E3B9A-0DB2-7D79-D86B-2C53614C26BA}"/>
          </ac:spMkLst>
        </pc:spChg>
        <pc:spChg chg="add del mod">
          <ac:chgData name="Artemis Javanshir" userId="59835868965f2672" providerId="LiveId" clId="{1A33443B-3D6E-45F8-9D32-9CDDAE36D676}" dt="2022-11-11T03:38:48.471" v="8611" actId="26606"/>
          <ac:spMkLst>
            <pc:docMk/>
            <pc:sldMk cId="2420202087" sldId="266"/>
            <ac:spMk id="3" creationId="{6A5EBC1F-A845-FAE8-7F62-01CA0A9E05F6}"/>
          </ac:spMkLst>
        </pc:spChg>
        <pc:spChg chg="add del">
          <ac:chgData name="Artemis Javanshir" userId="59835868965f2672" providerId="LiveId" clId="{1A33443B-3D6E-45F8-9D32-9CDDAE36D676}" dt="2022-11-11T03:38:48.448" v="8610" actId="26606"/>
          <ac:spMkLst>
            <pc:docMk/>
            <pc:sldMk cId="2420202087" sldId="266"/>
            <ac:spMk id="9" creationId="{B775CD93-9DF2-48CB-9F57-1BCA9A46C7FA}"/>
          </ac:spMkLst>
        </pc:spChg>
        <pc:spChg chg="add del">
          <ac:chgData name="Artemis Javanshir" userId="59835868965f2672" providerId="LiveId" clId="{1A33443B-3D6E-45F8-9D32-9CDDAE36D676}" dt="2022-11-11T03:38:48.448" v="8610" actId="26606"/>
          <ac:spMkLst>
            <pc:docMk/>
            <pc:sldMk cId="2420202087" sldId="266"/>
            <ac:spMk id="11" creationId="{6166C6D1-23AC-49C4-BA07-238E4E9F8CEB}"/>
          </ac:spMkLst>
        </pc:spChg>
        <pc:spChg chg="add del">
          <ac:chgData name="Artemis Javanshir" userId="59835868965f2672" providerId="LiveId" clId="{1A33443B-3D6E-45F8-9D32-9CDDAE36D676}" dt="2022-11-11T03:38:48.448" v="8610" actId="26606"/>
          <ac:spMkLst>
            <pc:docMk/>
            <pc:sldMk cId="2420202087" sldId="266"/>
            <ac:spMk id="13" creationId="{1C091803-41C2-48E0-9228-5148460C7479}"/>
          </ac:spMkLst>
        </pc:spChg>
        <pc:spChg chg="add del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15" creationId="{B819A166-7571-4003-A6B8-B62034C3ED30}"/>
          </ac:spMkLst>
        </pc:spChg>
        <pc:spChg chg="add del">
          <ac:chgData name="Artemis Javanshir" userId="59835868965f2672" providerId="LiveId" clId="{1A33443B-3D6E-45F8-9D32-9CDDAE36D676}" dt="2022-11-11T03:39:42.807" v="8614" actId="26606"/>
          <ac:spMkLst>
            <pc:docMk/>
            <pc:sldMk cId="2420202087" sldId="266"/>
            <ac:spMk id="21" creationId="{0288C6B4-AFC3-407F-A595-EFFD38D4CCAF}"/>
          </ac:spMkLst>
        </pc:spChg>
        <pc:spChg chg="add del">
          <ac:chgData name="Artemis Javanshir" userId="59835868965f2672" providerId="LiveId" clId="{1A33443B-3D6E-45F8-9D32-9CDDAE36D676}" dt="2022-11-11T03:39:42.807" v="8614" actId="26606"/>
          <ac:spMkLst>
            <pc:docMk/>
            <pc:sldMk cId="2420202087" sldId="266"/>
            <ac:spMk id="23" creationId="{CF236821-17FE-429B-8D2C-08E13A64EA40}"/>
          </ac:spMkLst>
        </pc:spChg>
        <pc:spChg chg="add del">
          <ac:chgData name="Artemis Javanshir" userId="59835868965f2672" providerId="LiveId" clId="{1A33443B-3D6E-45F8-9D32-9CDDAE36D676}" dt="2022-11-11T03:39:42.807" v="8614" actId="26606"/>
          <ac:spMkLst>
            <pc:docMk/>
            <pc:sldMk cId="2420202087" sldId="266"/>
            <ac:spMk id="25" creationId="{C0BDBCD2-E081-43AB-9119-C55465E59757}"/>
          </ac:spMkLst>
        </pc:spChg>
        <pc:spChg chg="add del">
          <ac:chgData name="Artemis Javanshir" userId="59835868965f2672" providerId="LiveId" clId="{1A33443B-3D6E-45F8-9D32-9CDDAE36D676}" dt="2022-11-11T03:39:42.807" v="8614" actId="26606"/>
          <ac:spMkLst>
            <pc:docMk/>
            <pc:sldMk cId="2420202087" sldId="266"/>
            <ac:spMk id="27" creationId="{98E79BE4-34FE-485A-98A5-92CE8F7C4743}"/>
          </ac:spMkLst>
        </pc:spChg>
        <pc:spChg chg="add del">
          <ac:chgData name="Artemis Javanshir" userId="59835868965f2672" providerId="LiveId" clId="{1A33443B-3D6E-45F8-9D32-9CDDAE36D676}" dt="2022-11-11T03:39:42.807" v="8614" actId="26606"/>
          <ac:spMkLst>
            <pc:docMk/>
            <pc:sldMk cId="2420202087" sldId="266"/>
            <ac:spMk id="29" creationId="{7A5F0580-5EE9-419F-96EE-B6529EF6E7D0}"/>
          </ac:spMkLst>
        </pc:spChg>
        <pc:spChg chg="add del">
          <ac:chgData name="Artemis Javanshir" userId="59835868965f2672" providerId="LiveId" clId="{1A33443B-3D6E-45F8-9D32-9CDDAE36D676}" dt="2022-11-11T03:39:52.078" v="8616" actId="26606"/>
          <ac:spMkLst>
            <pc:docMk/>
            <pc:sldMk cId="2420202087" sldId="266"/>
            <ac:spMk id="31" creationId="{5E39A796-BE83-48B1-B33F-35C4A32AAB57}"/>
          </ac:spMkLst>
        </pc:spChg>
        <pc:spChg chg="add del">
          <ac:chgData name="Artemis Javanshir" userId="59835868965f2672" providerId="LiveId" clId="{1A33443B-3D6E-45F8-9D32-9CDDAE36D676}" dt="2022-11-11T03:39:52.078" v="8616" actId="26606"/>
          <ac:spMkLst>
            <pc:docMk/>
            <pc:sldMk cId="2420202087" sldId="266"/>
            <ac:spMk id="32" creationId="{72F84B47-E267-4194-8194-831DB7B5547F}"/>
          </ac:spMkLst>
        </pc:spChg>
        <pc:spChg chg="add del">
          <ac:chgData name="Artemis Javanshir" userId="59835868965f2672" providerId="LiveId" clId="{1A33443B-3D6E-45F8-9D32-9CDDAE36D676}" dt="2022-11-11T03:40:11.350" v="8618" actId="26606"/>
          <ac:spMkLst>
            <pc:docMk/>
            <pc:sldMk cId="2420202087" sldId="266"/>
            <ac:spMk id="34" creationId="{2B97F24A-32CE-4C1C-A50D-3016B394DCFB}"/>
          </ac:spMkLst>
        </pc:spChg>
        <pc:spChg chg="add del">
          <ac:chgData name="Artemis Javanshir" userId="59835868965f2672" providerId="LiveId" clId="{1A33443B-3D6E-45F8-9D32-9CDDAE36D676}" dt="2022-11-11T03:40:11.350" v="8618" actId="26606"/>
          <ac:spMkLst>
            <pc:docMk/>
            <pc:sldMk cId="2420202087" sldId="266"/>
            <ac:spMk id="35" creationId="{CD8B4F24-440B-49E9-B85D-733523DC064B}"/>
          </ac:spMkLst>
        </pc:spChg>
        <pc:spChg chg="add del">
          <ac:chgData name="Artemis Javanshir" userId="59835868965f2672" providerId="LiveId" clId="{1A33443B-3D6E-45F8-9D32-9CDDAE36D676}" dt="2022-11-11T03:40:13.490" v="8620" actId="26606"/>
          <ac:spMkLst>
            <pc:docMk/>
            <pc:sldMk cId="2420202087" sldId="266"/>
            <ac:spMk id="37" creationId="{5C9B446A-6343-4E56-90BA-061E4DDF0FFB}"/>
          </ac:spMkLst>
        </pc:spChg>
        <pc:spChg chg="add del">
          <ac:chgData name="Artemis Javanshir" userId="59835868965f2672" providerId="LiveId" clId="{1A33443B-3D6E-45F8-9D32-9CDDAE36D676}" dt="2022-11-11T03:40:13.490" v="8620" actId="26606"/>
          <ac:spMkLst>
            <pc:docMk/>
            <pc:sldMk cId="2420202087" sldId="266"/>
            <ac:spMk id="38" creationId="{3EC72A1B-03D3-499C-B4BF-AC68EEC22B10}"/>
          </ac:spMkLst>
        </pc:spChg>
        <pc:spChg chg="add del">
          <ac:chgData name="Artemis Javanshir" userId="59835868965f2672" providerId="LiveId" clId="{1A33443B-3D6E-45F8-9D32-9CDDAE36D676}" dt="2022-11-11T03:40:13.490" v="8620" actId="26606"/>
          <ac:spMkLst>
            <pc:docMk/>
            <pc:sldMk cId="2420202087" sldId="266"/>
            <ac:spMk id="39" creationId="{216322C2-3CF0-4D33-BF90-3F384CF6D232}"/>
          </ac:spMkLst>
        </pc:spChg>
        <pc:spChg chg="add del">
          <ac:chgData name="Artemis Javanshir" userId="59835868965f2672" providerId="LiveId" clId="{1A33443B-3D6E-45F8-9D32-9CDDAE36D676}" dt="2022-11-11T03:40:13.490" v="8620" actId="26606"/>
          <ac:spMkLst>
            <pc:docMk/>
            <pc:sldMk cId="2420202087" sldId="266"/>
            <ac:spMk id="40" creationId="{55D4142C-5077-457F-A6AD-3FECFDB39685}"/>
          </ac:spMkLst>
        </pc:spChg>
        <pc:spChg chg="add del">
          <ac:chgData name="Artemis Javanshir" userId="59835868965f2672" providerId="LiveId" clId="{1A33443B-3D6E-45F8-9D32-9CDDAE36D676}" dt="2022-11-11T03:40:13.490" v="8620" actId="26606"/>
          <ac:spMkLst>
            <pc:docMk/>
            <pc:sldMk cId="2420202087" sldId="266"/>
            <ac:spMk id="41" creationId="{7A5F0580-5EE9-419F-96EE-B6529EF6E7D0}"/>
          </ac:spMkLst>
        </pc:spChg>
        <pc:spChg chg="add del">
          <ac:chgData name="Artemis Javanshir" userId="59835868965f2672" providerId="LiveId" clId="{1A33443B-3D6E-45F8-9D32-9CDDAE36D676}" dt="2022-11-11T03:40:18.873" v="8622" actId="26606"/>
          <ac:spMkLst>
            <pc:docMk/>
            <pc:sldMk cId="2420202087" sldId="266"/>
            <ac:spMk id="43" creationId="{5E39A796-BE83-48B1-B33F-35C4A32AAB57}"/>
          </ac:spMkLst>
        </pc:spChg>
        <pc:spChg chg="add del">
          <ac:chgData name="Artemis Javanshir" userId="59835868965f2672" providerId="LiveId" clId="{1A33443B-3D6E-45F8-9D32-9CDDAE36D676}" dt="2022-11-11T03:40:18.873" v="8622" actId="26606"/>
          <ac:spMkLst>
            <pc:docMk/>
            <pc:sldMk cId="2420202087" sldId="266"/>
            <ac:spMk id="44" creationId="{72F84B47-E267-4194-8194-831DB7B5547F}"/>
          </ac:spMkLst>
        </pc:spChg>
        <pc:spChg chg="add del">
          <ac:chgData name="Artemis Javanshir" userId="59835868965f2672" providerId="LiveId" clId="{1A33443B-3D6E-45F8-9D32-9CDDAE36D676}" dt="2022-11-11T03:40:49.622" v="8624" actId="26606"/>
          <ac:spMkLst>
            <pc:docMk/>
            <pc:sldMk cId="2420202087" sldId="266"/>
            <ac:spMk id="46" creationId="{0288C6B4-AFC3-407F-A595-EFFD38D4CCAF}"/>
          </ac:spMkLst>
        </pc:spChg>
        <pc:spChg chg="add del">
          <ac:chgData name="Artemis Javanshir" userId="59835868965f2672" providerId="LiveId" clId="{1A33443B-3D6E-45F8-9D32-9CDDAE36D676}" dt="2022-11-11T03:40:49.622" v="8624" actId="26606"/>
          <ac:spMkLst>
            <pc:docMk/>
            <pc:sldMk cId="2420202087" sldId="266"/>
            <ac:spMk id="47" creationId="{CF236821-17FE-429B-8D2C-08E13A64EA40}"/>
          </ac:spMkLst>
        </pc:spChg>
        <pc:spChg chg="add del">
          <ac:chgData name="Artemis Javanshir" userId="59835868965f2672" providerId="LiveId" clId="{1A33443B-3D6E-45F8-9D32-9CDDAE36D676}" dt="2022-11-11T03:40:49.622" v="8624" actId="26606"/>
          <ac:spMkLst>
            <pc:docMk/>
            <pc:sldMk cId="2420202087" sldId="266"/>
            <ac:spMk id="48" creationId="{C0BDBCD2-E081-43AB-9119-C55465E59757}"/>
          </ac:spMkLst>
        </pc:spChg>
        <pc:spChg chg="add del">
          <ac:chgData name="Artemis Javanshir" userId="59835868965f2672" providerId="LiveId" clId="{1A33443B-3D6E-45F8-9D32-9CDDAE36D676}" dt="2022-11-11T03:40:49.622" v="8624" actId="26606"/>
          <ac:spMkLst>
            <pc:docMk/>
            <pc:sldMk cId="2420202087" sldId="266"/>
            <ac:spMk id="49" creationId="{98E79BE4-34FE-485A-98A5-92CE8F7C4743}"/>
          </ac:spMkLst>
        </pc:spChg>
        <pc:spChg chg="add del">
          <ac:chgData name="Artemis Javanshir" userId="59835868965f2672" providerId="LiveId" clId="{1A33443B-3D6E-45F8-9D32-9CDDAE36D676}" dt="2022-11-11T03:40:49.622" v="8624" actId="26606"/>
          <ac:spMkLst>
            <pc:docMk/>
            <pc:sldMk cId="2420202087" sldId="266"/>
            <ac:spMk id="50" creationId="{7A5F0580-5EE9-419F-96EE-B6529EF6E7D0}"/>
          </ac:spMkLst>
        </pc:spChg>
        <pc:spChg chg="add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52" creationId="{2C9A9DA9-7DC8-488B-A882-123947B0F3D9}"/>
          </ac:spMkLst>
        </pc:spChg>
        <pc:spChg chg="add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53" creationId="{57F6BDD4-E066-4008-8011-6CC31AEB4556}"/>
          </ac:spMkLst>
        </pc:spChg>
        <pc:spChg chg="add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54" creationId="{2711A8FB-68FC-45FC-B01E-38F809E2D439}"/>
          </ac:spMkLst>
        </pc:spChg>
        <pc:spChg chg="add">
          <ac:chgData name="Artemis Javanshir" userId="59835868965f2672" providerId="LiveId" clId="{1A33443B-3D6E-45F8-9D32-9CDDAE36D676}" dt="2022-11-11T03:40:49.747" v="8625" actId="26606"/>
          <ac:spMkLst>
            <pc:docMk/>
            <pc:sldMk cId="2420202087" sldId="266"/>
            <ac:spMk id="55" creationId="{2A865FE3-5FC9-4049-87CF-30019C46C0F5}"/>
          </ac:spMkLst>
        </pc:spChg>
        <pc:graphicFrameChg chg="add del">
          <ac:chgData name="Artemis Javanshir" userId="59835868965f2672" providerId="LiveId" clId="{1A33443B-3D6E-45F8-9D32-9CDDAE36D676}" dt="2022-11-11T03:38:48.448" v="8610" actId="26606"/>
          <ac:graphicFrameMkLst>
            <pc:docMk/>
            <pc:sldMk cId="2420202087" sldId="266"/>
            <ac:graphicFrameMk id="5" creationId="{C3EC5E36-D34B-C20F-8963-5B517B8D3B2B}"/>
          </ac:graphicFrameMkLst>
        </pc:graphicFrameChg>
        <pc:graphicFrameChg chg="add mod ord modGraphic">
          <ac:chgData name="Artemis Javanshir" userId="59835868965f2672" providerId="LiveId" clId="{1A33443B-3D6E-45F8-9D32-9CDDAE36D676}" dt="2022-11-11T04:28:09.075" v="8947" actId="207"/>
          <ac:graphicFrameMkLst>
            <pc:docMk/>
            <pc:sldMk cId="2420202087" sldId="266"/>
            <ac:graphicFrameMk id="16" creationId="{2B43C35A-08B2-FABC-5C06-F076A5A06365}"/>
          </ac:graphicFrameMkLst>
        </pc:graphicFrameChg>
        <pc:picChg chg="add mod">
          <ac:chgData name="Artemis Javanshir" userId="59835868965f2672" providerId="LiveId" clId="{1A33443B-3D6E-45F8-9D32-9CDDAE36D676}" dt="2022-11-11T03:40:49.747" v="8625" actId="26606"/>
          <ac:picMkLst>
            <pc:docMk/>
            <pc:sldMk cId="2420202087" sldId="266"/>
            <ac:picMk id="4" creationId="{4E9FA312-97AB-750E-836B-4F3E4BFF41D9}"/>
          </ac:picMkLst>
        </pc:picChg>
      </pc:sldChg>
      <pc:sldChg chg="addSp modSp new mod ord setBg">
        <pc:chgData name="Artemis Javanshir" userId="59835868965f2672" providerId="LiveId" clId="{1A33443B-3D6E-45F8-9D32-9CDDAE36D676}" dt="2022-11-11T03:43:55.661" v="8630" actId="962"/>
        <pc:sldMkLst>
          <pc:docMk/>
          <pc:sldMk cId="1480861404" sldId="267"/>
        </pc:sldMkLst>
        <pc:spChg chg="mod">
          <ac:chgData name="Artemis Javanshir" userId="59835868965f2672" providerId="LiveId" clId="{1A33443B-3D6E-45F8-9D32-9CDDAE36D676}" dt="2022-11-11T03:43:47.440" v="8627" actId="26606"/>
          <ac:spMkLst>
            <pc:docMk/>
            <pc:sldMk cId="1480861404" sldId="267"/>
            <ac:spMk id="2" creationId="{9C5690FF-F81A-3B2A-C72E-92D6D36A0909}"/>
          </ac:spMkLst>
        </pc:spChg>
        <pc:spChg chg="mod">
          <ac:chgData name="Artemis Javanshir" userId="59835868965f2672" providerId="LiveId" clId="{1A33443B-3D6E-45F8-9D32-9CDDAE36D676}" dt="2022-11-11T03:43:55.661" v="8630" actId="962"/>
          <ac:spMkLst>
            <pc:docMk/>
            <pc:sldMk cId="1480861404" sldId="267"/>
            <ac:spMk id="3" creationId="{B097D58E-F1BF-6B68-6595-1AFA1AB49757}"/>
          </ac:spMkLst>
        </pc:spChg>
        <pc:spChg chg="add">
          <ac:chgData name="Artemis Javanshir" userId="59835868965f2672" providerId="LiveId" clId="{1A33443B-3D6E-45F8-9D32-9CDDAE36D676}" dt="2022-11-11T03:43:47.440" v="8627" actId="26606"/>
          <ac:spMkLst>
            <pc:docMk/>
            <pc:sldMk cId="1480861404" sldId="267"/>
            <ac:spMk id="9" creationId="{F13C74B1-5B17-4795-BED0-7140497B445A}"/>
          </ac:spMkLst>
        </pc:spChg>
        <pc:spChg chg="add">
          <ac:chgData name="Artemis Javanshir" userId="59835868965f2672" providerId="LiveId" clId="{1A33443B-3D6E-45F8-9D32-9CDDAE36D676}" dt="2022-11-11T03:43:47.440" v="8627" actId="26606"/>
          <ac:spMkLst>
            <pc:docMk/>
            <pc:sldMk cId="1480861404" sldId="267"/>
            <ac:spMk id="11" creationId="{D4974D33-8DC5-464E-8C6D-BE58F0669C17}"/>
          </ac:spMkLst>
        </pc:spChg>
        <pc:picChg chg="add mod">
          <ac:chgData name="Artemis Javanshir" userId="59835868965f2672" providerId="LiveId" clId="{1A33443B-3D6E-45F8-9D32-9CDDAE36D676}" dt="2022-11-11T03:43:55.661" v="8629" actId="27614"/>
          <ac:picMkLst>
            <pc:docMk/>
            <pc:sldMk cId="1480861404" sldId="267"/>
            <ac:picMk id="4" creationId="{3B0DB680-00F4-E46B-E03C-EB87928196E4}"/>
          </ac:picMkLst>
        </pc:picChg>
      </pc:sldChg>
      <pc:sldChg chg="addSp delSp modSp new mod setBg">
        <pc:chgData name="Artemis Javanshir" userId="59835868965f2672" providerId="LiveId" clId="{1A33443B-3D6E-45F8-9D32-9CDDAE36D676}" dt="2022-11-13T16:25:58.203" v="10290" actId="20577"/>
        <pc:sldMkLst>
          <pc:docMk/>
          <pc:sldMk cId="4095575425" sldId="268"/>
        </pc:sldMkLst>
        <pc:spChg chg="mod">
          <ac:chgData name="Artemis Javanshir" userId="59835868965f2672" providerId="LiveId" clId="{1A33443B-3D6E-45F8-9D32-9CDDAE36D676}" dt="2022-11-11T04:43:08.909" v="9388" actId="122"/>
          <ac:spMkLst>
            <pc:docMk/>
            <pc:sldMk cId="4095575425" sldId="268"/>
            <ac:spMk id="2" creationId="{C9C2B587-4C73-73DA-F92B-AAAE80D4DA81}"/>
          </ac:spMkLst>
        </pc:spChg>
        <pc:spChg chg="mod">
          <ac:chgData name="Artemis Javanshir" userId="59835868965f2672" providerId="LiveId" clId="{1A33443B-3D6E-45F8-9D32-9CDDAE36D676}" dt="2022-11-13T16:25:58.203" v="10290" actId="20577"/>
          <ac:spMkLst>
            <pc:docMk/>
            <pc:sldMk cId="4095575425" sldId="268"/>
            <ac:spMk id="3" creationId="{FACA2BC7-8683-C045-89E2-4F89F8F1B3F3}"/>
          </ac:spMkLst>
        </pc:spChg>
        <pc:spChg chg="add del">
          <ac:chgData name="Artemis Javanshir" userId="59835868965f2672" providerId="LiveId" clId="{1A33443B-3D6E-45F8-9D32-9CDDAE36D676}" dt="2022-11-11T04:03:19.529" v="8688" actId="26606"/>
          <ac:spMkLst>
            <pc:docMk/>
            <pc:sldMk cId="4095575425" sldId="268"/>
            <ac:spMk id="9" creationId="{2B97F24A-32CE-4C1C-A50D-3016B394DCFB}"/>
          </ac:spMkLst>
        </pc:spChg>
        <pc:spChg chg="add del">
          <ac:chgData name="Artemis Javanshir" userId="59835868965f2672" providerId="LiveId" clId="{1A33443B-3D6E-45F8-9D32-9CDDAE36D676}" dt="2022-11-11T04:03:19.529" v="8688" actId="26606"/>
          <ac:spMkLst>
            <pc:docMk/>
            <pc:sldMk cId="4095575425" sldId="268"/>
            <ac:spMk id="11" creationId="{CD8B4F24-440B-49E9-B85D-733523DC064B}"/>
          </ac:spMkLst>
        </pc:spChg>
        <pc:spChg chg="add del">
          <ac:chgData name="Artemis Javanshir" userId="59835868965f2672" providerId="LiveId" clId="{1A33443B-3D6E-45F8-9D32-9CDDAE36D676}" dt="2022-11-11T04:03:32.270" v="8690" actId="26606"/>
          <ac:spMkLst>
            <pc:docMk/>
            <pc:sldMk cId="4095575425" sldId="268"/>
            <ac:spMk id="13" creationId="{46F7435D-E3DB-47B1-BA61-B00ACC83A9DE}"/>
          </ac:spMkLst>
        </pc:spChg>
        <pc:spChg chg="add del">
          <ac:chgData name="Artemis Javanshir" userId="59835868965f2672" providerId="LiveId" clId="{1A33443B-3D6E-45F8-9D32-9CDDAE36D676}" dt="2022-11-11T04:03:32.270" v="8690" actId="26606"/>
          <ac:spMkLst>
            <pc:docMk/>
            <pc:sldMk cId="4095575425" sldId="268"/>
            <ac:spMk id="14" creationId="{F263A0B5-F8C4-4116-809F-78A768EA79A6}"/>
          </ac:spMkLst>
        </pc:spChg>
        <pc:spChg chg="add">
          <ac:chgData name="Artemis Javanshir" userId="59835868965f2672" providerId="LiveId" clId="{1A33443B-3D6E-45F8-9D32-9CDDAE36D676}" dt="2022-11-11T04:03:32.270" v="8691" actId="26606"/>
          <ac:spMkLst>
            <pc:docMk/>
            <pc:sldMk cId="4095575425" sldId="268"/>
            <ac:spMk id="16" creationId="{743AA782-23D1-4521-8CAD-47662984AA08}"/>
          </ac:spMkLst>
        </pc:spChg>
        <pc:spChg chg="add">
          <ac:chgData name="Artemis Javanshir" userId="59835868965f2672" providerId="LiveId" clId="{1A33443B-3D6E-45F8-9D32-9CDDAE36D676}" dt="2022-11-11T04:03:32.270" v="8691" actId="26606"/>
          <ac:spMkLst>
            <pc:docMk/>
            <pc:sldMk cId="4095575425" sldId="268"/>
            <ac:spMk id="17" creationId="{650D18FE-0824-4A46-B22C-A86B52E5780A}"/>
          </ac:spMkLst>
        </pc:spChg>
        <pc:picChg chg="add mod">
          <ac:chgData name="Artemis Javanshir" userId="59835868965f2672" providerId="LiveId" clId="{1A33443B-3D6E-45F8-9D32-9CDDAE36D676}" dt="2022-11-11T04:03:40.298" v="8693" actId="27614"/>
          <ac:picMkLst>
            <pc:docMk/>
            <pc:sldMk cId="4095575425" sldId="268"/>
            <ac:picMk id="4" creationId="{8764C8E1-9E80-9BFF-0B12-3E86C0675913}"/>
          </ac:picMkLst>
        </pc:picChg>
      </pc:sldChg>
      <pc:sldChg chg="addSp delSp modSp new mod setBg">
        <pc:chgData name="Artemis Javanshir" userId="59835868965f2672" providerId="LiveId" clId="{1A33443B-3D6E-45F8-9D32-9CDDAE36D676}" dt="2022-11-13T16:26:29.125" v="10299" actId="20577"/>
        <pc:sldMkLst>
          <pc:docMk/>
          <pc:sldMk cId="327442290" sldId="269"/>
        </pc:sldMkLst>
        <pc:spChg chg="mod">
          <ac:chgData name="Artemis Javanshir" userId="59835868965f2672" providerId="LiveId" clId="{1A33443B-3D6E-45F8-9D32-9CDDAE36D676}" dt="2022-11-11T04:09:27.372" v="8721" actId="122"/>
          <ac:spMkLst>
            <pc:docMk/>
            <pc:sldMk cId="327442290" sldId="269"/>
            <ac:spMk id="2" creationId="{91B316BB-90BC-4873-0B73-0319AFED2708}"/>
          </ac:spMkLst>
        </pc:spChg>
        <pc:spChg chg="mod">
          <ac:chgData name="Artemis Javanshir" userId="59835868965f2672" providerId="LiveId" clId="{1A33443B-3D6E-45F8-9D32-9CDDAE36D676}" dt="2022-11-13T16:26:29.125" v="10299" actId="20577"/>
          <ac:spMkLst>
            <pc:docMk/>
            <pc:sldMk cId="327442290" sldId="269"/>
            <ac:spMk id="3" creationId="{5B183B24-DC2B-306B-4BD1-91382B87C03E}"/>
          </ac:spMkLst>
        </pc:spChg>
        <pc:spChg chg="add del">
          <ac:chgData name="Artemis Javanshir" userId="59835868965f2672" providerId="LiveId" clId="{1A33443B-3D6E-45F8-9D32-9CDDAE36D676}" dt="2022-11-11T04:08:36.796" v="8717" actId="26606"/>
          <ac:spMkLst>
            <pc:docMk/>
            <pc:sldMk cId="327442290" sldId="269"/>
            <ac:spMk id="9" creationId="{5E39A796-BE83-48B1-B33F-35C4A32AAB57}"/>
          </ac:spMkLst>
        </pc:spChg>
        <pc:spChg chg="add del">
          <ac:chgData name="Artemis Javanshir" userId="59835868965f2672" providerId="LiveId" clId="{1A33443B-3D6E-45F8-9D32-9CDDAE36D676}" dt="2022-11-11T04:08:36.796" v="8717" actId="26606"/>
          <ac:spMkLst>
            <pc:docMk/>
            <pc:sldMk cId="327442290" sldId="269"/>
            <ac:spMk id="11" creationId="{72F84B47-E267-4194-8194-831DB7B5547F}"/>
          </ac:spMkLst>
        </pc:spChg>
        <pc:spChg chg="add del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16" creationId="{45BEE692-38FF-45D5-BACD-3ED0107AB1E2}"/>
          </ac:spMkLst>
        </pc:spChg>
        <pc:spChg chg="add del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18" creationId="{FFC0ABB7-3FF2-48CA-AF41-7C90BA14B7C9}"/>
          </ac:spMkLst>
        </pc:spChg>
        <pc:spChg chg="add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23" creationId="{F4F2FC05-7D27-410F-BDA9-ADF4831368C7}"/>
          </ac:spMkLst>
        </pc:spChg>
        <pc:spChg chg="add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25" creationId="{9080D120-BD54-46E1-BA37-82F5E8089E90}"/>
          </ac:spMkLst>
        </pc:spChg>
        <pc:spChg chg="add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27" creationId="{81D83946-74FA-498A-AC80-9926F041B5C5}"/>
          </ac:spMkLst>
        </pc:spChg>
        <pc:spChg chg="add">
          <ac:chgData name="Artemis Javanshir" userId="59835868965f2672" providerId="LiveId" clId="{1A33443B-3D6E-45F8-9D32-9CDDAE36D676}" dt="2022-11-11T04:09:09.820" v="8719" actId="26606"/>
          <ac:spMkLst>
            <pc:docMk/>
            <pc:sldMk cId="327442290" sldId="269"/>
            <ac:spMk id="29" creationId="{5060D983-8B52-443A-8183-2A1DE05618B5}"/>
          </ac:spMkLst>
        </pc:spChg>
        <pc:picChg chg="add mod ord">
          <ac:chgData name="Artemis Javanshir" userId="59835868965f2672" providerId="LiveId" clId="{1A33443B-3D6E-45F8-9D32-9CDDAE36D676}" dt="2022-11-11T04:09:09.820" v="8719" actId="26606"/>
          <ac:picMkLst>
            <pc:docMk/>
            <pc:sldMk cId="327442290" sldId="269"/>
            <ac:picMk id="4" creationId="{034279C8-3F2A-9A20-2E97-76A5B55F1459}"/>
          </ac:picMkLst>
        </pc:picChg>
        <pc:picChg chg="add del mod ord">
          <ac:chgData name="Artemis Javanshir" userId="59835868965f2672" providerId="LiveId" clId="{1A33443B-3D6E-45F8-9D32-9CDDAE36D676}" dt="2022-11-11T04:08:59.664" v="8718" actId="478"/>
          <ac:picMkLst>
            <pc:docMk/>
            <pc:sldMk cId="327442290" sldId="269"/>
            <ac:picMk id="5" creationId="{070BC922-3847-A723-C2FE-3D553FC316CA}"/>
          </ac:picMkLst>
        </pc:picChg>
        <pc:picChg chg="add mod ord">
          <ac:chgData name="Artemis Javanshir" userId="59835868965f2672" providerId="LiveId" clId="{1A33443B-3D6E-45F8-9D32-9CDDAE36D676}" dt="2022-11-11T04:09:09.820" v="8719" actId="26606"/>
          <ac:picMkLst>
            <pc:docMk/>
            <pc:sldMk cId="327442290" sldId="269"/>
            <ac:picMk id="6" creationId="{1BFC75A6-CB28-A9A9-E13C-B76041CD9CE0}"/>
          </ac:picMkLst>
        </pc:picChg>
      </pc:sldChg>
      <pc:sldChg chg="addSp modSp new mod setBg">
        <pc:chgData name="Artemis Javanshir" userId="59835868965f2672" providerId="LiveId" clId="{1A33443B-3D6E-45F8-9D32-9CDDAE36D676}" dt="2022-11-13T16:27:19.279" v="10363" actId="20577"/>
        <pc:sldMkLst>
          <pc:docMk/>
          <pc:sldMk cId="979642590" sldId="270"/>
        </pc:sldMkLst>
        <pc:spChg chg="mod">
          <ac:chgData name="Artemis Javanshir" userId="59835868965f2672" providerId="LiveId" clId="{1A33443B-3D6E-45F8-9D32-9CDDAE36D676}" dt="2022-11-11T04:11:22.263" v="8772" actId="26606"/>
          <ac:spMkLst>
            <pc:docMk/>
            <pc:sldMk cId="979642590" sldId="270"/>
            <ac:spMk id="2" creationId="{F46B7B79-D6D4-4830-1A3E-7172A246D61F}"/>
          </ac:spMkLst>
        </pc:spChg>
        <pc:spChg chg="mod">
          <ac:chgData name="Artemis Javanshir" userId="59835868965f2672" providerId="LiveId" clId="{1A33443B-3D6E-45F8-9D32-9CDDAE36D676}" dt="2022-11-13T16:27:19.279" v="10363" actId="20577"/>
          <ac:spMkLst>
            <pc:docMk/>
            <pc:sldMk cId="979642590" sldId="270"/>
            <ac:spMk id="3" creationId="{9EEE15C2-D9EC-3D64-18D7-BE3B08B4FBDD}"/>
          </ac:spMkLst>
        </pc:spChg>
        <pc:spChg chg="add">
          <ac:chgData name="Artemis Javanshir" userId="59835868965f2672" providerId="LiveId" clId="{1A33443B-3D6E-45F8-9D32-9CDDAE36D676}" dt="2022-11-11T04:11:22.263" v="8772" actId="26606"/>
          <ac:spMkLst>
            <pc:docMk/>
            <pc:sldMk cId="979642590" sldId="270"/>
            <ac:spMk id="10" creationId="{9CDF6DAD-6680-48EA-B64B-A5F5A4E46367}"/>
          </ac:spMkLst>
        </pc:spChg>
        <pc:picChg chg="add mod ord">
          <ac:chgData name="Artemis Javanshir" userId="59835868965f2672" providerId="LiveId" clId="{1A33443B-3D6E-45F8-9D32-9CDDAE36D676}" dt="2022-11-11T04:11:22.263" v="8772" actId="26606"/>
          <ac:picMkLst>
            <pc:docMk/>
            <pc:sldMk cId="979642590" sldId="270"/>
            <ac:picMk id="4" creationId="{8424CC94-D075-8443-C6FC-E73C1BD5EA0C}"/>
          </ac:picMkLst>
        </pc:picChg>
        <pc:picChg chg="add mod">
          <ac:chgData name="Artemis Javanshir" userId="59835868965f2672" providerId="LiveId" clId="{1A33443B-3D6E-45F8-9D32-9CDDAE36D676}" dt="2022-11-11T04:11:22.263" v="8772" actId="26606"/>
          <ac:picMkLst>
            <pc:docMk/>
            <pc:sldMk cId="979642590" sldId="270"/>
            <ac:picMk id="5" creationId="{30BEDE51-9E4D-8149-5F59-A65DA954D2AE}"/>
          </ac:picMkLst>
        </pc:picChg>
      </pc:sldChg>
      <pc:sldChg chg="addSp delSp modSp new add del mod ord setBg">
        <pc:chgData name="Artemis Javanshir" userId="59835868965f2672" providerId="LiveId" clId="{1A33443B-3D6E-45F8-9D32-9CDDAE36D676}" dt="2022-11-11T04:33:06.272" v="9221" actId="47"/>
        <pc:sldMkLst>
          <pc:docMk/>
          <pc:sldMk cId="3927315937" sldId="271"/>
        </pc:sldMkLst>
        <pc:spChg chg="mod">
          <ac:chgData name="Artemis Javanshir" userId="59835868965f2672" providerId="LiveId" clId="{1A33443B-3D6E-45F8-9D32-9CDDAE36D676}" dt="2022-11-11T04:30:03.845" v="8948" actId="26606"/>
          <ac:spMkLst>
            <pc:docMk/>
            <pc:sldMk cId="3927315937" sldId="271"/>
            <ac:spMk id="2" creationId="{23D7CA68-3F47-FC73-E384-1DC4701322C3}"/>
          </ac:spMkLst>
        </pc:spChg>
        <pc:spChg chg="del mod">
          <ac:chgData name="Artemis Javanshir" userId="59835868965f2672" providerId="LiveId" clId="{1A33443B-3D6E-45F8-9D32-9CDDAE36D676}" dt="2022-11-11T04:30:03.845" v="8948" actId="26606"/>
          <ac:spMkLst>
            <pc:docMk/>
            <pc:sldMk cId="3927315937" sldId="271"/>
            <ac:spMk id="3" creationId="{F095D7A1-8DE8-AC2E-E863-0082AA7A6871}"/>
          </ac:spMkLst>
        </pc:spChg>
        <pc:spChg chg="add">
          <ac:chgData name="Artemis Javanshir" userId="59835868965f2672" providerId="LiveId" clId="{1A33443B-3D6E-45F8-9D32-9CDDAE36D676}" dt="2022-11-11T04:30:03.845" v="8948" actId="26606"/>
          <ac:spMkLst>
            <pc:docMk/>
            <pc:sldMk cId="3927315937" sldId="271"/>
            <ac:spMk id="9" creationId="{B819A166-7571-4003-A6B8-B62034C3ED30}"/>
          </ac:spMkLst>
        </pc:spChg>
        <pc:graphicFrameChg chg="add mod modGraphic">
          <ac:chgData name="Artemis Javanshir" userId="59835868965f2672" providerId="LiveId" clId="{1A33443B-3D6E-45F8-9D32-9CDDAE36D676}" dt="2022-11-11T04:32:21.550" v="9219" actId="207"/>
          <ac:graphicFrameMkLst>
            <pc:docMk/>
            <pc:sldMk cId="3927315937" sldId="271"/>
            <ac:graphicFrameMk id="5" creationId="{81D38EA7-6256-DCC2-AF32-452518B37DAF}"/>
          </ac:graphicFrameMkLst>
        </pc:graphicFrameChg>
      </pc:sldChg>
      <pc:sldChg chg="modSp new del mod">
        <pc:chgData name="Artemis Javanshir" userId="59835868965f2672" providerId="LiveId" clId="{1A33443B-3D6E-45F8-9D32-9CDDAE36D676}" dt="2022-10-31T00:57:40.236" v="3943" actId="47"/>
        <pc:sldMkLst>
          <pc:docMk/>
          <pc:sldMk cId="1949867118" sldId="272"/>
        </pc:sldMkLst>
        <pc:spChg chg="mod">
          <ac:chgData name="Artemis Javanshir" userId="59835868965f2672" providerId="LiveId" clId="{1A33443B-3D6E-45F8-9D32-9CDDAE36D676}" dt="2022-10-31T00:54:37.739" v="3647" actId="20577"/>
          <ac:spMkLst>
            <pc:docMk/>
            <pc:sldMk cId="1949867118" sldId="272"/>
            <ac:spMk id="2" creationId="{7A186F27-429C-20FE-E1A6-C8B4BAD594FE}"/>
          </ac:spMkLst>
        </pc:spChg>
        <pc:spChg chg="mod">
          <ac:chgData name="Artemis Javanshir" userId="59835868965f2672" providerId="LiveId" clId="{1A33443B-3D6E-45F8-9D32-9CDDAE36D676}" dt="2022-10-31T00:55:17.969" v="3703" actId="20577"/>
          <ac:spMkLst>
            <pc:docMk/>
            <pc:sldMk cId="1949867118" sldId="272"/>
            <ac:spMk id="3" creationId="{C7FDC578-2CFC-66E0-164C-4EE2999CDFC3}"/>
          </ac:spMkLst>
        </pc:spChg>
      </pc:sldChg>
      <pc:sldChg chg="addSp delSp modSp new mod setBg setClrOvrMap">
        <pc:chgData name="Artemis Javanshir" userId="59835868965f2672" providerId="LiveId" clId="{1A33443B-3D6E-45F8-9D32-9CDDAE36D676}" dt="2022-11-13T16:41:34.109" v="10555" actId="20577"/>
        <pc:sldMkLst>
          <pc:docMk/>
          <pc:sldMk cId="2706459095" sldId="273"/>
        </pc:sldMkLst>
        <pc:spChg chg="mod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2" creationId="{707DAC83-A526-21A9-B38F-8573F1CE4A63}"/>
          </ac:spMkLst>
        </pc:spChg>
        <pc:spChg chg="mod">
          <ac:chgData name="Artemis Javanshir" userId="59835868965f2672" providerId="LiveId" clId="{1A33443B-3D6E-45F8-9D32-9CDDAE36D676}" dt="2022-11-13T16:41:34.109" v="10555" actId="20577"/>
          <ac:spMkLst>
            <pc:docMk/>
            <pc:sldMk cId="2706459095" sldId="273"/>
            <ac:spMk id="3" creationId="{A7479484-510D-59CD-4CB1-86980820DE47}"/>
          </ac:spMkLst>
        </pc:spChg>
        <pc:spChg chg="add del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9" creationId="{A8DA60CF-CBAA-4AC9-A045-549D64CDCF3E}"/>
          </ac:spMkLst>
        </pc:spChg>
        <pc:spChg chg="add del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11" creationId="{8E20FA99-AAAC-4AF3-9FAE-707420324F1C}"/>
          </ac:spMkLst>
        </pc:spChg>
        <pc:spChg chg="add del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13" creationId="{9573BE85-6043-4C3A-A7DD-483A0A5FB740}"/>
          </ac:spMkLst>
        </pc:spChg>
        <pc:spChg chg="add del">
          <ac:chgData name="Artemis Javanshir" userId="59835868965f2672" providerId="LiveId" clId="{1A33443B-3D6E-45F8-9D32-9CDDAE36D676}" dt="2022-11-11T04:16:35.030" v="8785" actId="26606"/>
          <ac:spMkLst>
            <pc:docMk/>
            <pc:sldMk cId="2706459095" sldId="273"/>
            <ac:spMk id="18" creationId="{1ECAB1E8-8195-4748-BE71-FF806D86892E}"/>
          </ac:spMkLst>
        </pc:spChg>
        <pc:spChg chg="add del">
          <ac:chgData name="Artemis Javanshir" userId="59835868965f2672" providerId="LiveId" clId="{1A33443B-3D6E-45F8-9D32-9CDDAE36D676}" dt="2022-11-11T04:16:35.030" v="8785" actId="26606"/>
          <ac:spMkLst>
            <pc:docMk/>
            <pc:sldMk cId="2706459095" sldId="273"/>
            <ac:spMk id="20" creationId="{57F6BDD4-E066-4008-8011-6CC31AEB4556}"/>
          </ac:spMkLst>
        </pc:spChg>
        <pc:spChg chg="add del">
          <ac:chgData name="Artemis Javanshir" userId="59835868965f2672" providerId="LiveId" clId="{1A33443B-3D6E-45F8-9D32-9CDDAE36D676}" dt="2022-11-11T04:16:35.030" v="8785" actId="26606"/>
          <ac:spMkLst>
            <pc:docMk/>
            <pc:sldMk cId="2706459095" sldId="273"/>
            <ac:spMk id="22" creationId="{2711A8FB-68FC-45FC-B01E-38F809E2D439}"/>
          </ac:spMkLst>
        </pc:spChg>
        <pc:spChg chg="add del">
          <ac:chgData name="Artemis Javanshir" userId="59835868965f2672" providerId="LiveId" clId="{1A33443B-3D6E-45F8-9D32-9CDDAE36D676}" dt="2022-11-11T04:16:35.030" v="8785" actId="26606"/>
          <ac:spMkLst>
            <pc:docMk/>
            <pc:sldMk cId="2706459095" sldId="273"/>
            <ac:spMk id="24" creationId="{2A865FE3-5FC9-4049-87CF-30019C46C0F5}"/>
          </ac:spMkLst>
        </pc:spChg>
        <pc:spChg chg="add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26" creationId="{9AA72BD9-2C5A-4EDC-931F-5AA08EACA0F3}"/>
          </ac:spMkLst>
        </pc:spChg>
        <pc:spChg chg="add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27" creationId="{DD3981AC-7B61-4947-BCF3-F7AA7FA385B9}"/>
          </ac:spMkLst>
        </pc:spChg>
        <pc:spChg chg="add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28" creationId="{55D4142C-5077-457F-A6AD-3FECFDB39685}"/>
          </ac:spMkLst>
        </pc:spChg>
        <pc:spChg chg="add">
          <ac:chgData name="Artemis Javanshir" userId="59835868965f2672" providerId="LiveId" clId="{1A33443B-3D6E-45F8-9D32-9CDDAE36D676}" dt="2022-11-11T04:16:35.030" v="8786" actId="26606"/>
          <ac:spMkLst>
            <pc:docMk/>
            <pc:sldMk cId="2706459095" sldId="273"/>
            <ac:spMk id="29" creationId="{7A5F0580-5EE9-419F-96EE-B6529EF6E7D0}"/>
          </ac:spMkLst>
        </pc:spChg>
        <pc:picChg chg="add del mod">
          <ac:chgData name="Artemis Javanshir" userId="59835868965f2672" providerId="LiveId" clId="{1A33443B-3D6E-45F8-9D32-9CDDAE36D676}" dt="2022-11-11T04:16:20.636" v="8782" actId="478"/>
          <ac:picMkLst>
            <pc:docMk/>
            <pc:sldMk cId="2706459095" sldId="273"/>
            <ac:picMk id="4" creationId="{1E7F712C-D251-DC97-E481-FEF6B0D97D71}"/>
          </ac:picMkLst>
        </pc:picChg>
        <pc:picChg chg="add mod ord">
          <ac:chgData name="Artemis Javanshir" userId="59835868965f2672" providerId="LiveId" clId="{1A33443B-3D6E-45F8-9D32-9CDDAE36D676}" dt="2022-11-11T04:16:47.370" v="8788" actId="27614"/>
          <ac:picMkLst>
            <pc:docMk/>
            <pc:sldMk cId="2706459095" sldId="273"/>
            <ac:picMk id="5" creationId="{74340602-EE97-0F47-69BF-FFDF91225685}"/>
          </ac:picMkLst>
        </pc:picChg>
      </pc:sldChg>
      <pc:sldChg chg="addSp delSp modSp new mod setBg setClrOvrMap">
        <pc:chgData name="Artemis Javanshir" userId="59835868965f2672" providerId="LiveId" clId="{1A33443B-3D6E-45F8-9D32-9CDDAE36D676}" dt="2022-11-11T04:25:13.409" v="8876" actId="14100"/>
        <pc:sldMkLst>
          <pc:docMk/>
          <pc:sldMk cId="2148246649" sldId="274"/>
        </pc:sldMkLst>
        <pc:spChg chg="mod">
          <ac:chgData name="Artemis Javanshir" userId="59835868965f2672" providerId="LiveId" clId="{1A33443B-3D6E-45F8-9D32-9CDDAE36D676}" dt="2022-11-11T04:23:33.424" v="8866" actId="14100"/>
          <ac:spMkLst>
            <pc:docMk/>
            <pc:sldMk cId="2148246649" sldId="274"/>
            <ac:spMk id="2" creationId="{0F0BF9C2-9F9F-0B0E-FAD4-EF9B92DCF823}"/>
          </ac:spMkLst>
        </pc:spChg>
        <pc:spChg chg="mod">
          <ac:chgData name="Artemis Javanshir" userId="59835868965f2672" providerId="LiveId" clId="{1A33443B-3D6E-45F8-9D32-9CDDAE36D676}" dt="2022-11-11T04:25:13.409" v="8876" actId="14100"/>
          <ac:spMkLst>
            <pc:docMk/>
            <pc:sldMk cId="2148246649" sldId="274"/>
            <ac:spMk id="3" creationId="{822E3D27-35C2-D3B9-E0B8-1BC269E9E930}"/>
          </ac:spMkLst>
        </pc:spChg>
        <pc:spChg chg="add del">
          <ac:chgData name="Artemis Javanshir" userId="59835868965f2672" providerId="LiveId" clId="{1A33443B-3D6E-45F8-9D32-9CDDAE36D676}" dt="2022-11-11T04:23:01.338" v="8852" actId="26606"/>
          <ac:spMkLst>
            <pc:docMk/>
            <pc:sldMk cId="2148246649" sldId="274"/>
            <ac:spMk id="9" creationId="{4B6ECB93-D7FF-4F09-A8ED-D4588EE7C7DA}"/>
          </ac:spMkLst>
        </pc:spChg>
        <pc:spChg chg="add del">
          <ac:chgData name="Artemis Javanshir" userId="59835868965f2672" providerId="LiveId" clId="{1A33443B-3D6E-45F8-9D32-9CDDAE36D676}" dt="2022-11-11T04:23:01.338" v="8852" actId="26606"/>
          <ac:spMkLst>
            <pc:docMk/>
            <pc:sldMk cId="2148246649" sldId="274"/>
            <ac:spMk id="11" creationId="{EBF87945-A001-489F-9D9B-7D9435F0B9CA}"/>
          </ac:spMkLst>
        </pc:spChg>
        <pc:spChg chg="add del">
          <ac:chgData name="Artemis Javanshir" userId="59835868965f2672" providerId="LiveId" clId="{1A33443B-3D6E-45F8-9D32-9CDDAE36D676}" dt="2022-11-11T04:23:04.309" v="8854" actId="26606"/>
          <ac:spMkLst>
            <pc:docMk/>
            <pc:sldMk cId="2148246649" sldId="274"/>
            <ac:spMk id="13" creationId="{D009D6D5-DAC2-4A8B-A17A-E206B9012D09}"/>
          </ac:spMkLst>
        </pc:spChg>
        <pc:spChg chg="add del">
          <ac:chgData name="Artemis Javanshir" userId="59835868965f2672" providerId="LiveId" clId="{1A33443B-3D6E-45F8-9D32-9CDDAE36D676}" dt="2022-11-11T04:23:09.443" v="8856" actId="26606"/>
          <ac:spMkLst>
            <pc:docMk/>
            <pc:sldMk cId="2148246649" sldId="274"/>
            <ac:spMk id="15" creationId="{46F7435D-E3DB-47B1-BA61-B00ACC83A9DE}"/>
          </ac:spMkLst>
        </pc:spChg>
        <pc:spChg chg="add del">
          <ac:chgData name="Artemis Javanshir" userId="59835868965f2672" providerId="LiveId" clId="{1A33443B-3D6E-45F8-9D32-9CDDAE36D676}" dt="2022-11-11T04:23:09.443" v="8856" actId="26606"/>
          <ac:spMkLst>
            <pc:docMk/>
            <pc:sldMk cId="2148246649" sldId="274"/>
            <ac:spMk id="16" creationId="{F263A0B5-F8C4-4116-809F-78A768EA79A6}"/>
          </ac:spMkLst>
        </pc:spChg>
        <pc:spChg chg="add del">
          <ac:chgData name="Artemis Javanshir" userId="59835868965f2672" providerId="LiveId" clId="{1A33443B-3D6E-45F8-9D32-9CDDAE36D676}" dt="2022-11-11T04:23:12.597" v="8858" actId="26606"/>
          <ac:spMkLst>
            <pc:docMk/>
            <pc:sldMk cId="2148246649" sldId="274"/>
            <ac:spMk id="18" creationId="{2B1D4F77-A17C-43D7-B7FA-545148E4E93D}"/>
          </ac:spMkLst>
        </pc:spChg>
        <pc:spChg chg="add">
          <ac:chgData name="Artemis Javanshir" userId="59835868965f2672" providerId="LiveId" clId="{1A33443B-3D6E-45F8-9D32-9CDDAE36D676}" dt="2022-11-11T04:23:12.601" v="8859" actId="26606"/>
          <ac:spMkLst>
            <pc:docMk/>
            <pc:sldMk cId="2148246649" sldId="274"/>
            <ac:spMk id="20" creationId="{9B76D444-2756-434F-AE61-96D69830C13E}"/>
          </ac:spMkLst>
        </pc:spChg>
        <pc:picChg chg="add mod ord">
          <ac:chgData name="Artemis Javanshir" userId="59835868965f2672" providerId="LiveId" clId="{1A33443B-3D6E-45F8-9D32-9CDDAE36D676}" dt="2022-11-11T04:23:12.601" v="8859" actId="26606"/>
          <ac:picMkLst>
            <pc:docMk/>
            <pc:sldMk cId="2148246649" sldId="274"/>
            <ac:picMk id="4" creationId="{CF70B321-40DF-1BE7-1156-AC44B934A74B}"/>
          </ac:picMkLst>
        </pc:picChg>
        <pc:cxnChg chg="add">
          <ac:chgData name="Artemis Javanshir" userId="59835868965f2672" providerId="LiveId" clId="{1A33443B-3D6E-45F8-9D32-9CDDAE36D676}" dt="2022-11-11T04:23:12.601" v="8859" actId="26606"/>
          <ac:cxnSpMkLst>
            <pc:docMk/>
            <pc:sldMk cId="2148246649" sldId="274"/>
            <ac:cxnSpMk id="21" creationId="{CF8F36E2-BBE5-43FE-822F-AD8CAE08C071}"/>
          </ac:cxnSpMkLst>
        </pc:cxnChg>
      </pc:sldChg>
      <pc:sldChg chg="addSp modSp new mod setBg">
        <pc:chgData name="Artemis Javanshir" userId="59835868965f2672" providerId="LiveId" clId="{1A33443B-3D6E-45F8-9D32-9CDDAE36D676}" dt="2022-11-13T16:22:43.876" v="10183" actId="20577"/>
        <pc:sldMkLst>
          <pc:docMk/>
          <pc:sldMk cId="728177331" sldId="275"/>
        </pc:sldMkLst>
        <pc:spChg chg="mod">
          <ac:chgData name="Artemis Javanshir" userId="59835868965f2672" providerId="LiveId" clId="{1A33443B-3D6E-45F8-9D32-9CDDAE36D676}" dt="2022-11-11T03:56:11.768" v="8663" actId="14100"/>
          <ac:spMkLst>
            <pc:docMk/>
            <pc:sldMk cId="728177331" sldId="275"/>
            <ac:spMk id="2" creationId="{74DEFEAC-64D1-F18E-8F7C-E01BC16FFCA2}"/>
          </ac:spMkLst>
        </pc:spChg>
        <pc:spChg chg="mod">
          <ac:chgData name="Artemis Javanshir" userId="59835868965f2672" providerId="LiveId" clId="{1A33443B-3D6E-45F8-9D32-9CDDAE36D676}" dt="2022-11-13T16:22:43.876" v="10183" actId="20577"/>
          <ac:spMkLst>
            <pc:docMk/>
            <pc:sldMk cId="728177331" sldId="275"/>
            <ac:spMk id="3" creationId="{F9455C34-CCEA-0BC7-E5E3-ECC7488AEFB6}"/>
          </ac:spMkLst>
        </pc:spChg>
        <pc:spChg chg="add">
          <ac:chgData name="Artemis Javanshir" userId="59835868965f2672" providerId="LiveId" clId="{1A33443B-3D6E-45F8-9D32-9CDDAE36D676}" dt="2022-11-11T03:55:57.849" v="8661" actId="26606"/>
          <ac:spMkLst>
            <pc:docMk/>
            <pc:sldMk cId="728177331" sldId="275"/>
            <ac:spMk id="9" creationId="{46F7435D-E3DB-47B1-BA61-B00ACC83A9DE}"/>
          </ac:spMkLst>
        </pc:spChg>
        <pc:spChg chg="add">
          <ac:chgData name="Artemis Javanshir" userId="59835868965f2672" providerId="LiveId" clId="{1A33443B-3D6E-45F8-9D32-9CDDAE36D676}" dt="2022-11-11T03:55:57.849" v="8661" actId="26606"/>
          <ac:spMkLst>
            <pc:docMk/>
            <pc:sldMk cId="728177331" sldId="275"/>
            <ac:spMk id="11" creationId="{F263A0B5-F8C4-4116-809F-78A768EA79A6}"/>
          </ac:spMkLst>
        </pc:spChg>
        <pc:picChg chg="add mod">
          <ac:chgData name="Artemis Javanshir" userId="59835868965f2672" providerId="LiveId" clId="{1A33443B-3D6E-45F8-9D32-9CDDAE36D676}" dt="2022-11-11T03:55:57.849" v="8661" actId="26606"/>
          <ac:picMkLst>
            <pc:docMk/>
            <pc:sldMk cId="728177331" sldId="275"/>
            <ac:picMk id="4" creationId="{791C560C-8F59-9D35-A7CD-5399E65B1092}"/>
          </ac:picMkLst>
        </pc:picChg>
      </pc:sldChg>
      <pc:sldChg chg="addSp modSp new mod ord setBg">
        <pc:chgData name="Artemis Javanshir" userId="59835868965f2672" providerId="LiveId" clId="{1A33443B-3D6E-45F8-9D32-9CDDAE36D676}" dt="2022-11-11T04:41:00.006" v="9387" actId="20577"/>
        <pc:sldMkLst>
          <pc:docMk/>
          <pc:sldMk cId="3727124458" sldId="276"/>
        </pc:sldMkLst>
        <pc:spChg chg="mod">
          <ac:chgData name="Artemis Javanshir" userId="59835868965f2672" providerId="LiveId" clId="{1A33443B-3D6E-45F8-9D32-9CDDAE36D676}" dt="2022-11-11T04:34:06.756" v="9229" actId="122"/>
          <ac:spMkLst>
            <pc:docMk/>
            <pc:sldMk cId="3727124458" sldId="276"/>
            <ac:spMk id="2" creationId="{9FA3C9B0-E699-3530-2765-52871EA4CDD0}"/>
          </ac:spMkLst>
        </pc:spChg>
        <pc:spChg chg="mod">
          <ac:chgData name="Artemis Javanshir" userId="59835868965f2672" providerId="LiveId" clId="{1A33443B-3D6E-45F8-9D32-9CDDAE36D676}" dt="2022-11-11T04:41:00.006" v="9387" actId="20577"/>
          <ac:spMkLst>
            <pc:docMk/>
            <pc:sldMk cId="3727124458" sldId="276"/>
            <ac:spMk id="3" creationId="{305C052C-31CE-2997-E5C4-135BF394931A}"/>
          </ac:spMkLst>
        </pc:spChg>
        <pc:spChg chg="add">
          <ac:chgData name="Artemis Javanshir" userId="59835868965f2672" providerId="LiveId" clId="{1A33443B-3D6E-45F8-9D32-9CDDAE36D676}" dt="2022-11-11T03:53:18.412" v="8656" actId="26606"/>
          <ac:spMkLst>
            <pc:docMk/>
            <pc:sldMk cId="3727124458" sldId="276"/>
            <ac:spMk id="9" creationId="{5E39A796-BE83-48B1-B33F-35C4A32AAB57}"/>
          </ac:spMkLst>
        </pc:spChg>
        <pc:spChg chg="add">
          <ac:chgData name="Artemis Javanshir" userId="59835868965f2672" providerId="LiveId" clId="{1A33443B-3D6E-45F8-9D32-9CDDAE36D676}" dt="2022-11-11T03:53:18.412" v="8656" actId="26606"/>
          <ac:spMkLst>
            <pc:docMk/>
            <pc:sldMk cId="3727124458" sldId="276"/>
            <ac:spMk id="11" creationId="{72F84B47-E267-4194-8194-831DB7B5547F}"/>
          </ac:spMkLst>
        </pc:spChg>
        <pc:picChg chg="add mod">
          <ac:chgData name="Artemis Javanshir" userId="59835868965f2672" providerId="LiveId" clId="{1A33443B-3D6E-45F8-9D32-9CDDAE36D676}" dt="2022-11-11T03:53:28.777" v="8658" actId="27614"/>
          <ac:picMkLst>
            <pc:docMk/>
            <pc:sldMk cId="3727124458" sldId="276"/>
            <ac:picMk id="4" creationId="{B5DCDF58-933F-CF76-B564-2017A6CF7942}"/>
          </ac:picMkLst>
        </pc:picChg>
      </pc:sldChg>
      <pc:sldChg chg="addSp delSp modSp new mod setBg">
        <pc:chgData name="Artemis Javanshir" userId="59835868965f2672" providerId="LiveId" clId="{1A33443B-3D6E-45F8-9D32-9CDDAE36D676}" dt="2022-11-11T04:26:12.430" v="8942" actId="20577"/>
        <pc:sldMkLst>
          <pc:docMk/>
          <pc:sldMk cId="3564991024" sldId="277"/>
        </pc:sldMkLst>
        <pc:spChg chg="mod">
          <ac:chgData name="Artemis Javanshir" userId="59835868965f2672" providerId="LiveId" clId="{1A33443B-3D6E-45F8-9D32-9CDDAE36D676}" dt="2022-11-11T03:16:31.450" v="8530" actId="26606"/>
          <ac:spMkLst>
            <pc:docMk/>
            <pc:sldMk cId="3564991024" sldId="277"/>
            <ac:spMk id="2" creationId="{5DB0F91E-1023-2E74-CB54-8EE3045DAF54}"/>
          </ac:spMkLst>
        </pc:spChg>
        <pc:spChg chg="del">
          <ac:chgData name="Artemis Javanshir" userId="59835868965f2672" providerId="LiveId" clId="{1A33443B-3D6E-45F8-9D32-9CDDAE36D676}" dt="2022-11-11T03:16:15.148" v="8527"/>
          <ac:spMkLst>
            <pc:docMk/>
            <pc:sldMk cId="3564991024" sldId="277"/>
            <ac:spMk id="3" creationId="{9CA076D8-28CF-A08B-72C9-2AB3F18CF6A0}"/>
          </ac:spMkLst>
        </pc:spChg>
        <pc:spChg chg="add">
          <ac:chgData name="Artemis Javanshir" userId="59835868965f2672" providerId="LiveId" clId="{1A33443B-3D6E-45F8-9D32-9CDDAE36D676}" dt="2022-11-11T03:16:31.450" v="8530" actId="26606"/>
          <ac:spMkLst>
            <pc:docMk/>
            <pc:sldMk cId="3564991024" sldId="277"/>
            <ac:spMk id="9" creationId="{BACC6370-2D7E-4714-9D71-7542949D7D5D}"/>
          </ac:spMkLst>
        </pc:spChg>
        <pc:spChg chg="add">
          <ac:chgData name="Artemis Javanshir" userId="59835868965f2672" providerId="LiveId" clId="{1A33443B-3D6E-45F8-9D32-9CDDAE36D676}" dt="2022-11-11T03:16:31.450" v="8530" actId="26606"/>
          <ac:spMkLst>
            <pc:docMk/>
            <pc:sldMk cId="3564991024" sldId="277"/>
            <ac:spMk id="11" creationId="{F68B3F68-107C-434F-AA38-110D5EA91B85}"/>
          </ac:spMkLst>
        </pc:spChg>
        <pc:spChg chg="add">
          <ac:chgData name="Artemis Javanshir" userId="59835868965f2672" providerId="LiveId" clId="{1A33443B-3D6E-45F8-9D32-9CDDAE36D676}" dt="2022-11-11T03:16:31.450" v="8530" actId="26606"/>
          <ac:spMkLst>
            <pc:docMk/>
            <pc:sldMk cId="3564991024" sldId="277"/>
            <ac:spMk id="13" creationId="{AAD0DBB9-1A4B-4391-81D4-CB19F9AB918A}"/>
          </ac:spMkLst>
        </pc:spChg>
        <pc:spChg chg="add">
          <ac:chgData name="Artemis Javanshir" userId="59835868965f2672" providerId="LiveId" clId="{1A33443B-3D6E-45F8-9D32-9CDDAE36D676}" dt="2022-11-11T03:16:31.450" v="8530" actId="26606"/>
          <ac:spMkLst>
            <pc:docMk/>
            <pc:sldMk cId="3564991024" sldId="277"/>
            <ac:spMk id="15" creationId="{063BBA22-50EA-4C4D-BE05-F1CE4E63AA56}"/>
          </ac:spMkLst>
        </pc:spChg>
        <pc:graphicFrameChg chg="add mod modGraphic">
          <ac:chgData name="Artemis Javanshir" userId="59835868965f2672" providerId="LiveId" clId="{1A33443B-3D6E-45F8-9D32-9CDDAE36D676}" dt="2022-11-11T04:26:12.430" v="8942" actId="20577"/>
          <ac:graphicFrameMkLst>
            <pc:docMk/>
            <pc:sldMk cId="3564991024" sldId="277"/>
            <ac:graphicFrameMk id="4" creationId="{9E3D2AD1-7D31-AAB0-FD16-9A43A63401D2}"/>
          </ac:graphicFrameMkLst>
        </pc:graphicFrameChg>
      </pc:sldChg>
      <pc:sldChg chg="addSp delSp modSp new mod setBg addAnim delAnim setClrOvrMap">
        <pc:chgData name="Artemis Javanshir" userId="59835868965f2672" providerId="LiveId" clId="{1A33443B-3D6E-45F8-9D32-9CDDAE36D676}" dt="2022-11-11T04:21:57.267" v="8849" actId="26606"/>
        <pc:sldMkLst>
          <pc:docMk/>
          <pc:sldMk cId="1547422509" sldId="278"/>
        </pc:sldMkLst>
        <pc:spChg chg="mod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2" creationId="{84793258-4008-53AD-8F52-70AA79E54D54}"/>
          </ac:spMkLst>
        </pc:spChg>
        <pc:spChg chg="mod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3" creationId="{3BA05BA0-C0B4-4ED5-575A-33F78A541CCC}"/>
          </ac:spMkLst>
        </pc:spChg>
        <pc:spChg chg="add del">
          <ac:chgData name="Artemis Javanshir" userId="59835868965f2672" providerId="LiveId" clId="{1A33443B-3D6E-45F8-9D32-9CDDAE36D676}" dt="2022-11-11T03:25:54.805" v="8576" actId="26606"/>
          <ac:spMkLst>
            <pc:docMk/>
            <pc:sldMk cId="1547422509" sldId="278"/>
            <ac:spMk id="9" creationId="{665DBBEF-238B-476B-96AB-8AAC3224ECEA}"/>
          </ac:spMkLst>
        </pc:spChg>
        <pc:spChg chg="add del">
          <ac:chgData name="Artemis Javanshir" userId="59835868965f2672" providerId="LiveId" clId="{1A33443B-3D6E-45F8-9D32-9CDDAE36D676}" dt="2022-11-11T03:25:54.805" v="8576" actId="26606"/>
          <ac:spMkLst>
            <pc:docMk/>
            <pc:sldMk cId="1547422509" sldId="278"/>
            <ac:spMk id="11" creationId="{3FCFB1DE-0B7E-48CC-BA90-B2AB0889F9D6}"/>
          </ac:spMkLst>
        </pc:spChg>
        <pc:spChg chg="add del">
          <ac:chgData name="Artemis Javanshir" userId="59835868965f2672" providerId="LiveId" clId="{1A33443B-3D6E-45F8-9D32-9CDDAE36D676}" dt="2022-11-11T03:25:59.809" v="8578" actId="26606"/>
          <ac:spMkLst>
            <pc:docMk/>
            <pc:sldMk cId="1547422509" sldId="278"/>
            <ac:spMk id="13" creationId="{D07DD2DE-F619-49DD-B5E7-03A290FF4ED1}"/>
          </ac:spMkLst>
        </pc:spChg>
        <pc:spChg chg="add del">
          <ac:chgData name="Artemis Javanshir" userId="59835868965f2672" providerId="LiveId" clId="{1A33443B-3D6E-45F8-9D32-9CDDAE36D676}" dt="2022-11-11T03:25:59.809" v="8578" actId="26606"/>
          <ac:spMkLst>
            <pc:docMk/>
            <pc:sldMk cId="1547422509" sldId="278"/>
            <ac:spMk id="14" creationId="{A8384FB5-9ADC-4DDC-881B-597D56F5B15D}"/>
          </ac:spMkLst>
        </pc:spChg>
        <pc:spChg chg="add del">
          <ac:chgData name="Artemis Javanshir" userId="59835868965f2672" providerId="LiveId" clId="{1A33443B-3D6E-45F8-9D32-9CDDAE36D676}" dt="2022-11-11T03:25:59.809" v="8578" actId="26606"/>
          <ac:spMkLst>
            <pc:docMk/>
            <pc:sldMk cId="1547422509" sldId="278"/>
            <ac:spMk id="15" creationId="{85149191-5F60-4A28-AAFF-039F96B0F3EC}"/>
          </ac:spMkLst>
        </pc:spChg>
        <pc:spChg chg="add del">
          <ac:chgData name="Artemis Javanshir" userId="59835868965f2672" providerId="LiveId" clId="{1A33443B-3D6E-45F8-9D32-9CDDAE36D676}" dt="2022-11-11T03:25:59.809" v="8578" actId="26606"/>
          <ac:spMkLst>
            <pc:docMk/>
            <pc:sldMk cId="1547422509" sldId="278"/>
            <ac:spMk id="16" creationId="{91E5A9A7-95C6-4F4F-B00E-C82E07FE62EF}"/>
          </ac:spMkLst>
        </pc:spChg>
        <pc:spChg chg="add del">
          <ac:chgData name="Artemis Javanshir" userId="59835868965f2672" providerId="LiveId" clId="{1A33443B-3D6E-45F8-9D32-9CDDAE36D676}" dt="2022-11-11T03:25:59.809" v="8578" actId="26606"/>
          <ac:spMkLst>
            <pc:docMk/>
            <pc:sldMk cId="1547422509" sldId="278"/>
            <ac:spMk id="17" creationId="{F8260ED5-17F7-4158-B241-D51DD4CF1B7E}"/>
          </ac:spMkLst>
        </pc:spChg>
        <pc:spChg chg="add del">
          <ac:chgData name="Artemis Javanshir" userId="59835868965f2672" providerId="LiveId" clId="{1A33443B-3D6E-45F8-9D32-9CDDAE36D676}" dt="2022-11-11T03:26:07.748" v="8581" actId="26606"/>
          <ac:spMkLst>
            <pc:docMk/>
            <pc:sldMk cId="1547422509" sldId="278"/>
            <ac:spMk id="19" creationId="{8D0D6D3E-D7F9-4591-9CA9-DDF4DB1F73DA}"/>
          </ac:spMkLst>
        </pc:spChg>
        <pc:spChg chg="add del">
          <ac:chgData name="Artemis Javanshir" userId="59835868965f2672" providerId="LiveId" clId="{1A33443B-3D6E-45F8-9D32-9CDDAE36D676}" dt="2022-11-11T03:26:07.748" v="8581" actId="26606"/>
          <ac:spMkLst>
            <pc:docMk/>
            <pc:sldMk cId="1547422509" sldId="278"/>
            <ac:spMk id="20" creationId="{C4C9F2B0-1044-46EB-8AEB-C3BFFDE6C2CC}"/>
          </ac:spMkLst>
        </pc:spChg>
        <pc:spChg chg="add del">
          <ac:chgData name="Artemis Javanshir" userId="59835868965f2672" providerId="LiveId" clId="{1A33443B-3D6E-45F8-9D32-9CDDAE36D676}" dt="2022-11-11T03:26:07.748" v="8581" actId="26606"/>
          <ac:spMkLst>
            <pc:docMk/>
            <pc:sldMk cId="1547422509" sldId="278"/>
            <ac:spMk id="21" creationId="{D28B54C3-B57B-472A-B96E-1FCB67093DC2}"/>
          </ac:spMkLst>
        </pc:spChg>
        <pc:spChg chg="add del">
          <ac:chgData name="Artemis Javanshir" userId="59835868965f2672" providerId="LiveId" clId="{1A33443B-3D6E-45F8-9D32-9CDDAE36D676}" dt="2022-11-11T03:26:07.748" v="8581" actId="26606"/>
          <ac:spMkLst>
            <pc:docMk/>
            <pc:sldMk cId="1547422509" sldId="278"/>
            <ac:spMk id="22" creationId="{7DB3C429-F8DA-49B9-AF84-21996FCF78B5}"/>
          </ac:spMkLst>
        </pc:spChg>
        <pc:spChg chg="add del">
          <ac:chgData name="Artemis Javanshir" userId="59835868965f2672" providerId="LiveId" clId="{1A33443B-3D6E-45F8-9D32-9CDDAE36D676}" dt="2022-11-11T04:17:55.381" v="8794" actId="26606"/>
          <ac:spMkLst>
            <pc:docMk/>
            <pc:sldMk cId="1547422509" sldId="278"/>
            <ac:spMk id="24" creationId="{665DBBEF-238B-476B-96AB-8AAC3224ECEA}"/>
          </ac:spMkLst>
        </pc:spChg>
        <pc:spChg chg="add del">
          <ac:chgData name="Artemis Javanshir" userId="59835868965f2672" providerId="LiveId" clId="{1A33443B-3D6E-45F8-9D32-9CDDAE36D676}" dt="2022-11-11T04:17:55.381" v="8794" actId="26606"/>
          <ac:spMkLst>
            <pc:docMk/>
            <pc:sldMk cId="1547422509" sldId="278"/>
            <ac:spMk id="25" creationId="{3FCFB1DE-0B7E-48CC-BA90-B2AB0889F9D6}"/>
          </ac:spMkLst>
        </pc:spChg>
        <pc:spChg chg="add del">
          <ac:chgData name="Artemis Javanshir" userId="59835868965f2672" providerId="LiveId" clId="{1A33443B-3D6E-45F8-9D32-9CDDAE36D676}" dt="2022-11-11T04:17:30.477" v="8791" actId="26606"/>
          <ac:spMkLst>
            <pc:docMk/>
            <pc:sldMk cId="1547422509" sldId="278"/>
            <ac:spMk id="30" creationId="{A29398BB-6F62-472B-88B2-8D942FEBFB20}"/>
          </ac:spMkLst>
        </pc:spChg>
        <pc:spChg chg="add del">
          <ac:chgData name="Artemis Javanshir" userId="59835868965f2672" providerId="LiveId" clId="{1A33443B-3D6E-45F8-9D32-9CDDAE36D676}" dt="2022-11-11T04:17:30.477" v="8791" actId="26606"/>
          <ac:spMkLst>
            <pc:docMk/>
            <pc:sldMk cId="1547422509" sldId="278"/>
            <ac:spMk id="32" creationId="{74F93062-C8C5-49C4-B90F-AA5653D572D2}"/>
          </ac:spMkLst>
        </pc:spChg>
        <pc:spChg chg="add del">
          <ac:chgData name="Artemis Javanshir" userId="59835868965f2672" providerId="LiveId" clId="{1A33443B-3D6E-45F8-9D32-9CDDAE36D676}" dt="2022-11-11T04:17:55.381" v="8793" actId="26606"/>
          <ac:spMkLst>
            <pc:docMk/>
            <pc:sldMk cId="1547422509" sldId="278"/>
            <ac:spMk id="34" creationId="{5E39A796-BE83-48B1-B33F-35C4A32AAB57}"/>
          </ac:spMkLst>
        </pc:spChg>
        <pc:spChg chg="add del">
          <ac:chgData name="Artemis Javanshir" userId="59835868965f2672" providerId="LiveId" clId="{1A33443B-3D6E-45F8-9D32-9CDDAE36D676}" dt="2022-11-11T04:17:55.381" v="8793" actId="26606"/>
          <ac:spMkLst>
            <pc:docMk/>
            <pc:sldMk cId="1547422509" sldId="278"/>
            <ac:spMk id="35" creationId="{72F84B47-E267-4194-8194-831DB7B5547F}"/>
          </ac:spMkLst>
        </pc:spChg>
        <pc:spChg chg="add del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36" creationId="{85149191-5F60-4A28-AAFF-039F96B0F3EC}"/>
          </ac:spMkLst>
        </pc:spChg>
        <pc:spChg chg="add del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37" creationId="{A8384FB5-9ADC-4DDC-881B-597D56F5B15D}"/>
          </ac:spMkLst>
        </pc:spChg>
        <pc:spChg chg="add del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38" creationId="{F8260ED5-17F7-4158-B241-D51DD4CF1B7E}"/>
          </ac:spMkLst>
        </pc:spChg>
        <pc:spChg chg="add del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39" creationId="{91E5A9A7-95C6-4F4F-B00E-C82E07FE62EF}"/>
          </ac:spMkLst>
        </pc:spChg>
        <pc:spChg chg="add del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40" creationId="{D07DD2DE-F619-49DD-B5E7-03A290FF4ED1}"/>
          </ac:spMkLst>
        </pc:spChg>
        <pc:spChg chg="add del">
          <ac:chgData name="Artemis Javanshir" userId="59835868965f2672" providerId="LiveId" clId="{1A33443B-3D6E-45F8-9D32-9CDDAE36D676}" dt="2022-11-11T04:21:57.251" v="8848" actId="26606"/>
          <ac:spMkLst>
            <pc:docMk/>
            <pc:sldMk cId="1547422509" sldId="278"/>
            <ac:spMk id="45" creationId="{2E614F1C-2D93-42D0-B229-768199449923}"/>
          </ac:spMkLst>
        </pc:spChg>
        <pc:spChg chg="add">
          <ac:chgData name="Artemis Javanshir" userId="59835868965f2672" providerId="LiveId" clId="{1A33443B-3D6E-45F8-9D32-9CDDAE36D676}" dt="2022-11-11T04:21:57.267" v="8849" actId="26606"/>
          <ac:spMkLst>
            <pc:docMk/>
            <pc:sldMk cId="1547422509" sldId="278"/>
            <ac:spMk id="48" creationId="{8537B233-9CDD-4A90-AABB-A8963DEE4FBC}"/>
          </ac:spMkLst>
        </pc:spChg>
        <pc:picChg chg="add del mod">
          <ac:chgData name="Artemis Javanshir" userId="59835868965f2672" providerId="LiveId" clId="{1A33443B-3D6E-45F8-9D32-9CDDAE36D676}" dt="2022-11-11T04:20:34.147" v="8795" actId="478"/>
          <ac:picMkLst>
            <pc:docMk/>
            <pc:sldMk cId="1547422509" sldId="278"/>
            <ac:picMk id="4" creationId="{33344984-F96A-75B1-0660-F3D0F762D1BF}"/>
          </ac:picMkLst>
        </pc:picChg>
        <pc:picChg chg="add mod">
          <ac:chgData name="Artemis Javanshir" userId="59835868965f2672" providerId="LiveId" clId="{1A33443B-3D6E-45F8-9D32-9CDDAE36D676}" dt="2022-11-11T04:21:57.267" v="8849" actId="26606"/>
          <ac:picMkLst>
            <pc:docMk/>
            <pc:sldMk cId="1547422509" sldId="278"/>
            <ac:picMk id="5" creationId="{D874E0DB-33AE-14D7-13DB-E32201132CD3}"/>
          </ac:picMkLst>
        </pc:picChg>
        <pc:cxnChg chg="add">
          <ac:chgData name="Artemis Javanshir" userId="59835868965f2672" providerId="LiveId" clId="{1A33443B-3D6E-45F8-9D32-9CDDAE36D676}" dt="2022-11-11T04:21:57.267" v="8849" actId="26606"/>
          <ac:cxnSpMkLst>
            <pc:docMk/>
            <pc:sldMk cId="1547422509" sldId="278"/>
            <ac:cxnSpMk id="47" creationId="{040575EE-C594-4566-BC00-663004E52AB5}"/>
          </ac:cxnSpMkLst>
        </pc:cxnChg>
      </pc:sldChg>
      <pc:sldChg chg="addSp delSp modSp new mod setBg">
        <pc:chgData name="Artemis Javanshir" userId="59835868965f2672" providerId="LiveId" clId="{1A33443B-3D6E-45F8-9D32-9CDDAE36D676}" dt="2022-11-13T16:14:30.011" v="9955" actId="20577"/>
        <pc:sldMkLst>
          <pc:docMk/>
          <pc:sldMk cId="3681149986" sldId="279"/>
        </pc:sldMkLst>
        <pc:spChg chg="mod">
          <ac:chgData name="Artemis Javanshir" userId="59835868965f2672" providerId="LiveId" clId="{1A33443B-3D6E-45F8-9D32-9CDDAE36D676}" dt="2022-11-13T16:13:08.022" v="9919" actId="26606"/>
          <ac:spMkLst>
            <pc:docMk/>
            <pc:sldMk cId="3681149986" sldId="279"/>
            <ac:spMk id="2" creationId="{527E1C03-6246-0715-D6F3-2C0F9B2A0F9B}"/>
          </ac:spMkLst>
        </pc:spChg>
        <pc:spChg chg="mod">
          <ac:chgData name="Artemis Javanshir" userId="59835868965f2672" providerId="LiveId" clId="{1A33443B-3D6E-45F8-9D32-9CDDAE36D676}" dt="2022-11-13T16:14:30.011" v="9955" actId="20577"/>
          <ac:spMkLst>
            <pc:docMk/>
            <pc:sldMk cId="3681149986" sldId="279"/>
            <ac:spMk id="3" creationId="{54BDE7C7-C7A8-314E-7056-45F81FE5DFF0}"/>
          </ac:spMkLst>
        </pc:spChg>
        <pc:spChg chg="add del">
          <ac:chgData name="Artemis Javanshir" userId="59835868965f2672" providerId="LiveId" clId="{1A33443B-3D6E-45F8-9D32-9CDDAE36D676}" dt="2022-11-13T16:11:18.713" v="9904" actId="26606"/>
          <ac:spMkLst>
            <pc:docMk/>
            <pc:sldMk cId="3681149986" sldId="279"/>
            <ac:spMk id="9" creationId="{C1DD1A8A-57D5-4A81-AD04-532B043C5611}"/>
          </ac:spMkLst>
        </pc:spChg>
        <pc:spChg chg="add del">
          <ac:chgData name="Artemis Javanshir" userId="59835868965f2672" providerId="LiveId" clId="{1A33443B-3D6E-45F8-9D32-9CDDAE36D676}" dt="2022-11-13T16:11:18.713" v="9904" actId="26606"/>
          <ac:spMkLst>
            <pc:docMk/>
            <pc:sldMk cId="3681149986" sldId="279"/>
            <ac:spMk id="11" creationId="{007891EC-4501-44ED-A8C8-B11B6DB767AB}"/>
          </ac:spMkLst>
        </pc:spChg>
        <pc:spChg chg="add del">
          <ac:chgData name="Artemis Javanshir" userId="59835868965f2672" providerId="LiveId" clId="{1A33443B-3D6E-45F8-9D32-9CDDAE36D676}" dt="2022-11-13T16:12:09.973" v="9910" actId="26606"/>
          <ac:spMkLst>
            <pc:docMk/>
            <pc:sldMk cId="3681149986" sldId="279"/>
            <ac:spMk id="13" creationId="{AF2F604E-43BE-4DC3-B983-E071523364F8}"/>
          </ac:spMkLst>
        </pc:spChg>
        <pc:spChg chg="add del">
          <ac:chgData name="Artemis Javanshir" userId="59835868965f2672" providerId="LiveId" clId="{1A33443B-3D6E-45F8-9D32-9CDDAE36D676}" dt="2022-11-13T16:12:09.973" v="9910" actId="26606"/>
          <ac:spMkLst>
            <pc:docMk/>
            <pc:sldMk cId="3681149986" sldId="279"/>
            <ac:spMk id="14" creationId="{E91DC736-0EF8-4F87-9146-EBF1D2EE4D3D}"/>
          </ac:spMkLst>
        </pc:spChg>
        <pc:spChg chg="add del">
          <ac:chgData name="Artemis Javanshir" userId="59835868965f2672" providerId="LiveId" clId="{1A33443B-3D6E-45F8-9D32-9CDDAE36D676}" dt="2022-11-13T16:12:09.973" v="9910" actId="26606"/>
          <ac:spMkLst>
            <pc:docMk/>
            <pc:sldMk cId="3681149986" sldId="279"/>
            <ac:spMk id="15" creationId="{08C9B587-E65E-4B52-B37C-ABEBB6E87928}"/>
          </ac:spMkLst>
        </pc:spChg>
        <pc:spChg chg="add del">
          <ac:chgData name="Artemis Javanshir" userId="59835868965f2672" providerId="LiveId" clId="{1A33443B-3D6E-45F8-9D32-9CDDAE36D676}" dt="2022-11-13T16:12:09.973" v="9910" actId="26606"/>
          <ac:spMkLst>
            <pc:docMk/>
            <pc:sldMk cId="3681149986" sldId="279"/>
            <ac:spMk id="16" creationId="{097CD68E-23E3-4007-8847-CD0944C4F7BE}"/>
          </ac:spMkLst>
        </pc:spChg>
        <pc:spChg chg="add del">
          <ac:chgData name="Artemis Javanshir" userId="59835868965f2672" providerId="LiveId" clId="{1A33443B-3D6E-45F8-9D32-9CDDAE36D676}" dt="2022-11-13T16:13:08.022" v="9919" actId="26606"/>
          <ac:spMkLst>
            <pc:docMk/>
            <pc:sldMk cId="3681149986" sldId="279"/>
            <ac:spMk id="21" creationId="{9B7AD9F6-8CE7-4299-8FC6-328F4DCD3FF9}"/>
          </ac:spMkLst>
        </pc:spChg>
        <pc:spChg chg="add del">
          <ac:chgData name="Artemis Javanshir" userId="59835868965f2672" providerId="LiveId" clId="{1A33443B-3D6E-45F8-9D32-9CDDAE36D676}" dt="2022-11-13T16:13:08.022" v="9919" actId="26606"/>
          <ac:spMkLst>
            <pc:docMk/>
            <pc:sldMk cId="3681149986" sldId="279"/>
            <ac:spMk id="23" creationId="{F49775AF-8896-43EE-92C6-83497D6DC56F}"/>
          </ac:spMkLst>
        </pc:spChg>
        <pc:spChg chg="add">
          <ac:chgData name="Artemis Javanshir" userId="59835868965f2672" providerId="LiveId" clId="{1A33443B-3D6E-45F8-9D32-9CDDAE36D676}" dt="2022-11-13T16:13:08.022" v="9919" actId="26606"/>
          <ac:spMkLst>
            <pc:docMk/>
            <pc:sldMk cId="3681149986" sldId="279"/>
            <ac:spMk id="28" creationId="{9F701746-0657-4467-BBD3-24051A715C25}"/>
          </ac:spMkLst>
        </pc:spChg>
        <pc:spChg chg="add">
          <ac:chgData name="Artemis Javanshir" userId="59835868965f2672" providerId="LiveId" clId="{1A33443B-3D6E-45F8-9D32-9CDDAE36D676}" dt="2022-11-13T16:13:08.022" v="9919" actId="26606"/>
          <ac:spMkLst>
            <pc:docMk/>
            <pc:sldMk cId="3681149986" sldId="279"/>
            <ac:spMk id="30" creationId="{117BEB00-3E3D-4F08-AF56-DB0D22FB5F64}"/>
          </ac:spMkLst>
        </pc:spChg>
        <pc:picChg chg="add mod ord">
          <ac:chgData name="Artemis Javanshir" userId="59835868965f2672" providerId="LiveId" clId="{1A33443B-3D6E-45F8-9D32-9CDDAE36D676}" dt="2022-11-13T16:13:08.022" v="9919" actId="26606"/>
          <ac:picMkLst>
            <pc:docMk/>
            <pc:sldMk cId="3681149986" sldId="279"/>
            <ac:picMk id="4" creationId="{254D6AD5-EDAC-8C53-4AE3-087BEE60BB81}"/>
          </ac:picMkLst>
        </pc:picChg>
      </pc:sldChg>
      <pc:sldChg chg="addSp delSp modSp new mod setBg">
        <pc:chgData name="Artemis Javanshir" userId="59835868965f2672" providerId="LiveId" clId="{1A33443B-3D6E-45F8-9D32-9CDDAE36D676}" dt="2022-11-13T16:31:26.877" v="10471" actId="33524"/>
        <pc:sldMkLst>
          <pc:docMk/>
          <pc:sldMk cId="3259920088" sldId="280"/>
        </pc:sldMkLst>
        <pc:spChg chg="mod">
          <ac:chgData name="Artemis Javanshir" userId="59835868965f2672" providerId="LiveId" clId="{1A33443B-3D6E-45F8-9D32-9CDDAE36D676}" dt="2022-11-13T16:30:37.502" v="10470" actId="26606"/>
          <ac:spMkLst>
            <pc:docMk/>
            <pc:sldMk cId="3259920088" sldId="280"/>
            <ac:spMk id="2" creationId="{16DC1CD7-1106-CD11-A4BE-2DB9A30EB642}"/>
          </ac:spMkLst>
        </pc:spChg>
        <pc:spChg chg="del">
          <ac:chgData name="Artemis Javanshir" userId="59835868965f2672" providerId="LiveId" clId="{1A33443B-3D6E-45F8-9D32-9CDDAE36D676}" dt="2022-11-13T16:30:13.273" v="10465"/>
          <ac:spMkLst>
            <pc:docMk/>
            <pc:sldMk cId="3259920088" sldId="280"/>
            <ac:spMk id="3" creationId="{6AD16276-C65D-42A5-116F-6153400BBAE0}"/>
          </ac:spMkLst>
        </pc:spChg>
        <pc:spChg chg="add del">
          <ac:chgData name="Artemis Javanshir" userId="59835868965f2672" providerId="LiveId" clId="{1A33443B-3D6E-45F8-9D32-9CDDAE36D676}" dt="2022-11-13T16:30:30.130" v="10467" actId="26606"/>
          <ac:spMkLst>
            <pc:docMk/>
            <pc:sldMk cId="3259920088" sldId="280"/>
            <ac:spMk id="9" creationId="{AFF8D2E5-2C4E-47B1-930B-6C82B7C31331}"/>
          </ac:spMkLst>
        </pc:spChg>
        <pc:spChg chg="add del">
          <ac:chgData name="Artemis Javanshir" userId="59835868965f2672" providerId="LiveId" clId="{1A33443B-3D6E-45F8-9D32-9CDDAE36D676}" dt="2022-11-13T16:30:30.130" v="10467" actId="26606"/>
          <ac:spMkLst>
            <pc:docMk/>
            <pc:sldMk cId="3259920088" sldId="280"/>
            <ac:spMk id="11" creationId="{801E4ADA-0EA9-4930-846E-3C11E8BED6DD}"/>
          </ac:spMkLst>
        </pc:spChg>
        <pc:spChg chg="add del">
          <ac:chgData name="Artemis Javanshir" userId="59835868965f2672" providerId="LiveId" clId="{1A33443B-3D6E-45F8-9D32-9CDDAE36D676}" dt="2022-11-13T16:30:30.130" v="10467" actId="26606"/>
          <ac:spMkLst>
            <pc:docMk/>
            <pc:sldMk cId="3259920088" sldId="280"/>
            <ac:spMk id="13" creationId="{FB92FFCE-0C90-454E-AA25-D4EE9A6C39C5}"/>
          </ac:spMkLst>
        </pc:spChg>
        <pc:spChg chg="add del">
          <ac:chgData name="Artemis Javanshir" userId="59835868965f2672" providerId="LiveId" clId="{1A33443B-3D6E-45F8-9D32-9CDDAE36D676}" dt="2022-11-13T16:30:37.481" v="10469" actId="26606"/>
          <ac:spMkLst>
            <pc:docMk/>
            <pc:sldMk cId="3259920088" sldId="280"/>
            <ac:spMk id="15" creationId="{442F1C99-DC89-4C0E-9645-78ED266B87F6}"/>
          </ac:spMkLst>
        </pc:spChg>
        <pc:spChg chg="add">
          <ac:chgData name="Artemis Javanshir" userId="59835868965f2672" providerId="LiveId" clId="{1A33443B-3D6E-45F8-9D32-9CDDAE36D676}" dt="2022-11-13T16:30:37.502" v="10470" actId="26606"/>
          <ac:spMkLst>
            <pc:docMk/>
            <pc:sldMk cId="3259920088" sldId="280"/>
            <ac:spMk id="19" creationId="{53B021B3-DE93-4AB7-8A18-CF5F1CED88B8}"/>
          </ac:spMkLst>
        </pc:spChg>
        <pc:spChg chg="add">
          <ac:chgData name="Artemis Javanshir" userId="59835868965f2672" providerId="LiveId" clId="{1A33443B-3D6E-45F8-9D32-9CDDAE36D676}" dt="2022-11-13T16:30:37.502" v="10470" actId="26606"/>
          <ac:spMkLst>
            <pc:docMk/>
            <pc:sldMk cId="3259920088" sldId="280"/>
            <ac:spMk id="20" creationId="{52D502E5-F6B4-4D58-B4AE-FC466FF15EE8}"/>
          </ac:spMkLst>
        </pc:spChg>
        <pc:spChg chg="add">
          <ac:chgData name="Artemis Javanshir" userId="59835868965f2672" providerId="LiveId" clId="{1A33443B-3D6E-45F8-9D32-9CDDAE36D676}" dt="2022-11-13T16:30:37.502" v="10470" actId="26606"/>
          <ac:spMkLst>
            <pc:docMk/>
            <pc:sldMk cId="3259920088" sldId="280"/>
            <ac:spMk id="21" creationId="{9DECDBF4-02B6-4BB4-B65B-B8107AD6A9E8}"/>
          </ac:spMkLst>
        </pc:spChg>
        <pc:grpChg chg="add del">
          <ac:chgData name="Artemis Javanshir" userId="59835868965f2672" providerId="LiveId" clId="{1A33443B-3D6E-45F8-9D32-9CDDAE36D676}" dt="2022-11-13T16:30:37.481" v="10469" actId="26606"/>
          <ac:grpSpMkLst>
            <pc:docMk/>
            <pc:sldMk cId="3259920088" sldId="280"/>
            <ac:grpSpMk id="16" creationId="{4396BB5E-BA6F-47C5-9F8F-843CAB8EC84B}"/>
          </ac:grpSpMkLst>
        </pc:grpChg>
        <pc:graphicFrameChg chg="add mod modGraphic">
          <ac:chgData name="Artemis Javanshir" userId="59835868965f2672" providerId="LiveId" clId="{1A33443B-3D6E-45F8-9D32-9CDDAE36D676}" dt="2022-11-13T16:31:26.877" v="10471" actId="33524"/>
          <ac:graphicFrameMkLst>
            <pc:docMk/>
            <pc:sldMk cId="3259920088" sldId="280"/>
            <ac:graphicFrameMk id="4" creationId="{81BF6294-4B46-A1D2-97E6-A16101E06D65}"/>
          </ac:graphicFrameMkLst>
        </pc:graphicFrameChg>
      </pc:sldChg>
    </pc:docChg>
  </pc:docChgLst>
  <pc:docChgLst>
    <pc:chgData name="Artemis Javanshir" userId="59835868965f2672" providerId="LiveId" clId="{448C8719-77C5-44AA-8907-8FDA40A5B938}"/>
    <pc:docChg chg="custSel modSld">
      <pc:chgData name="Artemis Javanshir" userId="59835868965f2672" providerId="LiveId" clId="{448C8719-77C5-44AA-8907-8FDA40A5B938}" dt="2023-02-04T18:15:44.260" v="106" actId="20577"/>
      <pc:docMkLst>
        <pc:docMk/>
      </pc:docMkLst>
      <pc:sldChg chg="modSp mod">
        <pc:chgData name="Artemis Javanshir" userId="59835868965f2672" providerId="LiveId" clId="{448C8719-77C5-44AA-8907-8FDA40A5B938}" dt="2023-02-04T18:14:00.134" v="90" actId="20577"/>
        <pc:sldMkLst>
          <pc:docMk/>
          <pc:sldMk cId="4223710120" sldId="258"/>
        </pc:sldMkLst>
        <pc:spChg chg="mod">
          <ac:chgData name="Artemis Javanshir" userId="59835868965f2672" providerId="LiveId" clId="{448C8719-77C5-44AA-8907-8FDA40A5B938}" dt="2023-02-04T18:14:00.134" v="90" actId="20577"/>
          <ac:spMkLst>
            <pc:docMk/>
            <pc:sldMk cId="4223710120" sldId="258"/>
            <ac:spMk id="3" creationId="{72B0F05F-A149-58B2-3186-A022821EAC34}"/>
          </ac:spMkLst>
        </pc:spChg>
      </pc:sldChg>
      <pc:sldChg chg="modSp mod">
        <pc:chgData name="Artemis Javanshir" userId="59835868965f2672" providerId="LiveId" clId="{448C8719-77C5-44AA-8907-8FDA40A5B938}" dt="2023-02-04T18:14:44.587" v="97" actId="20577"/>
        <pc:sldMkLst>
          <pc:docMk/>
          <pc:sldMk cId="2393856070" sldId="262"/>
        </pc:sldMkLst>
        <pc:spChg chg="mod">
          <ac:chgData name="Artemis Javanshir" userId="59835868965f2672" providerId="LiveId" clId="{448C8719-77C5-44AA-8907-8FDA40A5B938}" dt="2023-02-04T18:14:44.587" v="97" actId="20577"/>
          <ac:spMkLst>
            <pc:docMk/>
            <pc:sldMk cId="2393856070" sldId="262"/>
            <ac:spMk id="2" creationId="{E8C92597-F631-A39A-01C5-52E5916B6237}"/>
          </ac:spMkLst>
        </pc:spChg>
      </pc:sldChg>
      <pc:sldChg chg="modSp mod">
        <pc:chgData name="Artemis Javanshir" userId="59835868965f2672" providerId="LiveId" clId="{448C8719-77C5-44AA-8907-8FDA40A5B938}" dt="2023-02-04T18:13:30.659" v="79" actId="20577"/>
        <pc:sldMkLst>
          <pc:docMk/>
          <pc:sldMk cId="138026415" sldId="264"/>
        </pc:sldMkLst>
        <pc:spChg chg="mod">
          <ac:chgData name="Artemis Javanshir" userId="59835868965f2672" providerId="LiveId" clId="{448C8719-77C5-44AA-8907-8FDA40A5B938}" dt="2023-02-04T18:13:30.659" v="79" actId="20577"/>
          <ac:spMkLst>
            <pc:docMk/>
            <pc:sldMk cId="138026415" sldId="264"/>
            <ac:spMk id="3" creationId="{B66A4BD0-1B54-6FFA-026F-917574C0A492}"/>
          </ac:spMkLst>
        </pc:spChg>
      </pc:sldChg>
      <pc:sldChg chg="modSp mod">
        <pc:chgData name="Artemis Javanshir" userId="59835868965f2672" providerId="LiveId" clId="{448C8719-77C5-44AA-8907-8FDA40A5B938}" dt="2023-02-04T18:15:21.023" v="103" actId="20577"/>
        <pc:sldMkLst>
          <pc:docMk/>
          <pc:sldMk cId="327442290" sldId="269"/>
        </pc:sldMkLst>
        <pc:spChg chg="mod">
          <ac:chgData name="Artemis Javanshir" userId="59835868965f2672" providerId="LiveId" clId="{448C8719-77C5-44AA-8907-8FDA40A5B938}" dt="2023-02-04T18:15:21.023" v="103" actId="20577"/>
          <ac:spMkLst>
            <pc:docMk/>
            <pc:sldMk cId="327442290" sldId="269"/>
            <ac:spMk id="2" creationId="{91B316BB-90BC-4873-0B73-0319AFED2708}"/>
          </ac:spMkLst>
        </pc:spChg>
      </pc:sldChg>
      <pc:sldChg chg="modSp mod">
        <pc:chgData name="Artemis Javanshir" userId="59835868965f2672" providerId="LiveId" clId="{448C8719-77C5-44AA-8907-8FDA40A5B938}" dt="2023-02-04T18:15:44.260" v="106" actId="20577"/>
        <pc:sldMkLst>
          <pc:docMk/>
          <pc:sldMk cId="2148246649" sldId="274"/>
        </pc:sldMkLst>
        <pc:spChg chg="mod">
          <ac:chgData name="Artemis Javanshir" userId="59835868965f2672" providerId="LiveId" clId="{448C8719-77C5-44AA-8907-8FDA40A5B938}" dt="2023-02-04T18:15:44.260" v="106" actId="20577"/>
          <ac:spMkLst>
            <pc:docMk/>
            <pc:sldMk cId="2148246649" sldId="274"/>
            <ac:spMk id="2" creationId="{0F0BF9C2-9F9F-0B0E-FAD4-EF9B92DCF823}"/>
          </ac:spMkLst>
        </pc:spChg>
      </pc:sldChg>
      <pc:sldChg chg="modSp mod">
        <pc:chgData name="Artemis Javanshir" userId="59835868965f2672" providerId="LiveId" clId="{448C8719-77C5-44AA-8907-8FDA40A5B938}" dt="2023-02-04T18:14:30.066" v="95" actId="20577"/>
        <pc:sldMkLst>
          <pc:docMk/>
          <pc:sldMk cId="3727124458" sldId="276"/>
        </pc:sldMkLst>
        <pc:spChg chg="mod">
          <ac:chgData name="Artemis Javanshir" userId="59835868965f2672" providerId="LiveId" clId="{448C8719-77C5-44AA-8907-8FDA40A5B938}" dt="2023-02-04T18:14:30.066" v="95" actId="20577"/>
          <ac:spMkLst>
            <pc:docMk/>
            <pc:sldMk cId="3727124458" sldId="276"/>
            <ac:spMk id="3" creationId="{305C052C-31CE-2997-E5C4-135BF394931A}"/>
          </ac:spMkLst>
        </pc:spChg>
      </pc:sldChg>
    </pc:docChg>
  </pc:docChgLst>
  <pc:docChgLst>
    <pc:chgData name="Artemis Javanshir" userId="59835868965f2672" providerId="LiveId" clId="{08D71DDE-07BD-40FA-AC6B-8FD5E664BDCF}"/>
    <pc:docChg chg="modSld">
      <pc:chgData name="Artemis Javanshir" userId="59835868965f2672" providerId="LiveId" clId="{08D71DDE-07BD-40FA-AC6B-8FD5E664BDCF}" dt="2023-12-27T03:37:50.112" v="1" actId="1076"/>
      <pc:docMkLst>
        <pc:docMk/>
      </pc:docMkLst>
      <pc:sldChg chg="addSp modSp mod">
        <pc:chgData name="Artemis Javanshir" userId="59835868965f2672" providerId="LiveId" clId="{08D71DDE-07BD-40FA-AC6B-8FD5E664BDCF}" dt="2023-12-27T03:37:50.112" v="1" actId="1076"/>
        <pc:sldMkLst>
          <pc:docMk/>
          <pc:sldMk cId="4278684614" sldId="256"/>
        </pc:sldMkLst>
        <pc:picChg chg="add mod">
          <ac:chgData name="Artemis Javanshir" userId="59835868965f2672" providerId="LiveId" clId="{08D71DDE-07BD-40FA-AC6B-8FD5E664BDCF}" dt="2023-12-27T03:37:50.112" v="1" actId="1076"/>
          <ac:picMkLst>
            <pc:docMk/>
            <pc:sldMk cId="4278684614" sldId="256"/>
            <ac:picMk id="6" creationId="{0494C35B-3462-27DC-00A3-AD30F82B34E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BB4AB-D1D3-420A-9296-31EA35A89BD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3E01729-744E-4B32-8619-8D278642A63A}">
      <dgm:prSet/>
      <dgm:spPr/>
      <dgm:t>
        <a:bodyPr/>
        <a:lstStyle/>
        <a:p>
          <a:r>
            <a:rPr lang="en-US"/>
            <a:t>In 3</a:t>
          </a:r>
          <a:r>
            <a:rPr lang="en-US" baseline="30000"/>
            <a:t>rd</a:t>
          </a:r>
          <a:r>
            <a:rPr lang="en-US"/>
            <a:t> century BCE, the Indian emperor Asoka supported and greatly strengthened Buddhism.</a:t>
          </a:r>
        </a:p>
      </dgm:t>
    </dgm:pt>
    <dgm:pt modelId="{BEF04C6F-E040-448A-9140-01F1283B1DFC}" type="parTrans" cxnId="{DD1D8522-39C6-45D0-AFFF-62D10D3715A7}">
      <dgm:prSet/>
      <dgm:spPr/>
      <dgm:t>
        <a:bodyPr/>
        <a:lstStyle/>
        <a:p>
          <a:endParaRPr lang="en-US"/>
        </a:p>
      </dgm:t>
    </dgm:pt>
    <dgm:pt modelId="{B9EB8CE1-F2F4-43E6-AF10-E2EB1573C9C9}" type="sibTrans" cxnId="{DD1D8522-39C6-45D0-AFFF-62D10D3715A7}">
      <dgm:prSet/>
      <dgm:spPr/>
      <dgm:t>
        <a:bodyPr/>
        <a:lstStyle/>
        <a:p>
          <a:endParaRPr lang="en-US"/>
        </a:p>
      </dgm:t>
    </dgm:pt>
    <dgm:pt modelId="{BEEA6092-4F81-4F95-AA2E-B1F74A1C1391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End of Parthian and beginning of Sassanid empires</a:t>
          </a:r>
        </a:p>
      </dgm:t>
    </dgm:pt>
    <dgm:pt modelId="{7CAFE1F4-7225-4464-840A-B13C421FF474}" type="parTrans" cxnId="{55D2BCD7-C9A4-4901-BCD3-6869663CF8F5}">
      <dgm:prSet/>
      <dgm:spPr/>
      <dgm:t>
        <a:bodyPr/>
        <a:lstStyle/>
        <a:p>
          <a:endParaRPr lang="en-US"/>
        </a:p>
      </dgm:t>
    </dgm:pt>
    <dgm:pt modelId="{03D00EEE-0EE8-438E-A378-BF73C672D6E8}" type="sibTrans" cxnId="{55D2BCD7-C9A4-4901-BCD3-6869663CF8F5}">
      <dgm:prSet/>
      <dgm:spPr/>
      <dgm:t>
        <a:bodyPr/>
        <a:lstStyle/>
        <a:p>
          <a:endParaRPr lang="en-US"/>
        </a:p>
      </dgm:t>
    </dgm:pt>
    <dgm:pt modelId="{C072CF19-F393-4764-AAB5-22ECD44E06A2}">
      <dgm:prSet/>
      <dgm:spPr/>
      <dgm:t>
        <a:bodyPr/>
        <a:lstStyle/>
        <a:p>
          <a:r>
            <a:rPr lang="en-US"/>
            <a:t>He sent missionaries as far as Syria.</a:t>
          </a:r>
        </a:p>
      </dgm:t>
    </dgm:pt>
    <dgm:pt modelId="{A8F78719-2269-4EA1-BA59-37E85A90096F}" type="parTrans" cxnId="{AA3500D8-8DFE-43A7-A47A-E23B1443CAF9}">
      <dgm:prSet/>
      <dgm:spPr/>
      <dgm:t>
        <a:bodyPr/>
        <a:lstStyle/>
        <a:p>
          <a:endParaRPr lang="en-US"/>
        </a:p>
      </dgm:t>
    </dgm:pt>
    <dgm:pt modelId="{5C082384-59BC-43D0-9DF4-1D76EC1FA016}" type="sibTrans" cxnId="{AA3500D8-8DFE-43A7-A47A-E23B1443CAF9}">
      <dgm:prSet/>
      <dgm:spPr/>
      <dgm:t>
        <a:bodyPr/>
        <a:lstStyle/>
        <a:p>
          <a:endParaRPr lang="en-US"/>
        </a:p>
      </dgm:t>
    </dgm:pt>
    <dgm:pt modelId="{C14FBBDE-1420-4B3E-9887-B5A764827FBD}">
      <dgm:prSet/>
      <dgm:spPr/>
      <dgm:t>
        <a:bodyPr/>
        <a:lstStyle/>
        <a:p>
          <a:r>
            <a:rPr lang="en-US" dirty="0">
              <a:solidFill>
                <a:srgbClr val="00B0F0"/>
              </a:solidFill>
            </a:rPr>
            <a:t>How is this similar to Zoroastrianism?</a:t>
          </a:r>
        </a:p>
      </dgm:t>
    </dgm:pt>
    <dgm:pt modelId="{288C18DD-5A30-4AF4-A44B-E5841B2DFB6B}" type="parTrans" cxnId="{E1EC1559-55F8-41C9-88A2-39F9086A42D7}">
      <dgm:prSet/>
      <dgm:spPr/>
      <dgm:t>
        <a:bodyPr/>
        <a:lstStyle/>
        <a:p>
          <a:endParaRPr lang="en-US"/>
        </a:p>
      </dgm:t>
    </dgm:pt>
    <dgm:pt modelId="{3A6B4867-CA3C-4BAF-A8F2-9A054BDD07AC}" type="sibTrans" cxnId="{E1EC1559-55F8-41C9-88A2-39F9086A42D7}">
      <dgm:prSet/>
      <dgm:spPr/>
      <dgm:t>
        <a:bodyPr/>
        <a:lstStyle/>
        <a:p>
          <a:endParaRPr lang="en-US"/>
        </a:p>
      </dgm:t>
    </dgm:pt>
    <dgm:pt modelId="{5ED239A6-816D-41BF-A5F4-57161DA23D77}">
      <dgm:prSet/>
      <dgm:spPr/>
      <dgm:t>
        <a:bodyPr/>
        <a:lstStyle/>
        <a:p>
          <a:r>
            <a:rPr lang="en-US"/>
            <a:t>Sri Lanka converted to Buddhism in 3</a:t>
          </a:r>
          <a:r>
            <a:rPr lang="en-US" baseline="30000"/>
            <a:t>rd</a:t>
          </a:r>
          <a:r>
            <a:rPr lang="en-US"/>
            <a:t> century BCE and has remined dominantly Buddhist since.</a:t>
          </a:r>
        </a:p>
      </dgm:t>
    </dgm:pt>
    <dgm:pt modelId="{A6240B01-4296-46D8-A5BE-538BFD4BE1C8}" type="parTrans" cxnId="{324076D2-000F-44FD-B643-6504E5A1DDCE}">
      <dgm:prSet/>
      <dgm:spPr/>
      <dgm:t>
        <a:bodyPr/>
        <a:lstStyle/>
        <a:p>
          <a:endParaRPr lang="en-US"/>
        </a:p>
      </dgm:t>
    </dgm:pt>
    <dgm:pt modelId="{A62EBBCE-D576-4E9C-AB2A-25A423BD0578}" type="sibTrans" cxnId="{324076D2-000F-44FD-B643-6504E5A1DDCE}">
      <dgm:prSet/>
      <dgm:spPr/>
      <dgm:t>
        <a:bodyPr/>
        <a:lstStyle/>
        <a:p>
          <a:endParaRPr lang="en-US"/>
        </a:p>
      </dgm:t>
    </dgm:pt>
    <dgm:pt modelId="{44D64E0A-8921-465F-B63C-920C775A457A}" type="pres">
      <dgm:prSet presAssocID="{466BB4AB-D1D3-420A-9296-31EA35A89B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B3B701-2C94-4EF1-9689-84AFCB08574C}" type="pres">
      <dgm:prSet presAssocID="{03E01729-744E-4B32-8619-8D278642A63A}" presName="root" presStyleCnt="0"/>
      <dgm:spPr/>
    </dgm:pt>
    <dgm:pt modelId="{FEBF456F-8429-4690-85EA-AECB71EE7338}" type="pres">
      <dgm:prSet presAssocID="{03E01729-744E-4B32-8619-8D278642A63A}" presName="rootComposite" presStyleCnt="0"/>
      <dgm:spPr/>
    </dgm:pt>
    <dgm:pt modelId="{9C8BCEDE-A03A-49A8-B991-8118F25F42A2}" type="pres">
      <dgm:prSet presAssocID="{03E01729-744E-4B32-8619-8D278642A63A}" presName="rootText" presStyleLbl="node1" presStyleIdx="0" presStyleCnt="3"/>
      <dgm:spPr/>
    </dgm:pt>
    <dgm:pt modelId="{A77F2463-E28A-480C-92E3-F113A7B401AA}" type="pres">
      <dgm:prSet presAssocID="{03E01729-744E-4B32-8619-8D278642A63A}" presName="rootConnector" presStyleLbl="node1" presStyleIdx="0" presStyleCnt="3"/>
      <dgm:spPr/>
    </dgm:pt>
    <dgm:pt modelId="{E29543EB-36B1-4121-A9EC-BA3305BE7096}" type="pres">
      <dgm:prSet presAssocID="{03E01729-744E-4B32-8619-8D278642A63A}" presName="childShape" presStyleCnt="0"/>
      <dgm:spPr/>
    </dgm:pt>
    <dgm:pt modelId="{40CC0A70-E4A9-4B7B-A106-A853C8F6B045}" type="pres">
      <dgm:prSet presAssocID="{7CAFE1F4-7225-4464-840A-B13C421FF474}" presName="Name13" presStyleLbl="parChTrans1D2" presStyleIdx="0" presStyleCnt="2"/>
      <dgm:spPr/>
    </dgm:pt>
    <dgm:pt modelId="{13DD8A6B-D02A-424D-83E5-E85CA5DD8591}" type="pres">
      <dgm:prSet presAssocID="{BEEA6092-4F81-4F95-AA2E-B1F74A1C1391}" presName="childText" presStyleLbl="bgAcc1" presStyleIdx="0" presStyleCnt="2">
        <dgm:presLayoutVars>
          <dgm:bulletEnabled val="1"/>
        </dgm:presLayoutVars>
      </dgm:prSet>
      <dgm:spPr/>
    </dgm:pt>
    <dgm:pt modelId="{32CA6FA1-9DF1-4F12-A550-EE6D5E7A217D}" type="pres">
      <dgm:prSet presAssocID="{C072CF19-F393-4764-AAB5-22ECD44E06A2}" presName="root" presStyleCnt="0"/>
      <dgm:spPr/>
    </dgm:pt>
    <dgm:pt modelId="{575FF3EA-2CF2-4AF5-A2A1-8C50D7020C82}" type="pres">
      <dgm:prSet presAssocID="{C072CF19-F393-4764-AAB5-22ECD44E06A2}" presName="rootComposite" presStyleCnt="0"/>
      <dgm:spPr/>
    </dgm:pt>
    <dgm:pt modelId="{116AA513-4325-4411-BC11-901EFE569E76}" type="pres">
      <dgm:prSet presAssocID="{C072CF19-F393-4764-AAB5-22ECD44E06A2}" presName="rootText" presStyleLbl="node1" presStyleIdx="1" presStyleCnt="3"/>
      <dgm:spPr/>
    </dgm:pt>
    <dgm:pt modelId="{FE5AE419-A475-465E-BE4B-DF8C80500BBB}" type="pres">
      <dgm:prSet presAssocID="{C072CF19-F393-4764-AAB5-22ECD44E06A2}" presName="rootConnector" presStyleLbl="node1" presStyleIdx="1" presStyleCnt="3"/>
      <dgm:spPr/>
    </dgm:pt>
    <dgm:pt modelId="{D5DF1D32-9BB3-4A66-BA0C-9C24BFF27706}" type="pres">
      <dgm:prSet presAssocID="{C072CF19-F393-4764-AAB5-22ECD44E06A2}" presName="childShape" presStyleCnt="0"/>
      <dgm:spPr/>
    </dgm:pt>
    <dgm:pt modelId="{8EC6680A-A3DE-41EF-855F-8F8B7761F02D}" type="pres">
      <dgm:prSet presAssocID="{288C18DD-5A30-4AF4-A44B-E5841B2DFB6B}" presName="Name13" presStyleLbl="parChTrans1D2" presStyleIdx="1" presStyleCnt="2"/>
      <dgm:spPr/>
    </dgm:pt>
    <dgm:pt modelId="{74B0B8B4-713E-4BFF-AB3E-9FE5825EF673}" type="pres">
      <dgm:prSet presAssocID="{C14FBBDE-1420-4B3E-9887-B5A764827FBD}" presName="childText" presStyleLbl="bgAcc1" presStyleIdx="1" presStyleCnt="2">
        <dgm:presLayoutVars>
          <dgm:bulletEnabled val="1"/>
        </dgm:presLayoutVars>
      </dgm:prSet>
      <dgm:spPr/>
    </dgm:pt>
    <dgm:pt modelId="{BBF1BA9F-9722-458D-B515-5973D9F9BF2E}" type="pres">
      <dgm:prSet presAssocID="{5ED239A6-816D-41BF-A5F4-57161DA23D77}" presName="root" presStyleCnt="0"/>
      <dgm:spPr/>
    </dgm:pt>
    <dgm:pt modelId="{4F20ADF0-7220-481C-A466-DC491A465560}" type="pres">
      <dgm:prSet presAssocID="{5ED239A6-816D-41BF-A5F4-57161DA23D77}" presName="rootComposite" presStyleCnt="0"/>
      <dgm:spPr/>
    </dgm:pt>
    <dgm:pt modelId="{07D0D21C-712A-4401-8D28-BB824105DF5E}" type="pres">
      <dgm:prSet presAssocID="{5ED239A6-816D-41BF-A5F4-57161DA23D77}" presName="rootText" presStyleLbl="node1" presStyleIdx="2" presStyleCnt="3"/>
      <dgm:spPr/>
    </dgm:pt>
    <dgm:pt modelId="{863002F3-5D9D-485E-9302-C08E2CDFD5F4}" type="pres">
      <dgm:prSet presAssocID="{5ED239A6-816D-41BF-A5F4-57161DA23D77}" presName="rootConnector" presStyleLbl="node1" presStyleIdx="2" presStyleCnt="3"/>
      <dgm:spPr/>
    </dgm:pt>
    <dgm:pt modelId="{C6ABF71B-A9EC-405B-8905-BE14CEDCA664}" type="pres">
      <dgm:prSet presAssocID="{5ED239A6-816D-41BF-A5F4-57161DA23D77}" presName="childShape" presStyleCnt="0"/>
      <dgm:spPr/>
    </dgm:pt>
  </dgm:ptLst>
  <dgm:cxnLst>
    <dgm:cxn modelId="{5A53F50C-01E8-4A66-A5A6-FFB8BCE07E16}" type="presOf" srcId="{BEEA6092-4F81-4F95-AA2E-B1F74A1C1391}" destId="{13DD8A6B-D02A-424D-83E5-E85CA5DD8591}" srcOrd="0" destOrd="0" presId="urn:microsoft.com/office/officeart/2005/8/layout/hierarchy3"/>
    <dgm:cxn modelId="{DD1D8522-39C6-45D0-AFFF-62D10D3715A7}" srcId="{466BB4AB-D1D3-420A-9296-31EA35A89BDA}" destId="{03E01729-744E-4B32-8619-8D278642A63A}" srcOrd="0" destOrd="0" parTransId="{BEF04C6F-E040-448A-9140-01F1283B1DFC}" sibTransId="{B9EB8CE1-F2F4-43E6-AF10-E2EB1573C9C9}"/>
    <dgm:cxn modelId="{AF6F6623-5010-42B9-A541-BFCFBC8A3871}" type="presOf" srcId="{5ED239A6-816D-41BF-A5F4-57161DA23D77}" destId="{07D0D21C-712A-4401-8D28-BB824105DF5E}" srcOrd="0" destOrd="0" presId="urn:microsoft.com/office/officeart/2005/8/layout/hierarchy3"/>
    <dgm:cxn modelId="{1716732E-A9CA-47CF-B7C7-87D12ECD2868}" type="presOf" srcId="{288C18DD-5A30-4AF4-A44B-E5841B2DFB6B}" destId="{8EC6680A-A3DE-41EF-855F-8F8B7761F02D}" srcOrd="0" destOrd="0" presId="urn:microsoft.com/office/officeart/2005/8/layout/hierarchy3"/>
    <dgm:cxn modelId="{0F6E1931-A065-4BE5-85FF-3711714D5AEE}" type="presOf" srcId="{03E01729-744E-4B32-8619-8D278642A63A}" destId="{9C8BCEDE-A03A-49A8-B991-8118F25F42A2}" srcOrd="0" destOrd="0" presId="urn:microsoft.com/office/officeart/2005/8/layout/hierarchy3"/>
    <dgm:cxn modelId="{8BC03343-DC33-4223-85F1-52E151521B5E}" type="presOf" srcId="{C072CF19-F393-4764-AAB5-22ECD44E06A2}" destId="{FE5AE419-A475-465E-BE4B-DF8C80500BBB}" srcOrd="1" destOrd="0" presId="urn:microsoft.com/office/officeart/2005/8/layout/hierarchy3"/>
    <dgm:cxn modelId="{E1EC1559-55F8-41C9-88A2-39F9086A42D7}" srcId="{C072CF19-F393-4764-AAB5-22ECD44E06A2}" destId="{C14FBBDE-1420-4B3E-9887-B5A764827FBD}" srcOrd="0" destOrd="0" parTransId="{288C18DD-5A30-4AF4-A44B-E5841B2DFB6B}" sibTransId="{3A6B4867-CA3C-4BAF-A8F2-9A054BDD07AC}"/>
    <dgm:cxn modelId="{EC3CE28D-DED7-4478-B812-5B490DF3ECCA}" type="presOf" srcId="{C072CF19-F393-4764-AAB5-22ECD44E06A2}" destId="{116AA513-4325-4411-BC11-901EFE569E76}" srcOrd="0" destOrd="0" presId="urn:microsoft.com/office/officeart/2005/8/layout/hierarchy3"/>
    <dgm:cxn modelId="{936F679B-9C74-4F6A-874A-355DDE305AB1}" type="presOf" srcId="{7CAFE1F4-7225-4464-840A-B13C421FF474}" destId="{40CC0A70-E4A9-4B7B-A106-A853C8F6B045}" srcOrd="0" destOrd="0" presId="urn:microsoft.com/office/officeart/2005/8/layout/hierarchy3"/>
    <dgm:cxn modelId="{61C1CCB3-ADC5-4D6E-BA9C-5317EF46BC44}" type="presOf" srcId="{C14FBBDE-1420-4B3E-9887-B5A764827FBD}" destId="{74B0B8B4-713E-4BFF-AB3E-9FE5825EF673}" srcOrd="0" destOrd="0" presId="urn:microsoft.com/office/officeart/2005/8/layout/hierarchy3"/>
    <dgm:cxn modelId="{14999FBA-2259-4BF6-BD1F-3D231A00B8AB}" type="presOf" srcId="{5ED239A6-816D-41BF-A5F4-57161DA23D77}" destId="{863002F3-5D9D-485E-9302-C08E2CDFD5F4}" srcOrd="1" destOrd="0" presId="urn:microsoft.com/office/officeart/2005/8/layout/hierarchy3"/>
    <dgm:cxn modelId="{324076D2-000F-44FD-B643-6504E5A1DDCE}" srcId="{466BB4AB-D1D3-420A-9296-31EA35A89BDA}" destId="{5ED239A6-816D-41BF-A5F4-57161DA23D77}" srcOrd="2" destOrd="0" parTransId="{A6240B01-4296-46D8-A5BE-538BFD4BE1C8}" sibTransId="{A62EBBCE-D576-4E9C-AB2A-25A423BD0578}"/>
    <dgm:cxn modelId="{55D2BCD7-C9A4-4901-BCD3-6869663CF8F5}" srcId="{03E01729-744E-4B32-8619-8D278642A63A}" destId="{BEEA6092-4F81-4F95-AA2E-B1F74A1C1391}" srcOrd="0" destOrd="0" parTransId="{7CAFE1F4-7225-4464-840A-B13C421FF474}" sibTransId="{03D00EEE-0EE8-438E-A378-BF73C672D6E8}"/>
    <dgm:cxn modelId="{AA3500D8-8DFE-43A7-A47A-E23B1443CAF9}" srcId="{466BB4AB-D1D3-420A-9296-31EA35A89BDA}" destId="{C072CF19-F393-4764-AAB5-22ECD44E06A2}" srcOrd="1" destOrd="0" parTransId="{A8F78719-2269-4EA1-BA59-37E85A90096F}" sibTransId="{5C082384-59BC-43D0-9DF4-1D76EC1FA016}"/>
    <dgm:cxn modelId="{ECF63FEC-DBC5-43EE-A819-6C601AB82B83}" type="presOf" srcId="{03E01729-744E-4B32-8619-8D278642A63A}" destId="{A77F2463-E28A-480C-92E3-F113A7B401AA}" srcOrd="1" destOrd="0" presId="urn:microsoft.com/office/officeart/2005/8/layout/hierarchy3"/>
    <dgm:cxn modelId="{9E138EF5-BB16-49E5-B274-355876735944}" type="presOf" srcId="{466BB4AB-D1D3-420A-9296-31EA35A89BDA}" destId="{44D64E0A-8921-465F-B63C-920C775A457A}" srcOrd="0" destOrd="0" presId="urn:microsoft.com/office/officeart/2005/8/layout/hierarchy3"/>
    <dgm:cxn modelId="{45783652-94D3-4540-AE8D-ECC5977DEDEC}" type="presParOf" srcId="{44D64E0A-8921-465F-B63C-920C775A457A}" destId="{1DB3B701-2C94-4EF1-9689-84AFCB08574C}" srcOrd="0" destOrd="0" presId="urn:microsoft.com/office/officeart/2005/8/layout/hierarchy3"/>
    <dgm:cxn modelId="{05DCDFFE-FD28-40F4-9C28-8E64722AE525}" type="presParOf" srcId="{1DB3B701-2C94-4EF1-9689-84AFCB08574C}" destId="{FEBF456F-8429-4690-85EA-AECB71EE7338}" srcOrd="0" destOrd="0" presId="urn:microsoft.com/office/officeart/2005/8/layout/hierarchy3"/>
    <dgm:cxn modelId="{67CE97FE-063F-4558-A92B-65238333624C}" type="presParOf" srcId="{FEBF456F-8429-4690-85EA-AECB71EE7338}" destId="{9C8BCEDE-A03A-49A8-B991-8118F25F42A2}" srcOrd="0" destOrd="0" presId="urn:microsoft.com/office/officeart/2005/8/layout/hierarchy3"/>
    <dgm:cxn modelId="{C6470CE8-93D3-4D62-BFDC-331CCEAFBCEA}" type="presParOf" srcId="{FEBF456F-8429-4690-85EA-AECB71EE7338}" destId="{A77F2463-E28A-480C-92E3-F113A7B401AA}" srcOrd="1" destOrd="0" presId="urn:microsoft.com/office/officeart/2005/8/layout/hierarchy3"/>
    <dgm:cxn modelId="{E13C1622-7F6F-4005-9559-68FC1C3FB535}" type="presParOf" srcId="{1DB3B701-2C94-4EF1-9689-84AFCB08574C}" destId="{E29543EB-36B1-4121-A9EC-BA3305BE7096}" srcOrd="1" destOrd="0" presId="urn:microsoft.com/office/officeart/2005/8/layout/hierarchy3"/>
    <dgm:cxn modelId="{5C75233D-55BC-42A5-B131-34E9F1DA0066}" type="presParOf" srcId="{E29543EB-36B1-4121-A9EC-BA3305BE7096}" destId="{40CC0A70-E4A9-4B7B-A106-A853C8F6B045}" srcOrd="0" destOrd="0" presId="urn:microsoft.com/office/officeart/2005/8/layout/hierarchy3"/>
    <dgm:cxn modelId="{A5BCBEA8-128F-43C7-8C43-C609263A49CD}" type="presParOf" srcId="{E29543EB-36B1-4121-A9EC-BA3305BE7096}" destId="{13DD8A6B-D02A-424D-83E5-E85CA5DD8591}" srcOrd="1" destOrd="0" presId="urn:microsoft.com/office/officeart/2005/8/layout/hierarchy3"/>
    <dgm:cxn modelId="{B94195C6-0CD7-4085-A5BB-FB6BBF06DA8D}" type="presParOf" srcId="{44D64E0A-8921-465F-B63C-920C775A457A}" destId="{32CA6FA1-9DF1-4F12-A550-EE6D5E7A217D}" srcOrd="1" destOrd="0" presId="urn:microsoft.com/office/officeart/2005/8/layout/hierarchy3"/>
    <dgm:cxn modelId="{2B2E21CF-1642-4E2D-8434-67A28B0196A2}" type="presParOf" srcId="{32CA6FA1-9DF1-4F12-A550-EE6D5E7A217D}" destId="{575FF3EA-2CF2-4AF5-A2A1-8C50D7020C82}" srcOrd="0" destOrd="0" presId="urn:microsoft.com/office/officeart/2005/8/layout/hierarchy3"/>
    <dgm:cxn modelId="{1E96E122-CC3C-41FE-954A-3DF429344CC8}" type="presParOf" srcId="{575FF3EA-2CF2-4AF5-A2A1-8C50D7020C82}" destId="{116AA513-4325-4411-BC11-901EFE569E76}" srcOrd="0" destOrd="0" presId="urn:microsoft.com/office/officeart/2005/8/layout/hierarchy3"/>
    <dgm:cxn modelId="{2EE75C0C-FFB5-471F-BFED-17AA4F43BE50}" type="presParOf" srcId="{575FF3EA-2CF2-4AF5-A2A1-8C50D7020C82}" destId="{FE5AE419-A475-465E-BE4B-DF8C80500BBB}" srcOrd="1" destOrd="0" presId="urn:microsoft.com/office/officeart/2005/8/layout/hierarchy3"/>
    <dgm:cxn modelId="{82202FCB-907C-40DC-8F02-91B43AD9F6AE}" type="presParOf" srcId="{32CA6FA1-9DF1-4F12-A550-EE6D5E7A217D}" destId="{D5DF1D32-9BB3-4A66-BA0C-9C24BFF27706}" srcOrd="1" destOrd="0" presId="urn:microsoft.com/office/officeart/2005/8/layout/hierarchy3"/>
    <dgm:cxn modelId="{E3284980-9595-4BC1-8F2E-FC2329C2A531}" type="presParOf" srcId="{D5DF1D32-9BB3-4A66-BA0C-9C24BFF27706}" destId="{8EC6680A-A3DE-41EF-855F-8F8B7761F02D}" srcOrd="0" destOrd="0" presId="urn:microsoft.com/office/officeart/2005/8/layout/hierarchy3"/>
    <dgm:cxn modelId="{FBA11E19-67EA-48B5-940B-3014F2EFA793}" type="presParOf" srcId="{D5DF1D32-9BB3-4A66-BA0C-9C24BFF27706}" destId="{74B0B8B4-713E-4BFF-AB3E-9FE5825EF673}" srcOrd="1" destOrd="0" presId="urn:microsoft.com/office/officeart/2005/8/layout/hierarchy3"/>
    <dgm:cxn modelId="{66CBDB01-6634-4919-A079-7C564DBA924F}" type="presParOf" srcId="{44D64E0A-8921-465F-B63C-920C775A457A}" destId="{BBF1BA9F-9722-458D-B515-5973D9F9BF2E}" srcOrd="2" destOrd="0" presId="urn:microsoft.com/office/officeart/2005/8/layout/hierarchy3"/>
    <dgm:cxn modelId="{80935528-9DF9-470C-979A-08DB69FA3E1B}" type="presParOf" srcId="{BBF1BA9F-9722-458D-B515-5973D9F9BF2E}" destId="{4F20ADF0-7220-481C-A466-DC491A465560}" srcOrd="0" destOrd="0" presId="urn:microsoft.com/office/officeart/2005/8/layout/hierarchy3"/>
    <dgm:cxn modelId="{5D498580-0877-4FFC-84ED-74D73CEDB7AD}" type="presParOf" srcId="{4F20ADF0-7220-481C-A466-DC491A465560}" destId="{07D0D21C-712A-4401-8D28-BB824105DF5E}" srcOrd="0" destOrd="0" presId="urn:microsoft.com/office/officeart/2005/8/layout/hierarchy3"/>
    <dgm:cxn modelId="{57512012-7694-43F0-A281-9C07CE3CAB1D}" type="presParOf" srcId="{4F20ADF0-7220-481C-A466-DC491A465560}" destId="{863002F3-5D9D-485E-9302-C08E2CDFD5F4}" srcOrd="1" destOrd="0" presId="urn:microsoft.com/office/officeart/2005/8/layout/hierarchy3"/>
    <dgm:cxn modelId="{AFAB4243-06A7-4A7E-A9B0-995DEAEDFF0C}" type="presParOf" srcId="{BBF1BA9F-9722-458D-B515-5973D9F9BF2E}" destId="{C6ABF71B-A9EC-405B-8905-BE14CEDCA66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A8ED8-5DB2-4215-9478-7EA3C59E18EE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0CBFE4E-DD31-48A0-AB4F-36D624849BD0}">
      <dgm:prSet/>
      <dgm:spPr/>
      <dgm:t>
        <a:bodyPr/>
        <a:lstStyle/>
        <a:p>
          <a:r>
            <a:rPr lang="en-US"/>
            <a:t>Buddhism entered Tibet in 7</a:t>
          </a:r>
          <a:r>
            <a:rPr lang="en-US" baseline="30000"/>
            <a:t>th</a:t>
          </a:r>
          <a:r>
            <a:rPr lang="en-US"/>
            <a:t> century CE</a:t>
          </a:r>
        </a:p>
      </dgm:t>
    </dgm:pt>
    <dgm:pt modelId="{0A00537B-1AB0-4CC4-AF59-E35D450BFE80}" type="parTrans" cxnId="{CEDE9400-C4FA-4082-BB26-7B22A7B0209C}">
      <dgm:prSet/>
      <dgm:spPr/>
      <dgm:t>
        <a:bodyPr/>
        <a:lstStyle/>
        <a:p>
          <a:endParaRPr lang="en-US"/>
        </a:p>
      </dgm:t>
    </dgm:pt>
    <dgm:pt modelId="{891AAD99-5B90-47C8-BC65-0C306B708C7D}" type="sibTrans" cxnId="{CEDE9400-C4FA-4082-BB26-7B22A7B0209C}">
      <dgm:prSet/>
      <dgm:spPr/>
      <dgm:t>
        <a:bodyPr/>
        <a:lstStyle/>
        <a:p>
          <a:endParaRPr lang="en-US"/>
        </a:p>
      </dgm:t>
    </dgm:pt>
    <dgm:pt modelId="{4B46A704-F06E-4537-87E5-645CF0B23CD9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End of Sassanid empire</a:t>
          </a:r>
        </a:p>
      </dgm:t>
    </dgm:pt>
    <dgm:pt modelId="{795318E9-C779-4D19-8CA5-B23506424FCC}" type="parTrans" cxnId="{5CAB45AF-30EB-4E38-88D7-9AE9DF5D3105}">
      <dgm:prSet/>
      <dgm:spPr/>
      <dgm:t>
        <a:bodyPr/>
        <a:lstStyle/>
        <a:p>
          <a:endParaRPr lang="en-US"/>
        </a:p>
      </dgm:t>
    </dgm:pt>
    <dgm:pt modelId="{FAB53C7C-8894-44AC-8371-039E838E8195}" type="sibTrans" cxnId="{5CAB45AF-30EB-4E38-88D7-9AE9DF5D3105}">
      <dgm:prSet/>
      <dgm:spPr/>
      <dgm:t>
        <a:bodyPr/>
        <a:lstStyle/>
        <a:p>
          <a:endParaRPr lang="en-US"/>
        </a:p>
      </dgm:t>
    </dgm:pt>
    <dgm:pt modelId="{5AE55458-0506-445A-84DE-589F495A7728}">
      <dgm:prSet/>
      <dgm:spPr/>
      <dgm:t>
        <a:bodyPr/>
        <a:lstStyle/>
        <a:p>
          <a:r>
            <a:rPr lang="en-US"/>
            <a:t>Influenced by Vajrayana Buddhism that Nirvana (end to suffering) can be attained in this lifetime.</a:t>
          </a:r>
        </a:p>
      </dgm:t>
    </dgm:pt>
    <dgm:pt modelId="{1EB5696E-5AE9-44A2-99C5-0D374EC92954}" type="parTrans" cxnId="{9A293DEB-D9B1-4043-9574-4A4D28107EC4}">
      <dgm:prSet/>
      <dgm:spPr/>
      <dgm:t>
        <a:bodyPr/>
        <a:lstStyle/>
        <a:p>
          <a:endParaRPr lang="en-US"/>
        </a:p>
      </dgm:t>
    </dgm:pt>
    <dgm:pt modelId="{61A56BC0-F11E-4A27-A068-F9C23447ECBC}" type="sibTrans" cxnId="{9A293DEB-D9B1-4043-9574-4A4D28107EC4}">
      <dgm:prSet/>
      <dgm:spPr/>
      <dgm:t>
        <a:bodyPr/>
        <a:lstStyle/>
        <a:p>
          <a:endParaRPr lang="en-US"/>
        </a:p>
      </dgm:t>
    </dgm:pt>
    <dgm:pt modelId="{431E5AE0-DCE5-4737-A4AC-8A0000A11746}">
      <dgm:prSet/>
      <dgm:spPr/>
      <dgm:t>
        <a:bodyPr/>
        <a:lstStyle/>
        <a:p>
          <a:r>
            <a:rPr lang="en-US"/>
            <a:t>They developed the institution of clergy called “lamas” leaded by “Dalai Lama”</a:t>
          </a:r>
        </a:p>
      </dgm:t>
    </dgm:pt>
    <dgm:pt modelId="{C647617C-944E-4710-ABCC-E2D344625034}" type="parTrans" cxnId="{5177A72B-D62F-4083-8D3B-F783BD921C01}">
      <dgm:prSet/>
      <dgm:spPr/>
      <dgm:t>
        <a:bodyPr/>
        <a:lstStyle/>
        <a:p>
          <a:endParaRPr lang="en-US"/>
        </a:p>
      </dgm:t>
    </dgm:pt>
    <dgm:pt modelId="{749D12C0-44B5-41B4-A29A-BBA2C2878B27}" type="sibTrans" cxnId="{5177A72B-D62F-4083-8D3B-F783BD921C01}">
      <dgm:prSet/>
      <dgm:spPr/>
      <dgm:t>
        <a:bodyPr/>
        <a:lstStyle/>
        <a:p>
          <a:endParaRPr lang="en-US"/>
        </a:p>
      </dgm:t>
    </dgm:pt>
    <dgm:pt modelId="{19D0C6BB-83CE-4BE1-9D2E-B99C606F1584}" type="pres">
      <dgm:prSet presAssocID="{2FFA8ED8-5DB2-4215-9478-7EA3C59E18EE}" presName="linear" presStyleCnt="0">
        <dgm:presLayoutVars>
          <dgm:animLvl val="lvl"/>
          <dgm:resizeHandles val="exact"/>
        </dgm:presLayoutVars>
      </dgm:prSet>
      <dgm:spPr/>
    </dgm:pt>
    <dgm:pt modelId="{4AF80AB9-6983-4EDE-86CA-6D7F85025776}" type="pres">
      <dgm:prSet presAssocID="{90CBFE4E-DD31-48A0-AB4F-36D624849BD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79A3AB7-DEAC-4C45-B8AD-B69CE11EE01B}" type="pres">
      <dgm:prSet presAssocID="{90CBFE4E-DD31-48A0-AB4F-36D624849BD0}" presName="childText" presStyleLbl="revTx" presStyleIdx="0" presStyleCnt="1">
        <dgm:presLayoutVars>
          <dgm:bulletEnabled val="1"/>
        </dgm:presLayoutVars>
      </dgm:prSet>
      <dgm:spPr/>
    </dgm:pt>
    <dgm:pt modelId="{59A6BA37-3559-4BD4-9C43-05F9A531F73B}" type="pres">
      <dgm:prSet presAssocID="{5AE55458-0506-445A-84DE-589F495A772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8DD634-5FAF-4D47-9BD4-A4D7CB4620F4}" type="pres">
      <dgm:prSet presAssocID="{61A56BC0-F11E-4A27-A068-F9C23447ECBC}" presName="spacer" presStyleCnt="0"/>
      <dgm:spPr/>
    </dgm:pt>
    <dgm:pt modelId="{341E59BC-E5EE-4ADF-A851-53D68B65E862}" type="pres">
      <dgm:prSet presAssocID="{431E5AE0-DCE5-4737-A4AC-8A0000A1174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DE9400-C4FA-4082-BB26-7B22A7B0209C}" srcId="{2FFA8ED8-5DB2-4215-9478-7EA3C59E18EE}" destId="{90CBFE4E-DD31-48A0-AB4F-36D624849BD0}" srcOrd="0" destOrd="0" parTransId="{0A00537B-1AB0-4CC4-AF59-E35D450BFE80}" sibTransId="{891AAD99-5B90-47C8-BC65-0C306B708C7D}"/>
    <dgm:cxn modelId="{EB04A20D-E84E-46A2-AF7A-A40CFD164552}" type="presOf" srcId="{90CBFE4E-DD31-48A0-AB4F-36D624849BD0}" destId="{4AF80AB9-6983-4EDE-86CA-6D7F85025776}" srcOrd="0" destOrd="0" presId="urn:microsoft.com/office/officeart/2005/8/layout/vList2"/>
    <dgm:cxn modelId="{EF424E12-6F7A-4A1B-9FD2-648456A59C14}" type="presOf" srcId="{431E5AE0-DCE5-4737-A4AC-8A0000A11746}" destId="{341E59BC-E5EE-4ADF-A851-53D68B65E862}" srcOrd="0" destOrd="0" presId="urn:microsoft.com/office/officeart/2005/8/layout/vList2"/>
    <dgm:cxn modelId="{5177A72B-D62F-4083-8D3B-F783BD921C01}" srcId="{2FFA8ED8-5DB2-4215-9478-7EA3C59E18EE}" destId="{431E5AE0-DCE5-4737-A4AC-8A0000A11746}" srcOrd="2" destOrd="0" parTransId="{C647617C-944E-4710-ABCC-E2D344625034}" sibTransId="{749D12C0-44B5-41B4-A29A-BBA2C2878B27}"/>
    <dgm:cxn modelId="{5CAB45AF-30EB-4E38-88D7-9AE9DF5D3105}" srcId="{90CBFE4E-DD31-48A0-AB4F-36D624849BD0}" destId="{4B46A704-F06E-4537-87E5-645CF0B23CD9}" srcOrd="0" destOrd="0" parTransId="{795318E9-C779-4D19-8CA5-B23506424FCC}" sibTransId="{FAB53C7C-8894-44AC-8371-039E838E8195}"/>
    <dgm:cxn modelId="{1D1731BE-8ED1-40B5-94E2-83B57E842769}" type="presOf" srcId="{2FFA8ED8-5DB2-4215-9478-7EA3C59E18EE}" destId="{19D0C6BB-83CE-4BE1-9D2E-B99C606F1584}" srcOrd="0" destOrd="0" presId="urn:microsoft.com/office/officeart/2005/8/layout/vList2"/>
    <dgm:cxn modelId="{B51A19D0-9B4A-49FE-8FDC-E97F9733133D}" type="presOf" srcId="{4B46A704-F06E-4537-87E5-645CF0B23CD9}" destId="{879A3AB7-DEAC-4C45-B8AD-B69CE11EE01B}" srcOrd="0" destOrd="0" presId="urn:microsoft.com/office/officeart/2005/8/layout/vList2"/>
    <dgm:cxn modelId="{6C5328DA-50F5-4C1E-8976-45BDC0173BF9}" type="presOf" srcId="{5AE55458-0506-445A-84DE-589F495A7728}" destId="{59A6BA37-3559-4BD4-9C43-05F9A531F73B}" srcOrd="0" destOrd="0" presId="urn:microsoft.com/office/officeart/2005/8/layout/vList2"/>
    <dgm:cxn modelId="{9A293DEB-D9B1-4043-9574-4A4D28107EC4}" srcId="{2FFA8ED8-5DB2-4215-9478-7EA3C59E18EE}" destId="{5AE55458-0506-445A-84DE-589F495A7728}" srcOrd="1" destOrd="0" parTransId="{1EB5696E-5AE9-44A2-99C5-0D374EC92954}" sibTransId="{61A56BC0-F11E-4A27-A068-F9C23447ECBC}"/>
    <dgm:cxn modelId="{06E5171D-C9BA-43E0-B295-254FE2FB92A0}" type="presParOf" srcId="{19D0C6BB-83CE-4BE1-9D2E-B99C606F1584}" destId="{4AF80AB9-6983-4EDE-86CA-6D7F85025776}" srcOrd="0" destOrd="0" presId="urn:microsoft.com/office/officeart/2005/8/layout/vList2"/>
    <dgm:cxn modelId="{2ED6E3D7-42EE-4DB6-ADBC-6509B8CBBB74}" type="presParOf" srcId="{19D0C6BB-83CE-4BE1-9D2E-B99C606F1584}" destId="{879A3AB7-DEAC-4C45-B8AD-B69CE11EE01B}" srcOrd="1" destOrd="0" presId="urn:microsoft.com/office/officeart/2005/8/layout/vList2"/>
    <dgm:cxn modelId="{FD7F4228-148F-416D-882E-290D9E9D44E7}" type="presParOf" srcId="{19D0C6BB-83CE-4BE1-9D2E-B99C606F1584}" destId="{59A6BA37-3559-4BD4-9C43-05F9A531F73B}" srcOrd="2" destOrd="0" presId="urn:microsoft.com/office/officeart/2005/8/layout/vList2"/>
    <dgm:cxn modelId="{5BB28B2F-AC3B-4C66-BC4B-C28309A1E4D7}" type="presParOf" srcId="{19D0C6BB-83CE-4BE1-9D2E-B99C606F1584}" destId="{398DD634-5FAF-4D47-9BD4-A4D7CB4620F4}" srcOrd="3" destOrd="0" presId="urn:microsoft.com/office/officeart/2005/8/layout/vList2"/>
    <dgm:cxn modelId="{A6A4C8A8-98FF-4CCD-9DF5-40EA83F7323E}" type="presParOf" srcId="{19D0C6BB-83CE-4BE1-9D2E-B99C606F1584}" destId="{341E59BC-E5EE-4ADF-A851-53D68B65E8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4A5889-925C-4AB1-B402-FFAA0385DF5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668B92-032A-4369-90A1-28CF6A17C80E}">
      <dgm:prSet/>
      <dgm:spPr/>
      <dgm:t>
        <a:bodyPr/>
        <a:lstStyle/>
        <a:p>
          <a:r>
            <a:rPr lang="en-US"/>
            <a:t>Regular people were not expected to meditate or know the scriptures (only monks and nuns)</a:t>
          </a:r>
        </a:p>
      </dgm:t>
    </dgm:pt>
    <dgm:pt modelId="{B7B2E478-8909-4EC4-9DC9-701631B35177}" type="parTrans" cxnId="{6A2C539B-BAA1-45E9-861D-4CD8C58A0C74}">
      <dgm:prSet/>
      <dgm:spPr/>
      <dgm:t>
        <a:bodyPr/>
        <a:lstStyle/>
        <a:p>
          <a:endParaRPr lang="en-US"/>
        </a:p>
      </dgm:t>
    </dgm:pt>
    <dgm:pt modelId="{71E92D77-1345-498F-872F-CC612AC84CF0}" type="sibTrans" cxnId="{6A2C539B-BAA1-45E9-861D-4CD8C58A0C74}">
      <dgm:prSet/>
      <dgm:spPr/>
      <dgm:t>
        <a:bodyPr/>
        <a:lstStyle/>
        <a:p>
          <a:endParaRPr lang="en-US"/>
        </a:p>
      </dgm:t>
    </dgm:pt>
    <dgm:pt modelId="{F24A3F5A-4C39-4F17-9B76-B653055B99FB}">
      <dgm:prSet/>
      <dgm:spPr/>
      <dgm:t>
        <a:bodyPr/>
        <a:lstStyle/>
        <a:p>
          <a:r>
            <a:rPr lang="en-US"/>
            <a:t>Regular people should</a:t>
          </a:r>
        </a:p>
      </dgm:t>
    </dgm:pt>
    <dgm:pt modelId="{6E7A28B1-3EA5-420E-A2C6-BAECFCFB1DBD}" type="parTrans" cxnId="{56DDF962-2D36-4FC4-97EC-F5EB8B9E3382}">
      <dgm:prSet/>
      <dgm:spPr/>
      <dgm:t>
        <a:bodyPr/>
        <a:lstStyle/>
        <a:p>
          <a:endParaRPr lang="en-US"/>
        </a:p>
      </dgm:t>
    </dgm:pt>
    <dgm:pt modelId="{A46F1D66-427E-48A4-A234-BB849A1B0219}" type="sibTrans" cxnId="{56DDF962-2D36-4FC4-97EC-F5EB8B9E3382}">
      <dgm:prSet/>
      <dgm:spPr/>
      <dgm:t>
        <a:bodyPr/>
        <a:lstStyle/>
        <a:p>
          <a:endParaRPr lang="en-US"/>
        </a:p>
      </dgm:t>
    </dgm:pt>
    <dgm:pt modelId="{1F94267A-C69B-4A73-B64B-7E75931B4F47}">
      <dgm:prSet/>
      <dgm:spPr/>
      <dgm:t>
        <a:bodyPr/>
        <a:lstStyle/>
        <a:p>
          <a:r>
            <a:rPr lang="en-US"/>
            <a:t>Support Sangha (monks and nuns)</a:t>
          </a:r>
        </a:p>
      </dgm:t>
    </dgm:pt>
    <dgm:pt modelId="{5184C7C9-B2AA-4BA5-9A72-F3431902D2ED}" type="parTrans" cxnId="{A8C02FCE-34E4-4D39-9506-E8B46C33D853}">
      <dgm:prSet/>
      <dgm:spPr/>
      <dgm:t>
        <a:bodyPr/>
        <a:lstStyle/>
        <a:p>
          <a:endParaRPr lang="en-US"/>
        </a:p>
      </dgm:t>
    </dgm:pt>
    <dgm:pt modelId="{0D1208E4-D1F6-420D-B89C-BC374C9C4579}" type="sibTrans" cxnId="{A8C02FCE-34E4-4D39-9506-E8B46C33D853}">
      <dgm:prSet/>
      <dgm:spPr/>
      <dgm:t>
        <a:bodyPr/>
        <a:lstStyle/>
        <a:p>
          <a:endParaRPr lang="en-US"/>
        </a:p>
      </dgm:t>
    </dgm:pt>
    <dgm:pt modelId="{B70D69AF-BF40-46B2-BA12-70D17DC149AF}">
      <dgm:prSet/>
      <dgm:spPr/>
      <dgm:t>
        <a:bodyPr/>
        <a:lstStyle/>
        <a:p>
          <a:r>
            <a:rPr lang="en-US"/>
            <a:t>Live a life of devotion </a:t>
          </a:r>
        </a:p>
      </dgm:t>
    </dgm:pt>
    <dgm:pt modelId="{E3310D06-59C8-48DE-8D47-6A9A784CC7A7}" type="parTrans" cxnId="{6434E4D6-37DE-49BB-9C40-61D18C04FBE1}">
      <dgm:prSet/>
      <dgm:spPr/>
      <dgm:t>
        <a:bodyPr/>
        <a:lstStyle/>
        <a:p>
          <a:endParaRPr lang="en-US"/>
        </a:p>
      </dgm:t>
    </dgm:pt>
    <dgm:pt modelId="{64F9B83E-ABFC-4B03-BF49-1B7F27BB8510}" type="sibTrans" cxnId="{6434E4D6-37DE-49BB-9C40-61D18C04FBE1}">
      <dgm:prSet/>
      <dgm:spPr/>
      <dgm:t>
        <a:bodyPr/>
        <a:lstStyle/>
        <a:p>
          <a:endParaRPr lang="en-US"/>
        </a:p>
      </dgm:t>
    </dgm:pt>
    <dgm:pt modelId="{917600E0-BFC0-45B6-9E70-EE04D1F71BAE}">
      <dgm:prSet/>
      <dgm:spPr/>
      <dgm:t>
        <a:bodyPr/>
        <a:lstStyle/>
        <a:p>
          <a:r>
            <a:rPr lang="en-US"/>
            <a:t>Through worship and ethical living</a:t>
          </a:r>
        </a:p>
      </dgm:t>
    </dgm:pt>
    <dgm:pt modelId="{0FD2C054-DCE2-403D-99AD-C845BE304841}" type="parTrans" cxnId="{E4CCF59B-B875-44D5-AC23-FBF9AEFF5E16}">
      <dgm:prSet/>
      <dgm:spPr/>
      <dgm:t>
        <a:bodyPr/>
        <a:lstStyle/>
        <a:p>
          <a:endParaRPr lang="en-US"/>
        </a:p>
      </dgm:t>
    </dgm:pt>
    <dgm:pt modelId="{B84E7B46-A4AE-41D1-B17C-BF959365813B}" type="sibTrans" cxnId="{E4CCF59B-B875-44D5-AC23-FBF9AEFF5E16}">
      <dgm:prSet/>
      <dgm:spPr/>
      <dgm:t>
        <a:bodyPr/>
        <a:lstStyle/>
        <a:p>
          <a:endParaRPr lang="en-US"/>
        </a:p>
      </dgm:t>
    </dgm:pt>
    <dgm:pt modelId="{19717605-7412-4660-8035-F3B15711D5F4}">
      <dgm:prSet/>
      <dgm:spPr/>
      <dgm:t>
        <a:bodyPr/>
        <a:lstStyle/>
        <a:p>
          <a:r>
            <a:rPr lang="en-US"/>
            <a:t>Visit stupas (an important teacher, burial mound, shrine containing words of Buddha)</a:t>
          </a:r>
        </a:p>
      </dgm:t>
    </dgm:pt>
    <dgm:pt modelId="{24A47B69-70E5-43B2-84FB-C43B20F5C6E4}" type="parTrans" cxnId="{EC529063-606E-4AE6-9D17-C680A423D5EC}">
      <dgm:prSet/>
      <dgm:spPr/>
      <dgm:t>
        <a:bodyPr/>
        <a:lstStyle/>
        <a:p>
          <a:endParaRPr lang="en-US"/>
        </a:p>
      </dgm:t>
    </dgm:pt>
    <dgm:pt modelId="{2D64DC51-14B5-49EE-8233-FEBD1A18DB97}" type="sibTrans" cxnId="{EC529063-606E-4AE6-9D17-C680A423D5EC}">
      <dgm:prSet/>
      <dgm:spPr/>
      <dgm:t>
        <a:bodyPr/>
        <a:lstStyle/>
        <a:p>
          <a:endParaRPr lang="en-US"/>
        </a:p>
      </dgm:t>
    </dgm:pt>
    <dgm:pt modelId="{5C636EFB-0314-4917-8633-BAFBB426FEC9}">
      <dgm:prSet/>
      <dgm:spPr/>
      <dgm:t>
        <a:bodyPr/>
        <a:lstStyle/>
        <a:p>
          <a:r>
            <a:rPr lang="en-US"/>
            <a:t>Recite prayers about the importance of Buddha in their lives</a:t>
          </a:r>
        </a:p>
      </dgm:t>
    </dgm:pt>
    <dgm:pt modelId="{3AF38E06-1534-4884-89FA-20E2410D2F69}" type="parTrans" cxnId="{02B0D7F8-30F4-400E-8851-45F28FFDA56F}">
      <dgm:prSet/>
      <dgm:spPr/>
      <dgm:t>
        <a:bodyPr/>
        <a:lstStyle/>
        <a:p>
          <a:endParaRPr lang="en-US"/>
        </a:p>
      </dgm:t>
    </dgm:pt>
    <dgm:pt modelId="{2CA674E7-58E1-4366-9135-CF1BD422E571}" type="sibTrans" cxnId="{02B0D7F8-30F4-400E-8851-45F28FFDA56F}">
      <dgm:prSet/>
      <dgm:spPr/>
      <dgm:t>
        <a:bodyPr/>
        <a:lstStyle/>
        <a:p>
          <a:endParaRPr lang="en-US"/>
        </a:p>
      </dgm:t>
    </dgm:pt>
    <dgm:pt modelId="{4C89C100-770C-495E-A933-9EA25E7C6B96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What is expected of </a:t>
          </a:r>
          <a:r>
            <a:rPr lang="en-US" dirty="0" err="1">
              <a:solidFill>
                <a:srgbClr val="FFFF00"/>
              </a:solidFill>
            </a:rPr>
            <a:t>Mobeds</a:t>
          </a:r>
          <a:r>
            <a:rPr lang="en-US" dirty="0">
              <a:solidFill>
                <a:srgbClr val="FFFF00"/>
              </a:solidFill>
            </a:rPr>
            <a:t> and non-</a:t>
          </a:r>
          <a:r>
            <a:rPr lang="en-US" dirty="0" err="1">
              <a:solidFill>
                <a:srgbClr val="FFFF00"/>
              </a:solidFill>
            </a:rPr>
            <a:t>Mobeds</a:t>
          </a:r>
          <a:r>
            <a:rPr lang="en-US" dirty="0">
              <a:solidFill>
                <a:srgbClr val="FFFF00"/>
              </a:solidFill>
            </a:rPr>
            <a:t> in Zoroastrianism?</a:t>
          </a:r>
        </a:p>
      </dgm:t>
    </dgm:pt>
    <dgm:pt modelId="{857CFAE2-88DE-4DF2-8E9A-ADA68CC27AE9}" type="parTrans" cxnId="{A2C59B91-CC6A-4059-8850-B7C15BD7BDA3}">
      <dgm:prSet/>
      <dgm:spPr/>
      <dgm:t>
        <a:bodyPr/>
        <a:lstStyle/>
        <a:p>
          <a:endParaRPr lang="en-US"/>
        </a:p>
      </dgm:t>
    </dgm:pt>
    <dgm:pt modelId="{EDFA62B2-B157-413B-A183-16A94505E1AB}" type="sibTrans" cxnId="{A2C59B91-CC6A-4059-8850-B7C15BD7BDA3}">
      <dgm:prSet/>
      <dgm:spPr/>
      <dgm:t>
        <a:bodyPr/>
        <a:lstStyle/>
        <a:p>
          <a:endParaRPr lang="en-US"/>
        </a:p>
      </dgm:t>
    </dgm:pt>
    <dgm:pt modelId="{C5985D6B-6D1F-4BD9-AE02-52B275498A26}" type="pres">
      <dgm:prSet presAssocID="{244A5889-925C-4AB1-B402-FFAA0385DF59}" presName="Name0" presStyleCnt="0">
        <dgm:presLayoutVars>
          <dgm:dir/>
          <dgm:animLvl val="lvl"/>
          <dgm:resizeHandles val="exact"/>
        </dgm:presLayoutVars>
      </dgm:prSet>
      <dgm:spPr/>
    </dgm:pt>
    <dgm:pt modelId="{071F2E4F-CFE2-4102-8DDE-6CEA44CA1CA7}" type="pres">
      <dgm:prSet presAssocID="{F9668B92-032A-4369-90A1-28CF6A17C80E}" presName="linNode" presStyleCnt="0"/>
      <dgm:spPr/>
    </dgm:pt>
    <dgm:pt modelId="{97391A79-03B6-4ECF-8E3E-2CC23EFF03A4}" type="pres">
      <dgm:prSet presAssocID="{F9668B92-032A-4369-90A1-28CF6A17C80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86ADD514-5494-4241-AEBF-6DAB16273F5B}" type="pres">
      <dgm:prSet presAssocID="{71E92D77-1345-498F-872F-CC612AC84CF0}" presName="sp" presStyleCnt="0"/>
      <dgm:spPr/>
    </dgm:pt>
    <dgm:pt modelId="{F5CD1C56-518D-4102-B0EB-FB9BC1DCB395}" type="pres">
      <dgm:prSet presAssocID="{F24A3F5A-4C39-4F17-9B76-B653055B99FB}" presName="linNode" presStyleCnt="0"/>
      <dgm:spPr/>
    </dgm:pt>
    <dgm:pt modelId="{38B61003-A818-493A-A6A8-5E61AE540426}" type="pres">
      <dgm:prSet presAssocID="{F24A3F5A-4C39-4F17-9B76-B653055B99F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3F2C718-D594-4BE7-84F9-672466C67D33}" type="pres">
      <dgm:prSet presAssocID="{F24A3F5A-4C39-4F17-9B76-B653055B99FB}" presName="descendantText" presStyleLbl="alignAccFollowNode1" presStyleIdx="0" presStyleCnt="1">
        <dgm:presLayoutVars>
          <dgm:bulletEnabled val="1"/>
        </dgm:presLayoutVars>
      </dgm:prSet>
      <dgm:spPr/>
    </dgm:pt>
    <dgm:pt modelId="{4CF5E7B0-B8D8-4667-85B7-A4D7D3883911}" type="pres">
      <dgm:prSet presAssocID="{A46F1D66-427E-48A4-A234-BB849A1B0219}" presName="sp" presStyleCnt="0"/>
      <dgm:spPr/>
    </dgm:pt>
    <dgm:pt modelId="{F9D5B90F-4A92-4D1F-BCEB-666A0397262E}" type="pres">
      <dgm:prSet presAssocID="{4C89C100-770C-495E-A933-9EA25E7C6B96}" presName="linNode" presStyleCnt="0"/>
      <dgm:spPr/>
    </dgm:pt>
    <dgm:pt modelId="{44E1E256-392E-4817-A25D-AED5E5E71A0A}" type="pres">
      <dgm:prSet presAssocID="{4C89C100-770C-495E-A933-9EA25E7C6B9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97E9E60A-7FE4-465A-B250-5BFC942B4D56}" type="presOf" srcId="{244A5889-925C-4AB1-B402-FFAA0385DF59}" destId="{C5985D6B-6D1F-4BD9-AE02-52B275498A26}" srcOrd="0" destOrd="0" presId="urn:microsoft.com/office/officeart/2005/8/layout/vList5"/>
    <dgm:cxn modelId="{0106EF28-B5E7-4592-8A1A-0DAA2D9C748D}" type="presOf" srcId="{B70D69AF-BF40-46B2-BA12-70D17DC149AF}" destId="{D3F2C718-D594-4BE7-84F9-672466C67D33}" srcOrd="0" destOrd="1" presId="urn:microsoft.com/office/officeart/2005/8/layout/vList5"/>
    <dgm:cxn modelId="{56DDF962-2D36-4FC4-97EC-F5EB8B9E3382}" srcId="{244A5889-925C-4AB1-B402-FFAA0385DF59}" destId="{F24A3F5A-4C39-4F17-9B76-B653055B99FB}" srcOrd="1" destOrd="0" parTransId="{6E7A28B1-3EA5-420E-A2C6-BAECFCFB1DBD}" sibTransId="{A46F1D66-427E-48A4-A234-BB849A1B0219}"/>
    <dgm:cxn modelId="{EC529063-606E-4AE6-9D17-C680A423D5EC}" srcId="{F24A3F5A-4C39-4F17-9B76-B653055B99FB}" destId="{19717605-7412-4660-8035-F3B15711D5F4}" srcOrd="2" destOrd="0" parTransId="{24A47B69-70E5-43B2-84FB-C43B20F5C6E4}" sibTransId="{2D64DC51-14B5-49EE-8233-FEBD1A18DB97}"/>
    <dgm:cxn modelId="{96ED5B48-0632-4130-BA5A-32DFD4CAB22D}" type="presOf" srcId="{4C89C100-770C-495E-A933-9EA25E7C6B96}" destId="{44E1E256-392E-4817-A25D-AED5E5E71A0A}" srcOrd="0" destOrd="0" presId="urn:microsoft.com/office/officeart/2005/8/layout/vList5"/>
    <dgm:cxn modelId="{A18C085A-D4FF-4A1A-936F-548F1578C15C}" type="presOf" srcId="{1F94267A-C69B-4A73-B64B-7E75931B4F47}" destId="{D3F2C718-D594-4BE7-84F9-672466C67D33}" srcOrd="0" destOrd="0" presId="urn:microsoft.com/office/officeart/2005/8/layout/vList5"/>
    <dgm:cxn modelId="{053D887C-515A-43CC-A07B-18BED231F2D4}" type="presOf" srcId="{5C636EFB-0314-4917-8633-BAFBB426FEC9}" destId="{D3F2C718-D594-4BE7-84F9-672466C67D33}" srcOrd="0" destOrd="4" presId="urn:microsoft.com/office/officeart/2005/8/layout/vList5"/>
    <dgm:cxn modelId="{643B8A86-5CB2-4FBD-AC9B-1D7C0998B852}" type="presOf" srcId="{F24A3F5A-4C39-4F17-9B76-B653055B99FB}" destId="{38B61003-A818-493A-A6A8-5E61AE540426}" srcOrd="0" destOrd="0" presId="urn:microsoft.com/office/officeart/2005/8/layout/vList5"/>
    <dgm:cxn modelId="{A2C59B91-CC6A-4059-8850-B7C15BD7BDA3}" srcId="{244A5889-925C-4AB1-B402-FFAA0385DF59}" destId="{4C89C100-770C-495E-A933-9EA25E7C6B96}" srcOrd="2" destOrd="0" parTransId="{857CFAE2-88DE-4DF2-8E9A-ADA68CC27AE9}" sibTransId="{EDFA62B2-B157-413B-A183-16A94505E1AB}"/>
    <dgm:cxn modelId="{6A2C539B-BAA1-45E9-861D-4CD8C58A0C74}" srcId="{244A5889-925C-4AB1-B402-FFAA0385DF59}" destId="{F9668B92-032A-4369-90A1-28CF6A17C80E}" srcOrd="0" destOrd="0" parTransId="{B7B2E478-8909-4EC4-9DC9-701631B35177}" sibTransId="{71E92D77-1345-498F-872F-CC612AC84CF0}"/>
    <dgm:cxn modelId="{E4CCF59B-B875-44D5-AC23-FBF9AEFF5E16}" srcId="{B70D69AF-BF40-46B2-BA12-70D17DC149AF}" destId="{917600E0-BFC0-45B6-9E70-EE04D1F71BAE}" srcOrd="0" destOrd="0" parTransId="{0FD2C054-DCE2-403D-99AD-C845BE304841}" sibTransId="{B84E7B46-A4AE-41D1-B17C-BF959365813B}"/>
    <dgm:cxn modelId="{32A89C9D-2B1D-45B9-895F-2B4F53D623FF}" type="presOf" srcId="{917600E0-BFC0-45B6-9E70-EE04D1F71BAE}" destId="{D3F2C718-D594-4BE7-84F9-672466C67D33}" srcOrd="0" destOrd="2" presId="urn:microsoft.com/office/officeart/2005/8/layout/vList5"/>
    <dgm:cxn modelId="{4BE17A9F-BFF0-478D-87B4-CA7E672B9F1A}" type="presOf" srcId="{19717605-7412-4660-8035-F3B15711D5F4}" destId="{D3F2C718-D594-4BE7-84F9-672466C67D33}" srcOrd="0" destOrd="3" presId="urn:microsoft.com/office/officeart/2005/8/layout/vList5"/>
    <dgm:cxn modelId="{A8C02FCE-34E4-4D39-9506-E8B46C33D853}" srcId="{F24A3F5A-4C39-4F17-9B76-B653055B99FB}" destId="{1F94267A-C69B-4A73-B64B-7E75931B4F47}" srcOrd="0" destOrd="0" parTransId="{5184C7C9-B2AA-4BA5-9A72-F3431902D2ED}" sibTransId="{0D1208E4-D1F6-420D-B89C-BC374C9C4579}"/>
    <dgm:cxn modelId="{6434E4D6-37DE-49BB-9C40-61D18C04FBE1}" srcId="{F24A3F5A-4C39-4F17-9B76-B653055B99FB}" destId="{B70D69AF-BF40-46B2-BA12-70D17DC149AF}" srcOrd="1" destOrd="0" parTransId="{E3310D06-59C8-48DE-8D47-6A9A784CC7A7}" sibTransId="{64F9B83E-ABFC-4B03-BF49-1B7F27BB8510}"/>
    <dgm:cxn modelId="{C5734ADD-CA76-4FF7-9E38-B42A7A3CF18A}" type="presOf" srcId="{F9668B92-032A-4369-90A1-28CF6A17C80E}" destId="{97391A79-03B6-4ECF-8E3E-2CC23EFF03A4}" srcOrd="0" destOrd="0" presId="urn:microsoft.com/office/officeart/2005/8/layout/vList5"/>
    <dgm:cxn modelId="{02B0D7F8-30F4-400E-8851-45F28FFDA56F}" srcId="{F24A3F5A-4C39-4F17-9B76-B653055B99FB}" destId="{5C636EFB-0314-4917-8633-BAFBB426FEC9}" srcOrd="3" destOrd="0" parTransId="{3AF38E06-1534-4884-89FA-20E2410D2F69}" sibTransId="{2CA674E7-58E1-4366-9135-CF1BD422E571}"/>
    <dgm:cxn modelId="{435ED596-6CF5-489C-B84C-851B73CCDAB2}" type="presParOf" srcId="{C5985D6B-6D1F-4BD9-AE02-52B275498A26}" destId="{071F2E4F-CFE2-4102-8DDE-6CEA44CA1CA7}" srcOrd="0" destOrd="0" presId="urn:microsoft.com/office/officeart/2005/8/layout/vList5"/>
    <dgm:cxn modelId="{97BEEAC3-7EDC-4377-913B-1CE7599A3DF2}" type="presParOf" srcId="{071F2E4F-CFE2-4102-8DDE-6CEA44CA1CA7}" destId="{97391A79-03B6-4ECF-8E3E-2CC23EFF03A4}" srcOrd="0" destOrd="0" presId="urn:microsoft.com/office/officeart/2005/8/layout/vList5"/>
    <dgm:cxn modelId="{140E7CAC-902C-43E0-90BB-DDACC373A9AC}" type="presParOf" srcId="{C5985D6B-6D1F-4BD9-AE02-52B275498A26}" destId="{86ADD514-5494-4241-AEBF-6DAB16273F5B}" srcOrd="1" destOrd="0" presId="urn:microsoft.com/office/officeart/2005/8/layout/vList5"/>
    <dgm:cxn modelId="{0E7ACBD6-8C5A-4FEA-AD6A-D4AD16805CBA}" type="presParOf" srcId="{C5985D6B-6D1F-4BD9-AE02-52B275498A26}" destId="{F5CD1C56-518D-4102-B0EB-FB9BC1DCB395}" srcOrd="2" destOrd="0" presId="urn:microsoft.com/office/officeart/2005/8/layout/vList5"/>
    <dgm:cxn modelId="{50B23110-87AA-49BE-B9D4-11EC7156410A}" type="presParOf" srcId="{F5CD1C56-518D-4102-B0EB-FB9BC1DCB395}" destId="{38B61003-A818-493A-A6A8-5E61AE540426}" srcOrd="0" destOrd="0" presId="urn:microsoft.com/office/officeart/2005/8/layout/vList5"/>
    <dgm:cxn modelId="{F7AF0135-2AFF-4421-888D-96F6B86589E9}" type="presParOf" srcId="{F5CD1C56-518D-4102-B0EB-FB9BC1DCB395}" destId="{D3F2C718-D594-4BE7-84F9-672466C67D33}" srcOrd="1" destOrd="0" presId="urn:microsoft.com/office/officeart/2005/8/layout/vList5"/>
    <dgm:cxn modelId="{1F4F1618-67E1-403F-80A8-D0D990CE3D42}" type="presParOf" srcId="{C5985D6B-6D1F-4BD9-AE02-52B275498A26}" destId="{4CF5E7B0-B8D8-4667-85B7-A4D7D3883911}" srcOrd="3" destOrd="0" presId="urn:microsoft.com/office/officeart/2005/8/layout/vList5"/>
    <dgm:cxn modelId="{F6A6E8B7-08C0-488F-83C1-564BAFEB2F30}" type="presParOf" srcId="{C5985D6B-6D1F-4BD9-AE02-52B275498A26}" destId="{F9D5B90F-4A92-4D1F-BCEB-666A0397262E}" srcOrd="4" destOrd="0" presId="urn:microsoft.com/office/officeart/2005/8/layout/vList5"/>
    <dgm:cxn modelId="{64F247C5-023D-46AE-8659-CB8146247004}" type="presParOf" srcId="{F9D5B90F-4A92-4D1F-BCEB-666A0397262E}" destId="{44E1E256-392E-4817-A25D-AED5E5E71A0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BCEDE-A03A-49A8-B991-8118F25F42A2}">
      <dsp:nvSpPr>
        <dsp:cNvPr id="0" name=""/>
        <dsp:cNvSpPr/>
      </dsp:nvSpPr>
      <dsp:spPr>
        <a:xfrm>
          <a:off x="1333" y="88873"/>
          <a:ext cx="3121474" cy="15607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 3</a:t>
          </a:r>
          <a:r>
            <a:rPr lang="en-US" sz="2100" kern="1200" baseline="30000"/>
            <a:t>rd</a:t>
          </a:r>
          <a:r>
            <a:rPr lang="en-US" sz="2100" kern="1200"/>
            <a:t> century BCE, the Indian emperor Asoka supported and greatly strengthened Buddhism.</a:t>
          </a:r>
        </a:p>
      </dsp:txBody>
      <dsp:txXfrm>
        <a:off x="47045" y="134585"/>
        <a:ext cx="3030050" cy="1469313"/>
      </dsp:txXfrm>
    </dsp:sp>
    <dsp:sp modelId="{40CC0A70-E4A9-4B7B-A106-A853C8F6B045}">
      <dsp:nvSpPr>
        <dsp:cNvPr id="0" name=""/>
        <dsp:cNvSpPr/>
      </dsp:nvSpPr>
      <dsp:spPr>
        <a:xfrm>
          <a:off x="313481" y="1649610"/>
          <a:ext cx="312147" cy="1170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552"/>
              </a:lnTo>
              <a:lnTo>
                <a:pt x="312147" y="11705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DD8A6B-D02A-424D-83E5-E85CA5DD8591}">
      <dsp:nvSpPr>
        <dsp:cNvPr id="0" name=""/>
        <dsp:cNvSpPr/>
      </dsp:nvSpPr>
      <dsp:spPr>
        <a:xfrm>
          <a:off x="625628" y="2039794"/>
          <a:ext cx="2497179" cy="1560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accent2"/>
              </a:solidFill>
            </a:rPr>
            <a:t>End of Parthian and beginning of Sassanid empires</a:t>
          </a:r>
        </a:p>
      </dsp:txBody>
      <dsp:txXfrm>
        <a:off x="671340" y="2085506"/>
        <a:ext cx="2405755" cy="1469313"/>
      </dsp:txXfrm>
    </dsp:sp>
    <dsp:sp modelId="{116AA513-4325-4411-BC11-901EFE569E76}">
      <dsp:nvSpPr>
        <dsp:cNvPr id="0" name=""/>
        <dsp:cNvSpPr/>
      </dsp:nvSpPr>
      <dsp:spPr>
        <a:xfrm>
          <a:off x="3903177" y="88873"/>
          <a:ext cx="3121474" cy="15607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He sent missionaries as far as Syria.</a:t>
          </a:r>
        </a:p>
      </dsp:txBody>
      <dsp:txXfrm>
        <a:off x="3948889" y="134585"/>
        <a:ext cx="3030050" cy="1469313"/>
      </dsp:txXfrm>
    </dsp:sp>
    <dsp:sp modelId="{8EC6680A-A3DE-41EF-855F-8F8B7761F02D}">
      <dsp:nvSpPr>
        <dsp:cNvPr id="0" name=""/>
        <dsp:cNvSpPr/>
      </dsp:nvSpPr>
      <dsp:spPr>
        <a:xfrm>
          <a:off x="4215324" y="1649610"/>
          <a:ext cx="312147" cy="1170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552"/>
              </a:lnTo>
              <a:lnTo>
                <a:pt x="312147" y="11705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0B8B4-713E-4BFF-AB3E-9FE5825EF673}">
      <dsp:nvSpPr>
        <dsp:cNvPr id="0" name=""/>
        <dsp:cNvSpPr/>
      </dsp:nvSpPr>
      <dsp:spPr>
        <a:xfrm>
          <a:off x="4527472" y="2039794"/>
          <a:ext cx="2497179" cy="1560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00B0F0"/>
              </a:solidFill>
            </a:rPr>
            <a:t>How is this similar to Zoroastrianism?</a:t>
          </a:r>
        </a:p>
      </dsp:txBody>
      <dsp:txXfrm>
        <a:off x="4573184" y="2085506"/>
        <a:ext cx="2405755" cy="1469313"/>
      </dsp:txXfrm>
    </dsp:sp>
    <dsp:sp modelId="{07D0D21C-712A-4401-8D28-BB824105DF5E}">
      <dsp:nvSpPr>
        <dsp:cNvPr id="0" name=""/>
        <dsp:cNvSpPr/>
      </dsp:nvSpPr>
      <dsp:spPr>
        <a:xfrm>
          <a:off x="7805020" y="88873"/>
          <a:ext cx="3121474" cy="15607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Sri Lanka converted to Buddhism in 3</a:t>
          </a:r>
          <a:r>
            <a:rPr lang="en-US" sz="2100" kern="1200" baseline="30000"/>
            <a:t>rd</a:t>
          </a:r>
          <a:r>
            <a:rPr lang="en-US" sz="2100" kern="1200"/>
            <a:t> century BCE and has remined dominantly Buddhist since.</a:t>
          </a:r>
        </a:p>
      </dsp:txBody>
      <dsp:txXfrm>
        <a:off x="7850732" y="134585"/>
        <a:ext cx="3030050" cy="1469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80AB9-6983-4EDE-86CA-6D7F85025776}">
      <dsp:nvSpPr>
        <dsp:cNvPr id="0" name=""/>
        <dsp:cNvSpPr/>
      </dsp:nvSpPr>
      <dsp:spPr>
        <a:xfrm>
          <a:off x="0" y="188399"/>
          <a:ext cx="3412219" cy="95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Buddhism entered Tibet in 7</a:t>
          </a:r>
          <a:r>
            <a:rPr lang="en-US" sz="1700" kern="1200" baseline="30000"/>
            <a:t>th</a:t>
          </a:r>
          <a:r>
            <a:rPr lang="en-US" sz="1700" kern="1200"/>
            <a:t> century CE</a:t>
          </a:r>
        </a:p>
      </dsp:txBody>
      <dsp:txXfrm>
        <a:off x="46424" y="234823"/>
        <a:ext cx="3319371" cy="858142"/>
      </dsp:txXfrm>
    </dsp:sp>
    <dsp:sp modelId="{879A3AB7-DEAC-4C45-B8AD-B69CE11EE01B}">
      <dsp:nvSpPr>
        <dsp:cNvPr id="0" name=""/>
        <dsp:cNvSpPr/>
      </dsp:nvSpPr>
      <dsp:spPr>
        <a:xfrm>
          <a:off x="0" y="1139390"/>
          <a:ext cx="341221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338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 dirty="0">
              <a:solidFill>
                <a:schemeClr val="accent2"/>
              </a:solidFill>
            </a:rPr>
            <a:t>End of Sassanid empire</a:t>
          </a:r>
        </a:p>
      </dsp:txBody>
      <dsp:txXfrm>
        <a:off x="0" y="1139390"/>
        <a:ext cx="3412219" cy="281520"/>
      </dsp:txXfrm>
    </dsp:sp>
    <dsp:sp modelId="{59A6BA37-3559-4BD4-9C43-05F9A531F73B}">
      <dsp:nvSpPr>
        <dsp:cNvPr id="0" name=""/>
        <dsp:cNvSpPr/>
      </dsp:nvSpPr>
      <dsp:spPr>
        <a:xfrm>
          <a:off x="0" y="1420910"/>
          <a:ext cx="3412219" cy="9509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Influenced by Vajrayana Buddhism that Nirvana (end to suffering) can be attained in this lifetime.</a:t>
          </a:r>
        </a:p>
      </dsp:txBody>
      <dsp:txXfrm>
        <a:off x="46424" y="1467334"/>
        <a:ext cx="3319371" cy="858142"/>
      </dsp:txXfrm>
    </dsp:sp>
    <dsp:sp modelId="{341E59BC-E5EE-4ADF-A851-53D68B65E862}">
      <dsp:nvSpPr>
        <dsp:cNvPr id="0" name=""/>
        <dsp:cNvSpPr/>
      </dsp:nvSpPr>
      <dsp:spPr>
        <a:xfrm>
          <a:off x="0" y="2420860"/>
          <a:ext cx="3412219" cy="9509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They developed the institution of clergy called “lamas” leaded by “Dalai Lama”</a:t>
          </a:r>
        </a:p>
      </dsp:txBody>
      <dsp:txXfrm>
        <a:off x="46424" y="2467284"/>
        <a:ext cx="3319371" cy="858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91A79-03B6-4ECF-8E3E-2CC23EFF03A4}">
      <dsp:nvSpPr>
        <dsp:cNvPr id="0" name=""/>
        <dsp:cNvSpPr/>
      </dsp:nvSpPr>
      <dsp:spPr>
        <a:xfrm>
          <a:off x="0" y="2687"/>
          <a:ext cx="2254910" cy="17739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Regular people were not expected to meditate or know the scriptures (only monks and nuns)</a:t>
          </a:r>
        </a:p>
      </dsp:txBody>
      <dsp:txXfrm>
        <a:off x="86598" y="89285"/>
        <a:ext cx="2081714" cy="1600775"/>
      </dsp:txXfrm>
    </dsp:sp>
    <dsp:sp modelId="{D3F2C718-D594-4BE7-84F9-672466C67D33}">
      <dsp:nvSpPr>
        <dsp:cNvPr id="0" name=""/>
        <dsp:cNvSpPr/>
      </dsp:nvSpPr>
      <dsp:spPr>
        <a:xfrm rot="5400000">
          <a:off x="3549686" y="747979"/>
          <a:ext cx="1419177" cy="400872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Support Sangha (monks and nuns)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Live a life of devotion 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Through worship and ethical living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Visit stupas (an important teacher, burial mound, shrine containing words of Buddha)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Recite prayers about the importance of Buddha in their lives</a:t>
          </a:r>
        </a:p>
      </dsp:txBody>
      <dsp:txXfrm rot="-5400000">
        <a:off x="2254911" y="2112034"/>
        <a:ext cx="3939450" cy="1280619"/>
      </dsp:txXfrm>
    </dsp:sp>
    <dsp:sp modelId="{38B61003-A818-493A-A6A8-5E61AE540426}">
      <dsp:nvSpPr>
        <dsp:cNvPr id="0" name=""/>
        <dsp:cNvSpPr/>
      </dsp:nvSpPr>
      <dsp:spPr>
        <a:xfrm>
          <a:off x="0" y="1865358"/>
          <a:ext cx="2254910" cy="177397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Regular people should</a:t>
          </a:r>
        </a:p>
      </dsp:txBody>
      <dsp:txXfrm>
        <a:off x="86598" y="1951956"/>
        <a:ext cx="2081714" cy="1600775"/>
      </dsp:txXfrm>
    </dsp:sp>
    <dsp:sp modelId="{44E1E256-392E-4817-A25D-AED5E5E71A0A}">
      <dsp:nvSpPr>
        <dsp:cNvPr id="0" name=""/>
        <dsp:cNvSpPr/>
      </dsp:nvSpPr>
      <dsp:spPr>
        <a:xfrm>
          <a:off x="0" y="3728028"/>
          <a:ext cx="2254910" cy="177397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00"/>
              </a:solidFill>
            </a:rPr>
            <a:t>What is expected of </a:t>
          </a:r>
          <a:r>
            <a:rPr lang="en-US" sz="1800" kern="1200" dirty="0" err="1">
              <a:solidFill>
                <a:srgbClr val="FFFF00"/>
              </a:solidFill>
            </a:rPr>
            <a:t>Mobeds</a:t>
          </a:r>
          <a:r>
            <a:rPr lang="en-US" sz="1800" kern="1200" dirty="0">
              <a:solidFill>
                <a:srgbClr val="FFFF00"/>
              </a:solidFill>
            </a:rPr>
            <a:t> and non-</a:t>
          </a:r>
          <a:r>
            <a:rPr lang="en-US" sz="1800" kern="1200" dirty="0" err="1">
              <a:solidFill>
                <a:srgbClr val="FFFF00"/>
              </a:solidFill>
            </a:rPr>
            <a:t>Mobeds</a:t>
          </a:r>
          <a:r>
            <a:rPr lang="en-US" sz="1800" kern="1200" dirty="0">
              <a:solidFill>
                <a:srgbClr val="FFFF00"/>
              </a:solidFill>
            </a:rPr>
            <a:t> in Zoroastrianism?</a:t>
          </a:r>
        </a:p>
      </dsp:txBody>
      <dsp:txXfrm>
        <a:off x="86598" y="3814626"/>
        <a:ext cx="2081714" cy="1600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6BB8-A2A9-CE0F-6AAB-BC948B07B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95AF3-3E47-F0CB-4342-C416B0C3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ABA0B-6F83-0FA9-EC01-A293AE83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FE23-F063-C354-F4CC-8F292A53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85ACB-E56F-A5ED-C7E1-BF05255B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95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8D76-5A32-B76D-C01A-A86BF9B0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C7396-EDDF-BF23-3FB5-B13549EAD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1DC1-94C2-2776-F66B-C7EF01E1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71FF1-FBFD-9772-AE96-CBEDDAAD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186C2-F7E1-3513-AD3D-0CD5D8F5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60249-C495-82AF-5078-5636821BC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10A30-C2D1-019C-8F46-29B15EA45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ACDEB-EAFE-9BF0-FF89-D382CAABD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931F-7018-A696-3F62-5CA81904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6271-1A13-7C87-9479-0EDD5A1A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7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842E-9DB8-B2D2-4F7E-FE942CEB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67CA0-9357-115E-CBEB-16C0C145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AFA-A6C5-F8E7-5241-ED9683A4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CEBB3-1B4D-B344-E91B-6ADEEE47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ABC2B-00B1-A35D-413D-115D626A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8E6E-3262-2B54-B4D8-8CE1CAA7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06090-A1AB-5D75-4AEA-719F516A0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F0CCF-1CD2-1E4D-FA8F-9B1729394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4D83E-E694-0C97-5371-6EC56EDE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050B8-9DF6-4B91-202B-6049E968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6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1869-9431-A9FE-746A-34898699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91672-8B38-E45C-9E14-23AB4F704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A0E9F-3141-1A74-F0B1-932FE1EB8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8B661-0FDF-E499-D4B3-34CF695A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B7E2E-4746-7C07-28B3-1A2BB4B0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BB7FD-EF4C-E705-7786-12D7FC5D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2E52-AE9D-346D-8373-7892F8E2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695A-8558-EFB4-DF10-82BB701D9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DE0695-FA7B-11C6-01B3-FC23DBC97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C4500-D7CD-0C4B-319C-B43F4E1C7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D2B00-115C-B0A7-F262-A63FDFF35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E411C-60E9-AEF4-61D2-C9988588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32F98-B3A0-62AA-4611-C50A67AF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ABD9D-A9B8-AF0A-C9A8-97344000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0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115B-78F8-566E-3782-304FEAB67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047CF-9A45-5F95-3096-1063D159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E6A38-051C-AE19-A6F6-3154A688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01DA8-13A8-65F6-8749-3F95A11E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A9AF6-AC00-7AE7-80C6-3B9176D9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1B636-6014-8EFE-F5E6-33EB8212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30EEE-CC7D-E498-8DB4-9C080D2F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0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A9BD-2607-AF1C-329C-ECC66CF8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B294-20C7-17F0-2465-56D163198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2A42-EEC2-FDF1-1DD0-8C60CF0F1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10397-7659-538E-6B3F-AD6E6B4B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CAD54-EFDB-C030-A8FB-806DD2E8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59739-EA3E-00DD-7A60-31391C39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0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15FE-8FA4-CB90-5959-793B4CD7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0FC571-C1E1-4FD4-3A8F-FB72CF66E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2E6D75-DE28-96B4-DCA6-B332BA358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ADE62-81EF-6562-51D3-06601F18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BA274-D99E-D08C-1178-0F69FB09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4A8B-3E2C-F652-30F3-BAD8BFAB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E60C3-0EB2-6B9A-8309-FBE64EE9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7A791-4163-34A1-41AA-4ABDAE015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71CAB-7DCB-190C-9420-A7856BD0B9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0CDBD-9965-48E9-965A-97C814C995A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3BCE9-BD15-6181-3093-1B6DE0A71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8A7B9-E326-9AC2-8684-AFD005B1D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0982-E39C-45F8-85DD-BD0985328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5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fhniCJjdEC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4E57BD-144E-0E9D-702C-98E706314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2445" r="-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A2E4E-FA4E-A1C3-0BEA-B0B79545F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Buddhism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292F3-33D6-8E99-9515-29FED0627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Comparative Religion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4C35B-3462-27DC-00A3-AD30F82B3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4685274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84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6AC1-839A-910F-B6A6-745164C72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/>
              <a:t>What is the Eightfold path to end suffering?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46FBF-5366-6E30-863D-FE6F4460A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1900" dirty="0"/>
              <a:t>Right views</a:t>
            </a:r>
          </a:p>
          <a:p>
            <a:r>
              <a:rPr lang="en-US" sz="1900" dirty="0"/>
              <a:t>Right resolve</a:t>
            </a:r>
          </a:p>
          <a:p>
            <a:r>
              <a:rPr lang="en-US" sz="1900" dirty="0"/>
              <a:t>Right speech</a:t>
            </a:r>
          </a:p>
          <a:p>
            <a:r>
              <a:rPr lang="en-US" sz="1900" dirty="0"/>
              <a:t>Right action</a:t>
            </a:r>
          </a:p>
          <a:p>
            <a:r>
              <a:rPr lang="en-US" sz="1900" dirty="0"/>
              <a:t>Right livelihood </a:t>
            </a:r>
          </a:p>
          <a:p>
            <a:r>
              <a:rPr lang="en-US" sz="1900" dirty="0"/>
              <a:t>Right effort</a:t>
            </a:r>
          </a:p>
          <a:p>
            <a:r>
              <a:rPr lang="en-US" sz="1900" dirty="0"/>
              <a:t>Right mindfulness</a:t>
            </a:r>
          </a:p>
          <a:p>
            <a:r>
              <a:rPr lang="en-US" sz="1900" dirty="0"/>
              <a:t>Right concentration</a:t>
            </a:r>
          </a:p>
          <a:p>
            <a:r>
              <a:rPr lang="en-US" sz="1900" dirty="0">
                <a:solidFill>
                  <a:srgbClr val="00B0F0"/>
                </a:solidFill>
              </a:rPr>
              <a:t>What is the Zoroastrian path to end suffering?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B75EE5A-2522-6E8F-7F94-96A3C3CE0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226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0C1C-6DE8-FC17-47E8-11D25652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938277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Different Schools of Buddhism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9DD49-E415-3AF4-9DBD-DF7290C3D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1912776"/>
            <a:ext cx="3505494" cy="4311043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Theravada or Hinayana </a:t>
            </a:r>
          </a:p>
          <a:p>
            <a:pPr lvl="1"/>
            <a:r>
              <a:rPr lang="en-US" sz="1400" dirty="0"/>
              <a:t>In Sri Lanka and SE Asia</a:t>
            </a:r>
          </a:p>
          <a:p>
            <a:pPr lvl="1"/>
            <a:r>
              <a:rPr lang="en-US" sz="1400" dirty="0"/>
              <a:t>Emphasizes personal liberation</a:t>
            </a:r>
          </a:p>
          <a:p>
            <a:pPr lvl="1"/>
            <a:r>
              <a:rPr lang="en-US" sz="1400" dirty="0"/>
              <a:t>Preserve the original and orthodox teachings of Buddha</a:t>
            </a:r>
          </a:p>
          <a:p>
            <a:r>
              <a:rPr lang="en-US" sz="1400" dirty="0"/>
              <a:t>Mahayana</a:t>
            </a:r>
          </a:p>
          <a:p>
            <a:pPr lvl="1"/>
            <a:r>
              <a:rPr lang="en-US" sz="1400" dirty="0"/>
              <a:t>China</a:t>
            </a:r>
          </a:p>
          <a:p>
            <a:pPr lvl="1"/>
            <a:r>
              <a:rPr lang="en-US" sz="1400" dirty="0"/>
              <a:t>Mongolia</a:t>
            </a:r>
          </a:p>
          <a:p>
            <a:pPr lvl="1"/>
            <a:r>
              <a:rPr lang="en-US" sz="1400" dirty="0"/>
              <a:t>Korea</a:t>
            </a:r>
          </a:p>
          <a:p>
            <a:pPr lvl="1"/>
            <a:r>
              <a:rPr lang="en-US" sz="1400" dirty="0"/>
              <a:t>Japan</a:t>
            </a:r>
          </a:p>
          <a:p>
            <a:pPr lvl="1"/>
            <a:r>
              <a:rPr lang="en-US" sz="1400" dirty="0"/>
              <a:t>Emphasizes collective liberation (not for monks only but everyone)</a:t>
            </a:r>
          </a:p>
          <a:p>
            <a:pPr lvl="1"/>
            <a:r>
              <a:rPr lang="en-US" sz="1400" dirty="0"/>
              <a:t>More flexible (enjoy the pleasures of life and have hope of salvation)</a:t>
            </a:r>
          </a:p>
          <a:p>
            <a:r>
              <a:rPr lang="en-US" sz="1400" dirty="0">
                <a:solidFill>
                  <a:srgbClr val="00B0F0"/>
                </a:solidFill>
              </a:rPr>
              <a:t>Does Zoroastrianism have different schools?</a:t>
            </a:r>
          </a:p>
          <a:p>
            <a:r>
              <a:rPr lang="en-US" sz="1100" dirty="0"/>
              <a:t>https://www.onmarkproductions.com/html/theravada-hinayana-buddhism.html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5DCD2-2691-B7E1-D5FC-C30FA926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53" y="807593"/>
            <a:ext cx="567974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86465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7CA68-3F47-FC73-E384-1DC47013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Traditional Theravada Buddhism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D38EA7-6256-DCC2-AF32-452518B37D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97463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731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C9B0-E699-3530-2765-52871EA4C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100" dirty="0"/>
              <a:t>Can one be initiated into Buddhism?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C052C-31CE-2997-E5C4-135BF3949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Yes </a:t>
            </a:r>
          </a:p>
          <a:p>
            <a:r>
              <a:rPr lang="en-US" sz="2000" dirty="0"/>
              <a:t>By believing in the four noble truths and the Eightfold path.</a:t>
            </a:r>
          </a:p>
          <a:p>
            <a:r>
              <a:rPr lang="en-US" sz="2000" dirty="0"/>
              <a:t>The ceremony differs from country to country.</a:t>
            </a:r>
          </a:p>
          <a:p>
            <a:r>
              <a:rPr lang="en-US" sz="2000" dirty="0">
                <a:solidFill>
                  <a:srgbClr val="00B0F0"/>
                </a:solidFill>
              </a:rPr>
              <a:t>Can a non-born Zoroastrian be initiate into Zoroastrian religion?</a:t>
            </a:r>
          </a:p>
          <a:p>
            <a:r>
              <a:rPr lang="en-US" sz="2000" dirty="0"/>
              <a:t>https://buddhismzone.org/how-to-convert-to-buddhism/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men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B5DCDF58-933F-CF76-B564-2017A6CF7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651674"/>
            <a:ext cx="6019331" cy="35514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2712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FEAC-64D1-F18E-8F7C-E01BC16F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7"/>
            <a:ext cx="4944152" cy="891624"/>
          </a:xfrm>
        </p:spPr>
        <p:txBody>
          <a:bodyPr>
            <a:normAutofit/>
          </a:bodyPr>
          <a:lstStyle/>
          <a:p>
            <a:r>
              <a:rPr lang="en-US" dirty="0"/>
              <a:t>Buddhist goal in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55C34-CCEA-0BC7-E5E3-ECC7488AE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520892"/>
            <a:ext cx="4944151" cy="4702928"/>
          </a:xfrm>
        </p:spPr>
        <p:txBody>
          <a:bodyPr>
            <a:normAutofit/>
          </a:bodyPr>
          <a:lstStyle/>
          <a:p>
            <a:r>
              <a:rPr lang="en-US" sz="1800" dirty="0"/>
              <a:t>All life is suffering, and suffering is caused by desire.</a:t>
            </a:r>
          </a:p>
          <a:p>
            <a:r>
              <a:rPr lang="en-US" sz="1800" dirty="0"/>
              <a:t>Achieve a state of </a:t>
            </a:r>
            <a:r>
              <a:rPr lang="en-US" sz="1800" b="1" dirty="0"/>
              <a:t>Nirvana </a:t>
            </a:r>
            <a:r>
              <a:rPr lang="en-US" sz="1800" dirty="0"/>
              <a:t>(state that is free of desire and suffering) through meditation.</a:t>
            </a:r>
          </a:p>
          <a:p>
            <a:pPr lvl="1"/>
            <a:r>
              <a:rPr lang="en-US" sz="1800" dirty="0"/>
              <a:t>Nirvana means “the state of a flame being blown out”</a:t>
            </a:r>
          </a:p>
          <a:p>
            <a:pPr lvl="1"/>
            <a:r>
              <a:rPr lang="en-US" sz="1800" dirty="0"/>
              <a:t>It represents the quiet state of mind that exists when the fires of attachment and desire are no longer present.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How is it similar or different from Hinduism?</a:t>
            </a:r>
          </a:p>
          <a:p>
            <a:pPr lvl="1"/>
            <a:r>
              <a:rPr lang="en-US" sz="1800" dirty="0">
                <a:solidFill>
                  <a:srgbClr val="00B0F0"/>
                </a:solidFill>
              </a:rPr>
              <a:t>Do Zoroastrians believe that life is suffering? What is our goal in life?</a:t>
            </a:r>
          </a:p>
          <a:p>
            <a:r>
              <a:rPr lang="en-US" sz="1500" dirty="0"/>
              <a:t>https://www.onmarkproductions.com/html/theravada-hinayana-buddhism.html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C560C-8F59-9D35-A7CD-5399E65B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947858"/>
            <a:ext cx="4475531" cy="49590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817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2597-F631-A39A-01C5-52E5916B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9942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Reincarnation: </a:t>
            </a:r>
            <a:br>
              <a:rPr lang="en-US" dirty="0"/>
            </a:br>
            <a:r>
              <a:rPr lang="en-US" dirty="0"/>
              <a:t>Birth and Rebirth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6E2A-81FB-5453-3785-D09659CB7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698172"/>
            <a:ext cx="4944151" cy="4525648"/>
          </a:xfrm>
        </p:spPr>
        <p:txBody>
          <a:bodyPr>
            <a:normAutofit/>
          </a:bodyPr>
          <a:lstStyle/>
          <a:p>
            <a:r>
              <a:rPr lang="en-US" sz="2000" dirty="0"/>
              <a:t>Buddhism believe that living beings are trapped in a continual cycle of birth and death.</a:t>
            </a:r>
          </a:p>
          <a:p>
            <a:r>
              <a:rPr lang="en-US" sz="2000" dirty="0"/>
              <a:t>Our karma (actions and thoughts in this life) determine our condition in next life-</a:t>
            </a:r>
            <a:r>
              <a:rPr lang="en-US" sz="2000" dirty="0">
                <a:solidFill>
                  <a:schemeClr val="accent2"/>
                </a:solidFill>
              </a:rPr>
              <a:t>similar to Hinduism</a:t>
            </a:r>
          </a:p>
          <a:p>
            <a:r>
              <a:rPr lang="en-US" sz="2000" dirty="0"/>
              <a:t>Nirvana is the release from this cycle of birth and re birth.</a:t>
            </a:r>
          </a:p>
          <a:p>
            <a:pPr lvl="1"/>
            <a:r>
              <a:rPr lang="en-US" sz="2000" dirty="0"/>
              <a:t>Nirvana is moving beyond physical needs and into a spiritual or religious state 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How does Nirvana compare to Moksha in Hinduism? Do we have such a state in Zoroastrianism?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FE83C-E6BC-01E1-13A2-73C1ECD4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1084167"/>
            <a:ext cx="4475531" cy="46864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3856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B0CAC-BEF8-6C43-FED0-E91E63879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" r="1" b="760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EA1D9-5C06-E44F-AF9B-045BFC9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11564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How should a Buddhist act?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AE84-8D11-E389-7D1F-5A9082843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1878297"/>
            <a:ext cx="3874685" cy="4688041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Meditation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Righteous (moral) rules to be followed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By monks and regular people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taking life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stealing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acting unchastely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speaking falsely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drinking intoxicants.</a:t>
            </a:r>
          </a:p>
          <a:p>
            <a:r>
              <a:rPr lang="en-US" sz="1400" dirty="0">
                <a:solidFill>
                  <a:schemeClr val="bg1"/>
                </a:solidFill>
              </a:rPr>
              <a:t>Additional rules to be followed by monks only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viewing secular entertainment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using garlands, perfumes, and other bodily adornments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sleeping in high or wide beds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Refrain from receiving money</a:t>
            </a:r>
          </a:p>
          <a:p>
            <a:r>
              <a:rPr lang="en-US" sz="1400" dirty="0">
                <a:solidFill>
                  <a:srgbClr val="00B0F0"/>
                </a:solidFill>
              </a:rPr>
              <a:t>How should a Zoroastrian act?</a:t>
            </a:r>
          </a:p>
          <a:p>
            <a:r>
              <a:rPr lang="en-US" sz="1400" dirty="0">
                <a:solidFill>
                  <a:srgbClr val="00B0F0"/>
                </a:solidFill>
              </a:rPr>
              <a:t>How should a </a:t>
            </a:r>
            <a:r>
              <a:rPr lang="en-US" sz="1400" dirty="0" err="1">
                <a:solidFill>
                  <a:srgbClr val="00B0F0"/>
                </a:solidFill>
              </a:rPr>
              <a:t>Mobed</a:t>
            </a:r>
            <a:r>
              <a:rPr lang="en-US" sz="1400" dirty="0">
                <a:solidFill>
                  <a:srgbClr val="00B0F0"/>
                </a:solidFill>
              </a:rPr>
              <a:t> act?</a:t>
            </a:r>
          </a:p>
          <a:p>
            <a:r>
              <a:rPr lang="en-US" sz="1400" dirty="0">
                <a:solidFill>
                  <a:srgbClr val="00B0F0"/>
                </a:solidFill>
              </a:rPr>
              <a:t>Are the actions between a Zoroastrian and a </a:t>
            </a:r>
            <a:r>
              <a:rPr lang="en-US" sz="1400" dirty="0" err="1">
                <a:solidFill>
                  <a:srgbClr val="00B0F0"/>
                </a:solidFill>
              </a:rPr>
              <a:t>Mobed</a:t>
            </a:r>
            <a:r>
              <a:rPr lang="en-US" sz="1400" dirty="0">
                <a:solidFill>
                  <a:srgbClr val="00B0F0"/>
                </a:solidFill>
              </a:rPr>
              <a:t> different?</a:t>
            </a:r>
          </a:p>
        </p:txBody>
      </p:sp>
    </p:spTree>
    <p:extLst>
      <p:ext uri="{BB962C8B-B14F-4D97-AF65-F5344CB8AC3E}">
        <p14:creationId xmlns:p14="http://schemas.microsoft.com/office/powerpoint/2010/main" val="1462462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2B587-4C73-73DA-F92B-AAAE80D4D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algn="ctr"/>
            <a:r>
              <a:rPr lang="en-US" sz="5000" dirty="0"/>
              <a:t>Buddhism Sacred Text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A2BC7-8683-C045-89E2-4F89F8F1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/>
          </a:bodyPr>
          <a:lstStyle/>
          <a:p>
            <a:r>
              <a:rPr lang="en-US" sz="2200" dirty="0"/>
              <a:t>Tripitaka (Tipitaka in Pali)</a:t>
            </a:r>
          </a:p>
          <a:p>
            <a:pPr lvl="1"/>
            <a:r>
              <a:rPr lang="en-US" sz="2200" dirty="0"/>
              <a:t>It was first transmitted orally by monks</a:t>
            </a:r>
          </a:p>
          <a:p>
            <a:pPr lvl="1"/>
            <a:r>
              <a:rPr lang="en-US" sz="2200" dirty="0"/>
              <a:t>Written in ancient Indian language called Pali 1</a:t>
            </a:r>
            <a:r>
              <a:rPr lang="en-US" sz="2200" baseline="30000" dirty="0"/>
              <a:t>st</a:t>
            </a:r>
            <a:r>
              <a:rPr lang="en-US" sz="2200" dirty="0"/>
              <a:t> century BCE in Sri Lanka</a:t>
            </a:r>
          </a:p>
          <a:p>
            <a:pPr lvl="2"/>
            <a:r>
              <a:rPr lang="en-US" sz="2200" dirty="0"/>
              <a:t>Pali language is very close to the language of Buddha himself.</a:t>
            </a:r>
          </a:p>
          <a:p>
            <a:r>
              <a:rPr lang="en-US" sz="2200" dirty="0">
                <a:solidFill>
                  <a:srgbClr val="00B0F0"/>
                </a:solidFill>
              </a:rPr>
              <a:t>What is the sacred text of Zoroastrians?</a:t>
            </a:r>
          </a:p>
          <a:p>
            <a:r>
              <a:rPr lang="en-US" sz="1200" dirty="0"/>
              <a:t>https://www.bl.uk/sacred-texts/articles/the-buddhist-canon</a:t>
            </a:r>
          </a:p>
          <a:p>
            <a:pPr marL="457200" lvl="1" indent="0">
              <a:buNone/>
            </a:pPr>
            <a:r>
              <a:rPr lang="en-US" sz="2200" dirty="0"/>
              <a:t>	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764C8E1-9E80-9BFF-0B12-3E86C067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316BB-90BC-4873-0B73-0319AFED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pPr algn="ctr"/>
            <a:r>
              <a:rPr lang="en-US" sz="2900" dirty="0"/>
              <a:t>The Buddhism Temple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83B24-DC2B-306B-4BD1-91382B87C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pPr>
              <a:buClr>
                <a:srgbClr val="5C7839"/>
              </a:buClr>
            </a:pPr>
            <a:r>
              <a:rPr lang="en-US" sz="1800" dirty="0"/>
              <a:t>Buddhism temples are centers of worship 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Worship includes chanting from the scriptures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Giving offerings in front of an image of Buddha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Lighting candles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Burning incense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Meditating</a:t>
            </a:r>
          </a:p>
          <a:p>
            <a:pPr lvl="1">
              <a:buClr>
                <a:srgbClr val="5C7839"/>
              </a:buClr>
            </a:pPr>
            <a:r>
              <a:rPr lang="en-US" sz="1800" dirty="0"/>
              <a:t>Listening to sermons</a:t>
            </a:r>
          </a:p>
          <a:p>
            <a:pPr>
              <a:buClr>
                <a:srgbClr val="5C7839"/>
              </a:buClr>
            </a:pPr>
            <a:r>
              <a:rPr lang="en-US" sz="2200" dirty="0">
                <a:solidFill>
                  <a:srgbClr val="00B0F0"/>
                </a:solidFill>
              </a:rPr>
              <a:t>How do Zoroastrians worship in their temples or homes?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279C8-3F2A-9A20-2E97-76A5B55F1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87" r="3" b="3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FC75A6-CB28-A9A9-E13C-B76041CD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8" r="3" b="2148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DF6DAD-6680-48EA-B64B-A5F5A4E4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94" y="364885"/>
            <a:ext cx="6025896" cy="57929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B7B79-D6D4-4830-1A3E-7172A246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76" y="700186"/>
            <a:ext cx="5374494" cy="118872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Shrine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E15C2-D9EC-3D64-18D7-BE3B08B4F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76" y="2066544"/>
            <a:ext cx="5374494" cy="3788346"/>
          </a:xfrm>
        </p:spPr>
        <p:txBody>
          <a:bodyPr>
            <a:normAutofit lnSpcReduction="10000"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Important part of Buddhist temple is the shrine room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The shrine room contains one or more </a:t>
            </a:r>
            <a:r>
              <a:rPr lang="en-US" sz="1500" dirty="0" err="1">
                <a:solidFill>
                  <a:schemeClr val="bg1"/>
                </a:solidFill>
              </a:rPr>
              <a:t>Buddharupas</a:t>
            </a:r>
            <a:r>
              <a:rPr lang="en-US" sz="1500" dirty="0">
                <a:solidFill>
                  <a:schemeClr val="bg1"/>
                </a:solidFill>
              </a:rPr>
              <a:t> (statues of Buddha)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Any room that contains a statue of Buddha used in worship is a shrine.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 shrine can be in a temple or in private homes</a:t>
            </a:r>
          </a:p>
          <a:p>
            <a:r>
              <a:rPr lang="en-US" sz="1500" dirty="0">
                <a:solidFill>
                  <a:schemeClr val="bg1"/>
                </a:solidFill>
              </a:rPr>
              <a:t>Entering a shrine room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Take off shoes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Dress modestly (in white in Theravada countries)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Bow in front of </a:t>
            </a:r>
            <a:r>
              <a:rPr lang="en-US" sz="1500" dirty="0" err="1">
                <a:solidFill>
                  <a:schemeClr val="bg1"/>
                </a:solidFill>
              </a:rPr>
              <a:t>Buddharupas</a:t>
            </a:r>
            <a:endParaRPr lang="en-US" sz="1500" dirty="0">
              <a:solidFill>
                <a:schemeClr val="bg1"/>
              </a:solidFill>
            </a:endParaRP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Sit with feet tucked under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Bowls of water and food offerings are placed before </a:t>
            </a:r>
            <a:r>
              <a:rPr lang="en-US" sz="1500" dirty="0" err="1">
                <a:solidFill>
                  <a:schemeClr val="bg1"/>
                </a:solidFill>
              </a:rPr>
              <a:t>Buddharupa</a:t>
            </a:r>
            <a:r>
              <a:rPr lang="en-US" sz="1500" dirty="0">
                <a:solidFill>
                  <a:schemeClr val="bg1"/>
                </a:solidFill>
              </a:rPr>
              <a:t> on a raised platform</a:t>
            </a:r>
          </a:p>
          <a:p>
            <a:r>
              <a:rPr lang="en-US" sz="1500" dirty="0">
                <a:solidFill>
                  <a:srgbClr val="00B0F0"/>
                </a:solidFill>
              </a:rPr>
              <a:t>Do Zoroastrians have a shrine room?</a:t>
            </a:r>
          </a:p>
          <a:p>
            <a:r>
              <a:rPr lang="en-US" sz="1500" dirty="0">
                <a:solidFill>
                  <a:srgbClr val="00B0F0"/>
                </a:solidFill>
              </a:rPr>
              <a:t>If yes what is placed in a Zoroastrian shrine room?</a:t>
            </a:r>
          </a:p>
          <a:p>
            <a:pPr marL="0" indent="0"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EDE51-9E4D-8149-5F59-A65DA954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206" y="365760"/>
            <a:ext cx="3718560" cy="2788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4CC94-D075-8443-C6FC-E73C1BD5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390" y="3368894"/>
            <a:ext cx="4480192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D6AD5-EDAC-8C53-4AE3-087BEE60B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" r="24506" b="-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E1C03-6246-0715-D6F3-2C0F9B2A0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51" y="662400"/>
            <a:ext cx="34092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400"/>
              <a:t>What do you know about Buddhism?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DE7C7-C7A8-314E-7056-45F81FE5D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051" y="2286000"/>
            <a:ext cx="3409200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Who was the messenger of the faith?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When and where was he born?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What was his message?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Do you have Buddhist friends?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What do they celebrate?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How do they worship?</a:t>
            </a:r>
          </a:p>
        </p:txBody>
      </p:sp>
    </p:spTree>
    <p:extLst>
      <p:ext uri="{BB962C8B-B14F-4D97-AF65-F5344CB8AC3E}">
        <p14:creationId xmlns:p14="http://schemas.microsoft.com/office/powerpoint/2010/main" val="368114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on a rock by a body of water with a moo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4340602-EE97-0F47-69BF-FFDF91225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97" r="-1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DAC83-A526-21A9-B38F-8573F1CE4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Divinity or God in Buddhism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79484-510D-59CD-4CB1-86980820D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There is no creator God or supreme being in Buddhism.</a:t>
            </a:r>
          </a:p>
          <a:p>
            <a:r>
              <a:rPr lang="en-US" sz="1700" dirty="0"/>
              <a:t>Buddha achieved enlightenment through his own findings and not through a message from God</a:t>
            </a:r>
          </a:p>
          <a:p>
            <a:pPr lvl="1"/>
            <a:r>
              <a:rPr lang="en-US" sz="1700" dirty="0">
                <a:solidFill>
                  <a:srgbClr val="00B0F0"/>
                </a:solidFill>
              </a:rPr>
              <a:t>How is this similar or different to </a:t>
            </a:r>
            <a:r>
              <a:rPr lang="en-US" sz="1700" dirty="0" err="1">
                <a:solidFill>
                  <a:srgbClr val="00B0F0"/>
                </a:solidFill>
              </a:rPr>
              <a:t>Zarathushtra’s</a:t>
            </a:r>
            <a:r>
              <a:rPr lang="en-US" sz="1700" dirty="0">
                <a:solidFill>
                  <a:srgbClr val="00B0F0"/>
                </a:solidFill>
              </a:rPr>
              <a:t> path to enlightenment?</a:t>
            </a:r>
          </a:p>
          <a:p>
            <a:r>
              <a:rPr lang="en-US" sz="1700" dirty="0"/>
              <a:t>Denial of soul</a:t>
            </a:r>
          </a:p>
          <a:p>
            <a:pPr lvl="1"/>
            <a:r>
              <a:rPr lang="en-US" sz="1300" dirty="0"/>
              <a:t>We change in each moment therefore there is no constant </a:t>
            </a:r>
            <a:r>
              <a:rPr lang="en-US" sz="1300"/>
              <a:t>or permanent soul.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0645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93258-4008-53AD-8F52-70AA79E5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https://buddhismforkids.net/symbols.html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05BA0-C0B4-4ED5-575A-33F78A54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1" y="3948158"/>
            <a:ext cx="3322316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Symbols of Buddhism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4E0DB-33AE-14D7-13DB-E32201132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604964"/>
            <a:ext cx="6436548" cy="564807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422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BF9C2-9F9F-0B0E-FAD4-EF9B92DC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45234"/>
            <a:ext cx="4887685" cy="681134"/>
          </a:xfrm>
        </p:spPr>
        <p:txBody>
          <a:bodyPr anchor="b">
            <a:normAutofit/>
          </a:bodyPr>
          <a:lstStyle/>
          <a:p>
            <a:r>
              <a:rPr lang="en-US" sz="4000"/>
              <a:t>Buddhist </a:t>
            </a:r>
            <a:r>
              <a:rPr lang="en-US" sz="4000" dirty="0"/>
              <a:t>Celebrations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E3D27-35C2-D3B9-E0B8-1BC269E9E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026367"/>
            <a:ext cx="4887685" cy="5257955"/>
          </a:xfrm>
        </p:spPr>
        <p:txBody>
          <a:bodyPr anchor="t">
            <a:no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Lunar New Year </a:t>
            </a:r>
            <a:r>
              <a:rPr lang="en-US" sz="1200" dirty="0">
                <a:solidFill>
                  <a:schemeClr val="accent2"/>
                </a:solidFill>
              </a:rPr>
              <a:t>or commonly known as Chinese New Year (Jan/Feb)</a:t>
            </a:r>
          </a:p>
          <a:p>
            <a:pPr lvl="1"/>
            <a:r>
              <a:rPr lang="en-US" sz="1200" dirty="0"/>
              <a:t>Families put up red decorations and lanterns</a:t>
            </a:r>
          </a:p>
          <a:p>
            <a:pPr lvl="1"/>
            <a:r>
              <a:rPr lang="en-US" sz="1200" dirty="0"/>
              <a:t>Give red envelopes of money to children</a:t>
            </a:r>
          </a:p>
          <a:p>
            <a:pPr lvl="1"/>
            <a:r>
              <a:rPr lang="en-US" sz="1200" dirty="0"/>
              <a:t>Pay respect to household gods and ancestors</a:t>
            </a:r>
          </a:p>
          <a:p>
            <a:pPr lvl="1"/>
            <a:r>
              <a:rPr lang="en-US" sz="1200" dirty="0"/>
              <a:t>Enjoy a feast</a:t>
            </a:r>
          </a:p>
          <a:p>
            <a:pPr lvl="1"/>
            <a:r>
              <a:rPr lang="en-US" sz="1200" dirty="0"/>
              <a:t>Communities perform lion dance to bring good luck</a:t>
            </a:r>
          </a:p>
          <a:p>
            <a:pPr lvl="1"/>
            <a:r>
              <a:rPr lang="en-US" sz="1200" dirty="0">
                <a:hlinkClick r:id="rId2"/>
              </a:rPr>
              <a:t>https://www.youtube.com/watch?v=fhniCJjdECI</a:t>
            </a:r>
            <a:endParaRPr lang="en-US" sz="1200" dirty="0"/>
          </a:p>
          <a:p>
            <a:r>
              <a:rPr lang="en-US" sz="1400" dirty="0">
                <a:solidFill>
                  <a:schemeClr val="accent2"/>
                </a:solidFill>
              </a:rPr>
              <a:t>Wesak</a:t>
            </a:r>
            <a:r>
              <a:rPr lang="en-US" sz="1400" dirty="0"/>
              <a:t>-</a:t>
            </a:r>
            <a:r>
              <a:rPr lang="en-US" sz="1200" dirty="0"/>
              <a:t>Buddha’s birth for some Buddhist also his death and enlightenment</a:t>
            </a:r>
          </a:p>
          <a:p>
            <a:pPr lvl="1"/>
            <a:r>
              <a:rPr lang="en-US" sz="1200" dirty="0"/>
              <a:t>Statues of Buddha are decorated</a:t>
            </a:r>
          </a:p>
          <a:p>
            <a:pPr lvl="1"/>
            <a:r>
              <a:rPr lang="en-US" sz="1200" dirty="0"/>
              <a:t>Offerings taken to monasteries</a:t>
            </a:r>
          </a:p>
          <a:p>
            <a:pPr lvl="1"/>
            <a:r>
              <a:rPr lang="en-US" sz="1200" dirty="0"/>
              <a:t>A time when Buddha has reached Nirvana (freedom from physical life, enlightenment and end or reincarnation circle)</a:t>
            </a:r>
          </a:p>
          <a:p>
            <a:r>
              <a:rPr lang="en-US" sz="1400" dirty="0" err="1">
                <a:solidFill>
                  <a:schemeClr val="accent2"/>
                </a:solidFill>
              </a:rPr>
              <a:t>Higan</a:t>
            </a:r>
            <a:r>
              <a:rPr lang="en-US" sz="1400" dirty="0">
                <a:solidFill>
                  <a:schemeClr val="accent2"/>
                </a:solidFill>
              </a:rPr>
              <a:t>-e</a:t>
            </a:r>
            <a:r>
              <a:rPr lang="en-US" sz="1200" dirty="0"/>
              <a:t> in March and September (Spring and Fall equinox)</a:t>
            </a:r>
          </a:p>
          <a:p>
            <a:pPr lvl="1"/>
            <a:r>
              <a:rPr lang="en-US" sz="1200" dirty="0"/>
              <a:t>Six components should be practiced at these weeklong festivals to help reach one to Nirvana</a:t>
            </a:r>
          </a:p>
          <a:p>
            <a:pPr lvl="1"/>
            <a:r>
              <a:rPr lang="en-US" sz="1200" dirty="0"/>
              <a:t>Giving, precepts, perseverance, diligence, meditation, and wisdom</a:t>
            </a:r>
          </a:p>
          <a:p>
            <a:pPr lvl="1"/>
            <a:r>
              <a:rPr lang="en-US" sz="1200" dirty="0"/>
              <a:t>Customs include offering rice cakes, and sweets</a:t>
            </a:r>
          </a:p>
          <a:p>
            <a:pPr lvl="1"/>
            <a:r>
              <a:rPr lang="en-US" sz="1200" dirty="0"/>
              <a:t>Offerings to Buddha at the temple</a:t>
            </a:r>
          </a:p>
          <a:p>
            <a:pPr lvl="1"/>
            <a:r>
              <a:rPr lang="en-US" sz="1200" dirty="0"/>
              <a:t>Visit the ancestors in cemetery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</a:rPr>
              <a:t>Which two Zoroastrian celebrations are at the same time as </a:t>
            </a:r>
            <a:r>
              <a:rPr lang="en-US" sz="1200" dirty="0" err="1">
                <a:solidFill>
                  <a:srgbClr val="00B0F0"/>
                </a:solidFill>
              </a:rPr>
              <a:t>Higan</a:t>
            </a:r>
            <a:r>
              <a:rPr lang="en-US" sz="1200" dirty="0">
                <a:solidFill>
                  <a:srgbClr val="00B0F0"/>
                </a:solidFill>
              </a:rPr>
              <a:t>-e?</a:t>
            </a: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F70B321-40DF-1BE7-1156-AC44B934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6" r="18859" b="2"/>
          <a:stretch/>
        </p:blipFill>
        <p:spPr>
          <a:xfrm>
            <a:off x="6749145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46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0F91E-1023-2E74-CB54-8EE3045D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Let’s go over our chart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E3D2AD1-7D31-AAB0-FD16-9A43A6340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310041"/>
              </p:ext>
            </p:extLst>
          </p:nvPr>
        </p:nvGraphicFramePr>
        <p:xfrm>
          <a:off x="644056" y="2159869"/>
          <a:ext cx="10927833" cy="4098225"/>
        </p:xfrm>
        <a:graphic>
          <a:graphicData uri="http://schemas.openxmlformats.org/drawingml/2006/table">
            <a:tbl>
              <a:tblPr firstRow="1" firstCol="1" bandRow="1"/>
              <a:tblGrid>
                <a:gridCol w="1594569">
                  <a:extLst>
                    <a:ext uri="{9D8B030D-6E8A-4147-A177-3AD203B41FA5}">
                      <a16:colId xmlns:a16="http://schemas.microsoft.com/office/drawing/2014/main" val="1051828487"/>
                    </a:ext>
                  </a:extLst>
                </a:gridCol>
                <a:gridCol w="1381604">
                  <a:extLst>
                    <a:ext uri="{9D8B030D-6E8A-4147-A177-3AD203B41FA5}">
                      <a16:colId xmlns:a16="http://schemas.microsoft.com/office/drawing/2014/main" val="2660341152"/>
                    </a:ext>
                  </a:extLst>
                </a:gridCol>
                <a:gridCol w="1371646">
                  <a:extLst>
                    <a:ext uri="{9D8B030D-6E8A-4147-A177-3AD203B41FA5}">
                      <a16:colId xmlns:a16="http://schemas.microsoft.com/office/drawing/2014/main" val="3298970812"/>
                    </a:ext>
                  </a:extLst>
                </a:gridCol>
                <a:gridCol w="1302899">
                  <a:extLst>
                    <a:ext uri="{9D8B030D-6E8A-4147-A177-3AD203B41FA5}">
                      <a16:colId xmlns:a16="http://schemas.microsoft.com/office/drawing/2014/main" val="3305209679"/>
                    </a:ext>
                  </a:extLst>
                </a:gridCol>
                <a:gridCol w="1444673">
                  <a:extLst>
                    <a:ext uri="{9D8B030D-6E8A-4147-A177-3AD203B41FA5}">
                      <a16:colId xmlns:a16="http://schemas.microsoft.com/office/drawing/2014/main" val="1525379170"/>
                    </a:ext>
                  </a:extLst>
                </a:gridCol>
                <a:gridCol w="1340899">
                  <a:extLst>
                    <a:ext uri="{9D8B030D-6E8A-4147-A177-3AD203B41FA5}">
                      <a16:colId xmlns:a16="http://schemas.microsoft.com/office/drawing/2014/main" val="261864473"/>
                    </a:ext>
                  </a:extLst>
                </a:gridCol>
                <a:gridCol w="1317837">
                  <a:extLst>
                    <a:ext uri="{9D8B030D-6E8A-4147-A177-3AD203B41FA5}">
                      <a16:colId xmlns:a16="http://schemas.microsoft.com/office/drawing/2014/main" val="2454391781"/>
                    </a:ext>
                  </a:extLst>
                </a:gridCol>
                <a:gridCol w="1173706">
                  <a:extLst>
                    <a:ext uri="{9D8B030D-6E8A-4147-A177-3AD203B41FA5}">
                      <a16:colId xmlns:a16="http://schemas.microsoft.com/office/drawing/2014/main" val="873405925"/>
                    </a:ext>
                  </a:extLst>
                </a:gridCol>
              </a:tblGrid>
              <a:tr h="533319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Name of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Messenger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Area and year it was first founded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God in the religion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Purpose of Life and our role as the follower of the faith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Religious text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celebrations centered around?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Belief after death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40439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Zoroastrianism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489027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Hinduism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252895"/>
                  </a:ext>
                </a:extLst>
              </a:tr>
              <a:tr h="1188302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Buddhism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600" marR="62600" marT="86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91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91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C1CD7-1106-CD11-A4BE-2DB9A30E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My answers. Let’s compare.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BF6294-4B46-A1D2-97E6-A16101E06D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535695"/>
              </p:ext>
            </p:extLst>
          </p:nvPr>
        </p:nvGraphicFramePr>
        <p:xfrm>
          <a:off x="1683041" y="1926266"/>
          <a:ext cx="8825922" cy="4357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219">
                  <a:extLst>
                    <a:ext uri="{9D8B030D-6E8A-4147-A177-3AD203B41FA5}">
                      <a16:colId xmlns:a16="http://schemas.microsoft.com/office/drawing/2014/main" val="1267886730"/>
                    </a:ext>
                  </a:extLst>
                </a:gridCol>
                <a:gridCol w="925141">
                  <a:extLst>
                    <a:ext uri="{9D8B030D-6E8A-4147-A177-3AD203B41FA5}">
                      <a16:colId xmlns:a16="http://schemas.microsoft.com/office/drawing/2014/main" val="3719090709"/>
                    </a:ext>
                  </a:extLst>
                </a:gridCol>
                <a:gridCol w="956510">
                  <a:extLst>
                    <a:ext uri="{9D8B030D-6E8A-4147-A177-3AD203B41FA5}">
                      <a16:colId xmlns:a16="http://schemas.microsoft.com/office/drawing/2014/main" val="1477302160"/>
                    </a:ext>
                  </a:extLst>
                </a:gridCol>
                <a:gridCol w="755090">
                  <a:extLst>
                    <a:ext uri="{9D8B030D-6E8A-4147-A177-3AD203B41FA5}">
                      <a16:colId xmlns:a16="http://schemas.microsoft.com/office/drawing/2014/main" val="966956536"/>
                    </a:ext>
                  </a:extLst>
                </a:gridCol>
                <a:gridCol w="1547560">
                  <a:extLst>
                    <a:ext uri="{9D8B030D-6E8A-4147-A177-3AD203B41FA5}">
                      <a16:colId xmlns:a16="http://schemas.microsoft.com/office/drawing/2014/main" val="3826741741"/>
                    </a:ext>
                  </a:extLst>
                </a:gridCol>
                <a:gridCol w="1009341">
                  <a:extLst>
                    <a:ext uri="{9D8B030D-6E8A-4147-A177-3AD203B41FA5}">
                      <a16:colId xmlns:a16="http://schemas.microsoft.com/office/drawing/2014/main" val="152790566"/>
                    </a:ext>
                  </a:extLst>
                </a:gridCol>
                <a:gridCol w="1057219">
                  <a:extLst>
                    <a:ext uri="{9D8B030D-6E8A-4147-A177-3AD203B41FA5}">
                      <a16:colId xmlns:a16="http://schemas.microsoft.com/office/drawing/2014/main" val="1003145476"/>
                    </a:ext>
                  </a:extLst>
                </a:gridCol>
                <a:gridCol w="1517842">
                  <a:extLst>
                    <a:ext uri="{9D8B030D-6E8A-4147-A177-3AD203B41FA5}">
                      <a16:colId xmlns:a16="http://schemas.microsoft.com/office/drawing/2014/main" val="553872140"/>
                    </a:ext>
                  </a:extLst>
                </a:gridCol>
              </a:tblGrid>
              <a:tr h="7078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Name of Religion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Messenger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Area and year it was first founded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God in the religion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Purpose of Life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Religious text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What are the celebrations centered around?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Belief after death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445459523"/>
                  </a:ext>
                </a:extLst>
              </a:tr>
              <a:tr h="12165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Zoroastrianism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Zarathushtra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Spitama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Northeastern Iran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1500-1700 BCE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Ahura Mazda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Move the world toward Asha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Gatha-Zarathushtra’s hymns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Avesta- Zoroastrian cannon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Nature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 good and a bad state of being. House of Songs and House of Druj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126634875"/>
                  </a:ext>
                </a:extLst>
              </a:tr>
              <a:tr h="12165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Hinduism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 messenger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Indus Valley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1000-3000 BCE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Brahman and Hindu Trinity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1.Brahma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2.Vishnu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 Shiva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Achieve Purushrthas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Ultimate achievement is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Moksha=enlightenment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Many texts oldest of which are the Vedas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Based on god and goddesses' birthdays and anniversaries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Reincarnation until Moksha=enlightenment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and release from the cycle of birth and re birth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1708458399"/>
                  </a:ext>
                </a:extLst>
              </a:tr>
              <a:tr h="12165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Buddhism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Buddha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Born in Nepal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525 BCE India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Do not believe in God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Nirvana- end of suffering and breaking the cycle of birth and rebirth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Tripikata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-Buddha’s birth, death and enlightenment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-Seasons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Reincarnation until Nirvana=end of suffering and breaking the cycle of birth and re birth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996" marR="66996" marT="0" marB="0"/>
                </a:tc>
                <a:extLst>
                  <a:ext uri="{0D108BD9-81ED-4DB2-BD59-A6C34878D82A}">
                    <a16:rowId xmlns:a16="http://schemas.microsoft.com/office/drawing/2014/main" val="1759816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92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633F9-FFE8-55CF-9962-07A4304F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4405603" cy="123974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Who is the founder and when was it founded?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3DECC-5A1B-9C36-D4A4-A14108D71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66"/>
            <a:ext cx="5124586" cy="4572097"/>
          </a:xfrm>
        </p:spPr>
        <p:txBody>
          <a:bodyPr>
            <a:normAutofit/>
          </a:bodyPr>
          <a:lstStyle/>
          <a:p>
            <a:r>
              <a:rPr lang="en-US" sz="1800" dirty="0"/>
              <a:t>The messenger of Buddhism is Siddhartha Gautama called the Buddha</a:t>
            </a:r>
          </a:p>
          <a:p>
            <a:pPr lvl="1"/>
            <a:r>
              <a:rPr lang="en-US" sz="1800" dirty="0"/>
              <a:t>Buddha means the “awakened one”</a:t>
            </a:r>
          </a:p>
          <a:p>
            <a:pPr lvl="1"/>
            <a:r>
              <a:rPr lang="en-US" sz="1800" dirty="0"/>
              <a:t>He was born about 563 BCE in Nepal</a:t>
            </a:r>
          </a:p>
          <a:p>
            <a:pPr lvl="2"/>
            <a:r>
              <a:rPr lang="en-US" sz="1800" dirty="0">
                <a:solidFill>
                  <a:srgbClr val="00B0F0"/>
                </a:solidFill>
              </a:rPr>
              <a:t>When is this in relation to Zoroastrian history?</a:t>
            </a:r>
          </a:p>
          <a:p>
            <a:pPr lvl="2"/>
            <a:r>
              <a:rPr lang="en-US" sz="1800" dirty="0" err="1">
                <a:solidFill>
                  <a:schemeClr val="accent2"/>
                </a:solidFill>
              </a:rPr>
              <a:t>Zarathushtra</a:t>
            </a:r>
            <a:r>
              <a:rPr lang="en-US" sz="1800" dirty="0">
                <a:solidFill>
                  <a:schemeClr val="accent2"/>
                </a:solidFill>
              </a:rPr>
              <a:t> lived about 1700 BCE</a:t>
            </a:r>
          </a:p>
          <a:p>
            <a:pPr lvl="2"/>
            <a:r>
              <a:rPr lang="en-US" sz="1800" dirty="0">
                <a:solidFill>
                  <a:schemeClr val="accent2"/>
                </a:solidFill>
              </a:rPr>
              <a:t>In 563 BCE the Medes were in power in Iran </a:t>
            </a:r>
          </a:p>
          <a:p>
            <a:r>
              <a:rPr lang="en-US" sz="1800" dirty="0"/>
              <a:t>The religion was founded about 525 BCE in India.</a:t>
            </a:r>
          </a:p>
          <a:p>
            <a:pPr lvl="1"/>
            <a:r>
              <a:rPr lang="en-US" sz="1800" dirty="0"/>
              <a:t>Buddhism is disappearing from India except for Buddhist immigrants and those who convert from lower Hindu sects.</a:t>
            </a:r>
          </a:p>
          <a:p>
            <a:pPr lvl="1"/>
            <a:r>
              <a:rPr lang="en-US" sz="1800" dirty="0">
                <a:solidFill>
                  <a:schemeClr val="accent2"/>
                </a:solidFill>
              </a:rPr>
              <a:t>525 BCE Cambyses II was the king of Achaemenid Empire</a:t>
            </a:r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7A318-6E2C-EF87-3F8D-B0FBBC3F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5" r="15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157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ainting of a person sitting&#10;&#10;Description automatically generated with low confidence">
            <a:extLst>
              <a:ext uri="{FF2B5EF4-FFF2-40B4-BE49-F238E27FC236}">
                <a16:creationId xmlns:a16="http://schemas.microsoft.com/office/drawing/2014/main" id="{CF7D82C4-FDFB-C53F-DAE7-D01490CD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59" y="1065276"/>
            <a:ext cx="3675590" cy="47274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96EDB3-AC32-5DAC-AB65-01DFEA40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841249"/>
            <a:ext cx="5692953" cy="2587131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Messenger or Founder of Buddhism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A4BD0-1B54-6FFA-026F-917574C0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566810"/>
            <a:ext cx="5692953" cy="265111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500" dirty="0">
                <a:solidFill>
                  <a:schemeClr val="tx2"/>
                </a:solidFill>
              </a:rPr>
              <a:t>Siddhartha Gautama was born a prince and raised in luxury</a:t>
            </a:r>
          </a:p>
          <a:p>
            <a:r>
              <a:rPr lang="en-US" sz="1500" dirty="0">
                <a:solidFill>
                  <a:schemeClr val="tx2"/>
                </a:solidFill>
              </a:rPr>
              <a:t>At 29 years of age, he gave up material goods and went in search of finding the solution to suffering.</a:t>
            </a:r>
          </a:p>
          <a:p>
            <a:r>
              <a:rPr lang="en-US" sz="1500" dirty="0">
                <a:solidFill>
                  <a:schemeClr val="tx2"/>
                </a:solidFill>
              </a:rPr>
              <a:t>After six years (age 35) he found enlightenment.</a:t>
            </a:r>
          </a:p>
          <a:p>
            <a:r>
              <a:rPr lang="en-US" sz="1500" dirty="0">
                <a:solidFill>
                  <a:schemeClr val="tx2"/>
                </a:solidFill>
              </a:rPr>
              <a:t>He spent the next 45 years of his life teaching and establishing a community of nuns and monks (sangha) to continue his work.</a:t>
            </a:r>
          </a:p>
          <a:p>
            <a:r>
              <a:rPr lang="en-US" sz="1500" dirty="0">
                <a:solidFill>
                  <a:schemeClr val="tx2"/>
                </a:solidFill>
              </a:rPr>
              <a:t>After his death, his teachings were transmitted orally until the 1</a:t>
            </a:r>
            <a:r>
              <a:rPr lang="en-US" sz="1500" baseline="30000" dirty="0">
                <a:solidFill>
                  <a:schemeClr val="tx2"/>
                </a:solidFill>
              </a:rPr>
              <a:t>st</a:t>
            </a:r>
            <a:r>
              <a:rPr lang="en-US" sz="1500" dirty="0">
                <a:solidFill>
                  <a:schemeClr val="tx2"/>
                </a:solidFill>
              </a:rPr>
              <a:t> century BCE when they were written down.</a:t>
            </a:r>
          </a:p>
          <a:p>
            <a:pPr lvl="1"/>
            <a:r>
              <a:rPr lang="en-US" sz="1500" dirty="0">
                <a:solidFill>
                  <a:schemeClr val="accent2"/>
                </a:solidFill>
              </a:rPr>
              <a:t>Parthians were in power in Iran</a:t>
            </a:r>
          </a:p>
          <a:p>
            <a:pPr lvl="1"/>
            <a:r>
              <a:rPr lang="en-US" sz="1500" dirty="0">
                <a:solidFill>
                  <a:schemeClr val="accent2"/>
                </a:solidFill>
              </a:rPr>
              <a:t>How is this similar or different from </a:t>
            </a:r>
            <a:r>
              <a:rPr lang="en-US" sz="1500" dirty="0" err="1">
                <a:solidFill>
                  <a:schemeClr val="accent2"/>
                </a:solidFill>
              </a:rPr>
              <a:t>Zarathushtra’s</a:t>
            </a:r>
            <a:r>
              <a:rPr lang="en-US" sz="1500" dirty="0">
                <a:solidFill>
                  <a:schemeClr val="accent2"/>
                </a:solidFill>
              </a:rPr>
              <a:t> life and how he ensured a continuity of his teachings?</a:t>
            </a:r>
          </a:p>
        </p:txBody>
      </p:sp>
    </p:spTree>
    <p:extLst>
      <p:ext uri="{BB962C8B-B14F-4D97-AF65-F5344CB8AC3E}">
        <p14:creationId xmlns:p14="http://schemas.microsoft.com/office/powerpoint/2010/main" val="13802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EF53-BCD9-12B1-7674-E6FEB221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/>
              <a:t>Followers of Buddhism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F05F-A149-58B2-3186-A022821EA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There are 300 million Buddhists worldwide.</a:t>
            </a:r>
          </a:p>
          <a:p>
            <a:r>
              <a:rPr lang="en-US" sz="1900" dirty="0"/>
              <a:t>They are 6.6% of world’s population</a:t>
            </a:r>
          </a:p>
          <a:p>
            <a:r>
              <a:rPr lang="en-US" sz="1900" dirty="0"/>
              <a:t>18.2% of Buddhists live in Taiwan (Republic of China)=largest population of Buddhists in the world </a:t>
            </a:r>
          </a:p>
          <a:p>
            <a:r>
              <a:rPr lang="en-US" sz="1900" dirty="0"/>
              <a:t>Thailand, Myanmar and Japan follow in line after China</a:t>
            </a:r>
          </a:p>
          <a:p>
            <a:r>
              <a:rPr lang="en-US" sz="1900" dirty="0"/>
              <a:t>https://worldpopulationreview.com/country-rankings/buddhist-countries</a:t>
            </a:r>
          </a:p>
          <a:p>
            <a:pPr marL="0" indent="0">
              <a:buNone/>
            </a:pPr>
            <a:endParaRPr lang="en-US" sz="1900" dirty="0"/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ECBDB-B6D6-5F96-D341-27D2FFD1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614054"/>
            <a:ext cx="6019331" cy="36266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3710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967CA-7799-B470-04E6-186444714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Spread of Buddhism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8DB2E4-7C28-E046-BC57-B58C83A0F1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57356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483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20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2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E3B9A-0DB2-7D79-D86B-2C53614C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Buddhism in Tibet</a:t>
            </a: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2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FA312-97AB-750E-836B-4F3E4BFF4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882396"/>
            <a:ext cx="6656832" cy="4992624"/>
          </a:xfrm>
          <a:prstGeom prst="rect">
            <a:avLst/>
          </a:pr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B43C35A-08B2-FABC-5C06-F076A5A063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346740"/>
              </p:ext>
            </p:extLst>
          </p:nvPr>
        </p:nvGraphicFramePr>
        <p:xfrm>
          <a:off x="841248" y="2252870"/>
          <a:ext cx="3412219" cy="356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020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690FF-F81A-3B2A-C72E-92D6D36A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Extinction of Buddhism in India by 13</a:t>
            </a:r>
            <a:r>
              <a:rPr lang="en-US" sz="4200" baseline="30000"/>
              <a:t>th</a:t>
            </a:r>
            <a:r>
              <a:rPr lang="en-US" sz="4200"/>
              <a:t> century CE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7D58E-F1BF-6B68-6595-1AFA1AB49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Hinduism revival</a:t>
            </a:r>
          </a:p>
          <a:p>
            <a:r>
              <a:rPr lang="en-US" sz="2200" dirty="0"/>
              <a:t>Invasion of Huns in 6</a:t>
            </a:r>
            <a:r>
              <a:rPr lang="en-US" sz="2200" baseline="30000" dirty="0"/>
              <a:t>th</a:t>
            </a:r>
            <a:r>
              <a:rPr lang="en-US" sz="2200" dirty="0"/>
              <a:t> century CE</a:t>
            </a:r>
          </a:p>
          <a:p>
            <a:r>
              <a:rPr lang="en-US" sz="2200" dirty="0"/>
              <a:t>Muslim invasion in 11</a:t>
            </a:r>
            <a:r>
              <a:rPr lang="en-US" sz="2200" baseline="30000" dirty="0"/>
              <a:t>th</a:t>
            </a:r>
            <a:r>
              <a:rPr lang="en-US" sz="2200" dirty="0"/>
              <a:t> century CE</a:t>
            </a:r>
          </a:p>
          <a:p>
            <a:r>
              <a:rPr lang="en-US" sz="2200" dirty="0">
                <a:solidFill>
                  <a:srgbClr val="00B0F0"/>
                </a:solidFill>
              </a:rPr>
              <a:t>How is this similar to Zoroastrian history?</a:t>
            </a:r>
          </a:p>
        </p:txBody>
      </p:sp>
      <p:pic>
        <p:nvPicPr>
          <p:cNvPr id="4" name="Picture 3" descr="A group of men riding horses&#10;&#10;Description automatically generated with low confidence">
            <a:extLst>
              <a:ext uri="{FF2B5EF4-FFF2-40B4-BE49-F238E27FC236}">
                <a16:creationId xmlns:a16="http://schemas.microsoft.com/office/drawing/2014/main" id="{3B0DB680-00F4-E46B-E03C-EB879281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5" r="6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86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2111-995C-2866-B3ED-A88897F95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/>
              <a:t>Basic beliefs: Four noble truths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60700-FE48-305F-1A5E-2FE8D386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 err="1"/>
              <a:t>Dukhka</a:t>
            </a:r>
            <a:r>
              <a:rPr lang="en-US" sz="2000" dirty="0"/>
              <a:t>- Life is suffering</a:t>
            </a:r>
          </a:p>
          <a:p>
            <a:r>
              <a:rPr lang="en-US" sz="2000" dirty="0" err="1"/>
              <a:t>Trishna</a:t>
            </a:r>
            <a:r>
              <a:rPr lang="en-US" sz="2000" dirty="0"/>
              <a:t>- Suffering has a cause= craving and attachment</a:t>
            </a:r>
          </a:p>
          <a:p>
            <a:r>
              <a:rPr lang="en-US" sz="2000" dirty="0"/>
              <a:t>Nirvana- There is a way to end suffering</a:t>
            </a:r>
          </a:p>
          <a:p>
            <a:r>
              <a:rPr lang="en-US" sz="2000" dirty="0"/>
              <a:t>There is a path to end the suffering (this is the Eightfold path)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What is Zoroastrians’ basic beliefs?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464BF2E-53C2-9571-BBDD-02B0FAD4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02672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1762</Words>
  <Application>Microsoft Office PowerPoint</Application>
  <PresentationFormat>Widescreen</PresentationFormat>
  <Paragraphs>295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Office Theme</vt:lpstr>
      <vt:lpstr>Buddhism</vt:lpstr>
      <vt:lpstr>What do you know about Buddhism?</vt:lpstr>
      <vt:lpstr>Who is the founder and when was it founded?</vt:lpstr>
      <vt:lpstr>Messenger or Founder of Buddhism</vt:lpstr>
      <vt:lpstr>Followers of Buddhism</vt:lpstr>
      <vt:lpstr>Spread of Buddhism</vt:lpstr>
      <vt:lpstr>Buddhism in Tibet</vt:lpstr>
      <vt:lpstr>Extinction of Buddhism in India by 13th century CE</vt:lpstr>
      <vt:lpstr>Basic beliefs: Four noble truths</vt:lpstr>
      <vt:lpstr>What is the Eightfold path to end suffering?</vt:lpstr>
      <vt:lpstr>Different Schools of Buddhism</vt:lpstr>
      <vt:lpstr>Traditional Theravada Buddhism</vt:lpstr>
      <vt:lpstr>Can one be initiated into Buddhism?</vt:lpstr>
      <vt:lpstr>Buddhist goal in life</vt:lpstr>
      <vt:lpstr>Reincarnation:  Birth and Rebirth</vt:lpstr>
      <vt:lpstr> How should a Buddhist act?</vt:lpstr>
      <vt:lpstr>Buddhism Sacred Text</vt:lpstr>
      <vt:lpstr>The Buddhism Temple</vt:lpstr>
      <vt:lpstr>Shrine Room</vt:lpstr>
      <vt:lpstr>Divinity or God in Buddhism</vt:lpstr>
      <vt:lpstr> https://buddhismforkids.net/symbols.html</vt:lpstr>
      <vt:lpstr>Buddhist Celebrations</vt:lpstr>
      <vt:lpstr>Let’s go over our chart</vt:lpstr>
      <vt:lpstr>My answers. Let’s compare.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</dc:title>
  <dc:creator>Artemis Javanshir</dc:creator>
  <cp:lastModifiedBy>Artemis Javanshir</cp:lastModifiedBy>
  <cp:revision>1</cp:revision>
  <dcterms:created xsi:type="dcterms:W3CDTF">2022-10-29T21:57:03Z</dcterms:created>
  <dcterms:modified xsi:type="dcterms:W3CDTF">2023-12-27T03:37:54Z</dcterms:modified>
</cp:coreProperties>
</file>