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9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77" r:id="rId20"/>
    <p:sldId id="297" r:id="rId21"/>
    <p:sldId id="296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5A27075B-A92C-451C-8589-FF28D3A69A25}"/>
    <pc:docChg chg="modSld">
      <pc:chgData name="Artemis Javanshir" userId="59835868965f2672" providerId="LiveId" clId="{5A27075B-A92C-451C-8589-FF28D3A69A25}" dt="2023-12-27T03:51:21.997" v="1" actId="1076"/>
      <pc:docMkLst>
        <pc:docMk/>
      </pc:docMkLst>
      <pc:sldChg chg="addSp modSp mod">
        <pc:chgData name="Artemis Javanshir" userId="59835868965f2672" providerId="LiveId" clId="{5A27075B-A92C-451C-8589-FF28D3A69A25}" dt="2023-12-27T03:51:21.997" v="1" actId="1076"/>
        <pc:sldMkLst>
          <pc:docMk/>
          <pc:sldMk cId="2320786284" sldId="294"/>
        </pc:sldMkLst>
        <pc:picChg chg="add mod">
          <ac:chgData name="Artemis Javanshir" userId="59835868965f2672" providerId="LiveId" clId="{5A27075B-A92C-451C-8589-FF28D3A69A25}" dt="2023-12-27T03:51:21.997" v="1" actId="1076"/>
          <ac:picMkLst>
            <pc:docMk/>
            <pc:sldMk cId="2320786284" sldId="294"/>
            <ac:picMk id="6" creationId="{375DD97B-4499-6463-366A-2E553D76FA9C}"/>
          </ac:picMkLst>
        </pc:picChg>
      </pc:sldChg>
    </pc:docChg>
  </pc:docChgLst>
  <pc:docChgLst>
    <pc:chgData name="Artemis Javanshir" userId="59835868965f2672" providerId="LiveId" clId="{64CBDA93-7B69-4F13-B3AC-40BA0EFCACCA}"/>
    <pc:docChg chg="custSel modSld">
      <pc:chgData name="Artemis Javanshir" userId="59835868965f2672" providerId="LiveId" clId="{64CBDA93-7B69-4F13-B3AC-40BA0EFCACCA}" dt="2023-02-04T22:26:10.189" v="225" actId="207"/>
      <pc:docMkLst>
        <pc:docMk/>
      </pc:docMkLst>
      <pc:sldChg chg="modSp mod">
        <pc:chgData name="Artemis Javanshir" userId="59835868965f2672" providerId="LiveId" clId="{64CBDA93-7B69-4F13-B3AC-40BA0EFCACCA}" dt="2023-02-04T22:08:32.848" v="0" actId="207"/>
        <pc:sldMkLst>
          <pc:docMk/>
          <pc:sldMk cId="894731402" sldId="257"/>
        </pc:sldMkLst>
        <pc:spChg chg="mod">
          <ac:chgData name="Artemis Javanshir" userId="59835868965f2672" providerId="LiveId" clId="{64CBDA93-7B69-4F13-B3AC-40BA0EFCACCA}" dt="2023-02-04T22:08:32.848" v="0" actId="207"/>
          <ac:spMkLst>
            <pc:docMk/>
            <pc:sldMk cId="894731402" sldId="257"/>
            <ac:spMk id="3" creationId="{83C78FCB-153F-1D2F-C7B2-94C1DC91EE6E}"/>
          </ac:spMkLst>
        </pc:spChg>
      </pc:sldChg>
      <pc:sldChg chg="modSp mod">
        <pc:chgData name="Artemis Javanshir" userId="59835868965f2672" providerId="LiveId" clId="{64CBDA93-7B69-4F13-B3AC-40BA0EFCACCA}" dt="2023-02-04T22:08:40.277" v="1" actId="207"/>
        <pc:sldMkLst>
          <pc:docMk/>
          <pc:sldMk cId="4026273667" sldId="280"/>
        </pc:sldMkLst>
        <pc:spChg chg="mod">
          <ac:chgData name="Artemis Javanshir" userId="59835868965f2672" providerId="LiveId" clId="{64CBDA93-7B69-4F13-B3AC-40BA0EFCACCA}" dt="2023-02-04T22:08:40.277" v="1" actId="207"/>
          <ac:spMkLst>
            <pc:docMk/>
            <pc:sldMk cId="4026273667" sldId="280"/>
            <ac:spMk id="3" creationId="{3A55F393-FCBE-ACC9-DC09-EA13AC84ED88}"/>
          </ac:spMkLst>
        </pc:spChg>
      </pc:sldChg>
      <pc:sldChg chg="modSp mod">
        <pc:chgData name="Artemis Javanshir" userId="59835868965f2672" providerId="LiveId" clId="{64CBDA93-7B69-4F13-B3AC-40BA0EFCACCA}" dt="2023-02-04T22:08:54.731" v="3" actId="207"/>
        <pc:sldMkLst>
          <pc:docMk/>
          <pc:sldMk cId="2466201150" sldId="282"/>
        </pc:sldMkLst>
        <pc:spChg chg="mod">
          <ac:chgData name="Artemis Javanshir" userId="59835868965f2672" providerId="LiveId" clId="{64CBDA93-7B69-4F13-B3AC-40BA0EFCACCA}" dt="2023-02-04T22:08:54.731" v="3" actId="207"/>
          <ac:spMkLst>
            <pc:docMk/>
            <pc:sldMk cId="2466201150" sldId="282"/>
            <ac:spMk id="3" creationId="{4574A8F7-4004-B346-BC54-6F20EACE75F7}"/>
          </ac:spMkLst>
        </pc:spChg>
      </pc:sldChg>
      <pc:sldChg chg="modSp mod">
        <pc:chgData name="Artemis Javanshir" userId="59835868965f2672" providerId="LiveId" clId="{64CBDA93-7B69-4F13-B3AC-40BA0EFCACCA}" dt="2023-02-04T22:09:27.759" v="12" actId="207"/>
        <pc:sldMkLst>
          <pc:docMk/>
          <pc:sldMk cId="2947903409" sldId="283"/>
        </pc:sldMkLst>
        <pc:spChg chg="mod">
          <ac:chgData name="Artemis Javanshir" userId="59835868965f2672" providerId="LiveId" clId="{64CBDA93-7B69-4F13-B3AC-40BA0EFCACCA}" dt="2023-02-04T22:09:15.691" v="10" actId="20577"/>
          <ac:spMkLst>
            <pc:docMk/>
            <pc:sldMk cId="2947903409" sldId="283"/>
            <ac:spMk id="2" creationId="{87149CC9-EE3B-1FCA-A0D0-67AE96C18051}"/>
          </ac:spMkLst>
        </pc:spChg>
        <pc:spChg chg="mod">
          <ac:chgData name="Artemis Javanshir" userId="59835868965f2672" providerId="LiveId" clId="{64CBDA93-7B69-4F13-B3AC-40BA0EFCACCA}" dt="2023-02-04T22:09:27.759" v="12" actId="207"/>
          <ac:spMkLst>
            <pc:docMk/>
            <pc:sldMk cId="2947903409" sldId="283"/>
            <ac:spMk id="3" creationId="{F9C3F7A1-A8A7-8521-59DC-7190ECC1891F}"/>
          </ac:spMkLst>
        </pc:spChg>
      </pc:sldChg>
      <pc:sldChg chg="modSp mod">
        <pc:chgData name="Artemis Javanshir" userId="59835868965f2672" providerId="LiveId" clId="{64CBDA93-7B69-4F13-B3AC-40BA0EFCACCA}" dt="2023-02-04T22:09:38.874" v="13" actId="207"/>
        <pc:sldMkLst>
          <pc:docMk/>
          <pc:sldMk cId="108461616" sldId="284"/>
        </pc:sldMkLst>
        <pc:spChg chg="mod">
          <ac:chgData name="Artemis Javanshir" userId="59835868965f2672" providerId="LiveId" clId="{64CBDA93-7B69-4F13-B3AC-40BA0EFCACCA}" dt="2023-02-04T22:09:38.874" v="13" actId="207"/>
          <ac:spMkLst>
            <pc:docMk/>
            <pc:sldMk cId="108461616" sldId="284"/>
            <ac:spMk id="3" creationId="{6FE78781-A428-B8B7-97DC-D7660AE3AE0F}"/>
          </ac:spMkLst>
        </pc:spChg>
      </pc:sldChg>
      <pc:sldChg chg="modSp mod">
        <pc:chgData name="Artemis Javanshir" userId="59835868965f2672" providerId="LiveId" clId="{64CBDA93-7B69-4F13-B3AC-40BA0EFCACCA}" dt="2023-02-04T22:09:47.396" v="14" actId="207"/>
        <pc:sldMkLst>
          <pc:docMk/>
          <pc:sldMk cId="1487484644" sldId="285"/>
        </pc:sldMkLst>
        <pc:graphicFrameChg chg="modGraphic">
          <ac:chgData name="Artemis Javanshir" userId="59835868965f2672" providerId="LiveId" clId="{64CBDA93-7B69-4F13-B3AC-40BA0EFCACCA}" dt="2023-02-04T22:09:47.396" v="14" actId="207"/>
          <ac:graphicFrameMkLst>
            <pc:docMk/>
            <pc:sldMk cId="1487484644" sldId="285"/>
            <ac:graphicFrameMk id="6" creationId="{4B596EA2-6265-DD42-07DF-47CADBFA08EC}"/>
          </ac:graphicFrameMkLst>
        </pc:graphicFrameChg>
      </pc:sldChg>
      <pc:sldChg chg="modSp mod">
        <pc:chgData name="Artemis Javanshir" userId="59835868965f2672" providerId="LiveId" clId="{64CBDA93-7B69-4F13-B3AC-40BA0EFCACCA}" dt="2023-02-04T22:10:00.282" v="16" actId="207"/>
        <pc:sldMkLst>
          <pc:docMk/>
          <pc:sldMk cId="3455586557" sldId="286"/>
        </pc:sldMkLst>
        <pc:graphicFrameChg chg="modGraphic">
          <ac:chgData name="Artemis Javanshir" userId="59835868965f2672" providerId="LiveId" clId="{64CBDA93-7B69-4F13-B3AC-40BA0EFCACCA}" dt="2023-02-04T22:10:00.282" v="16" actId="207"/>
          <ac:graphicFrameMkLst>
            <pc:docMk/>
            <pc:sldMk cId="3455586557" sldId="286"/>
            <ac:graphicFrameMk id="5" creationId="{F0DA3495-59B4-6712-9C2F-E4D707C6447A}"/>
          </ac:graphicFrameMkLst>
        </pc:graphicFrameChg>
      </pc:sldChg>
      <pc:sldChg chg="modSp mod">
        <pc:chgData name="Artemis Javanshir" userId="59835868965f2672" providerId="LiveId" clId="{64CBDA93-7B69-4F13-B3AC-40BA0EFCACCA}" dt="2023-02-04T22:10:14.726" v="17" actId="207"/>
        <pc:sldMkLst>
          <pc:docMk/>
          <pc:sldMk cId="2440899705" sldId="291"/>
        </pc:sldMkLst>
        <pc:spChg chg="mod">
          <ac:chgData name="Artemis Javanshir" userId="59835868965f2672" providerId="LiveId" clId="{64CBDA93-7B69-4F13-B3AC-40BA0EFCACCA}" dt="2023-02-04T22:10:14.726" v="17" actId="207"/>
          <ac:spMkLst>
            <pc:docMk/>
            <pc:sldMk cId="2440899705" sldId="291"/>
            <ac:spMk id="49" creationId="{8C9CA113-BE29-508D-9D6E-9E459E879836}"/>
          </ac:spMkLst>
        </pc:spChg>
      </pc:sldChg>
      <pc:sldChg chg="modSp mod">
        <pc:chgData name="Artemis Javanshir" userId="59835868965f2672" providerId="LiveId" clId="{64CBDA93-7B69-4F13-B3AC-40BA0EFCACCA}" dt="2023-02-04T22:26:10.189" v="225" actId="207"/>
        <pc:sldMkLst>
          <pc:docMk/>
          <pc:sldMk cId="4106844402" sldId="296"/>
        </pc:sldMkLst>
        <pc:spChg chg="mod">
          <ac:chgData name="Artemis Javanshir" userId="59835868965f2672" providerId="LiveId" clId="{64CBDA93-7B69-4F13-B3AC-40BA0EFCACCA}" dt="2023-02-04T22:24:01.385" v="220" actId="27636"/>
          <ac:spMkLst>
            <pc:docMk/>
            <pc:sldMk cId="4106844402" sldId="296"/>
            <ac:spMk id="3" creationId="{BE7E352A-205A-3491-E9D8-39EEF5E3CE07}"/>
          </ac:spMkLst>
        </pc:spChg>
        <pc:graphicFrameChg chg="modGraphic">
          <ac:chgData name="Artemis Javanshir" userId="59835868965f2672" providerId="LiveId" clId="{64CBDA93-7B69-4F13-B3AC-40BA0EFCACCA}" dt="2023-02-04T22:26:10.189" v="225" actId="207"/>
          <ac:graphicFrameMkLst>
            <pc:docMk/>
            <pc:sldMk cId="4106844402" sldId="296"/>
            <ac:graphicFrameMk id="4" creationId="{CDD60F81-AD33-794D-9C5E-DE1AB3D36899}"/>
          </ac:graphicFrameMkLst>
        </pc:graphicFrameChg>
      </pc:sldChg>
      <pc:sldChg chg="modSp mod delDesignElem">
        <pc:chgData name="Artemis Javanshir" userId="59835868965f2672" providerId="LiveId" clId="{64CBDA93-7B69-4F13-B3AC-40BA0EFCACCA}" dt="2023-02-04T22:23:33.961" v="214" actId="20577"/>
        <pc:sldMkLst>
          <pc:docMk/>
          <pc:sldMk cId="60697696" sldId="298"/>
        </pc:sldMkLst>
        <pc:spChg chg="mod">
          <ac:chgData name="Artemis Javanshir" userId="59835868965f2672" providerId="LiveId" clId="{64CBDA93-7B69-4F13-B3AC-40BA0EFCACCA}" dt="2023-02-04T22:23:33.961" v="214" actId="20577"/>
          <ac:spMkLst>
            <pc:docMk/>
            <pc:sldMk cId="60697696" sldId="298"/>
            <ac:spMk id="3" creationId="{BE7E352A-205A-3491-E9D8-39EEF5E3CE07}"/>
          </ac:spMkLst>
        </pc:spChg>
        <pc:graphicFrameChg chg="modGraphic">
          <ac:chgData name="Artemis Javanshir" userId="59835868965f2672" providerId="LiveId" clId="{64CBDA93-7B69-4F13-B3AC-40BA0EFCACCA}" dt="2023-02-04T22:22:34.762" v="201" actId="207"/>
          <ac:graphicFrameMkLst>
            <pc:docMk/>
            <pc:sldMk cId="60697696" sldId="298"/>
            <ac:graphicFrameMk id="4" creationId="{CDD60F81-AD33-794D-9C5E-DE1AB3D3689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1670A-8FD0-438B-A79A-3E5196BCA05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ECDF07-BE7C-49F4-B791-985F382AB389}">
      <dgm:prSet/>
      <dgm:spPr/>
      <dgm:t>
        <a:bodyPr/>
        <a:lstStyle/>
        <a:p>
          <a:r>
            <a:rPr lang="en-US"/>
            <a:t>Today, central to the religion is the belief in one God which is named Jehovah</a:t>
          </a:r>
        </a:p>
      </dgm:t>
    </dgm:pt>
    <dgm:pt modelId="{A9017E7A-E534-4120-A6A6-0A8E84839AE3}" type="parTrans" cxnId="{4E5B0834-EFCE-4B70-8D09-B319DD26A2C7}">
      <dgm:prSet/>
      <dgm:spPr/>
      <dgm:t>
        <a:bodyPr/>
        <a:lstStyle/>
        <a:p>
          <a:endParaRPr lang="en-US"/>
        </a:p>
      </dgm:t>
    </dgm:pt>
    <dgm:pt modelId="{33AC421D-673F-4DD3-A5DD-29198EB7546F}" type="sibTrans" cxnId="{4E5B0834-EFCE-4B70-8D09-B319DD26A2C7}">
      <dgm:prSet/>
      <dgm:spPr/>
      <dgm:t>
        <a:bodyPr/>
        <a:lstStyle/>
        <a:p>
          <a:endParaRPr lang="en-US"/>
        </a:p>
      </dgm:t>
    </dgm:pt>
    <dgm:pt modelId="{1720BE79-09C3-4024-8E84-F65828523F73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What do we call God in Zoroastrianism?</a:t>
          </a:r>
        </a:p>
      </dgm:t>
    </dgm:pt>
    <dgm:pt modelId="{D8CDE59F-4949-4D14-8754-CD34717B5467}" type="parTrans" cxnId="{1A7DB3EE-EDAE-4311-9FB9-07326156A485}">
      <dgm:prSet/>
      <dgm:spPr/>
      <dgm:t>
        <a:bodyPr/>
        <a:lstStyle/>
        <a:p>
          <a:endParaRPr lang="en-US"/>
        </a:p>
      </dgm:t>
    </dgm:pt>
    <dgm:pt modelId="{03EC8843-A53A-4884-AB04-5B198744F2CF}" type="sibTrans" cxnId="{1A7DB3EE-EDAE-4311-9FB9-07326156A485}">
      <dgm:prSet/>
      <dgm:spPr/>
      <dgm:t>
        <a:bodyPr/>
        <a:lstStyle/>
        <a:p>
          <a:endParaRPr lang="en-US"/>
        </a:p>
      </dgm:t>
    </dgm:pt>
    <dgm:pt modelId="{BFD47795-57C6-4815-BE38-B1F0695188D4}">
      <dgm:prSet/>
      <dgm:spPr/>
      <dgm:t>
        <a:bodyPr/>
        <a:lstStyle/>
        <a:p>
          <a:r>
            <a:rPr lang="en-US"/>
            <a:t>Most scholars believe that Judaism</a:t>
          </a:r>
        </a:p>
      </dgm:t>
    </dgm:pt>
    <dgm:pt modelId="{336DD375-554E-4F51-A326-EC7B47E4AB33}" type="parTrans" cxnId="{A0D39E18-5C0F-4DE0-B479-11A1C3977D42}">
      <dgm:prSet/>
      <dgm:spPr/>
      <dgm:t>
        <a:bodyPr/>
        <a:lstStyle/>
        <a:p>
          <a:endParaRPr lang="en-US"/>
        </a:p>
      </dgm:t>
    </dgm:pt>
    <dgm:pt modelId="{D8F352A6-8161-4950-A3F8-6BE124B6FACF}" type="sibTrans" cxnId="{A0D39E18-5C0F-4DE0-B479-11A1C3977D42}">
      <dgm:prSet/>
      <dgm:spPr/>
      <dgm:t>
        <a:bodyPr/>
        <a:lstStyle/>
        <a:p>
          <a:endParaRPr lang="en-US"/>
        </a:p>
      </dgm:t>
    </dgm:pt>
    <dgm:pt modelId="{09A4D881-F0A1-48C0-89AA-7FD717B34284}">
      <dgm:prSet/>
      <dgm:spPr/>
      <dgm:t>
        <a:bodyPr/>
        <a:lstStyle/>
        <a:p>
          <a:r>
            <a:rPr lang="en-US"/>
            <a:t>started as polytheism (belief in many gods)</a:t>
          </a:r>
        </a:p>
      </dgm:t>
    </dgm:pt>
    <dgm:pt modelId="{94E31FEE-D225-4AFF-AB23-74496D639B16}" type="parTrans" cxnId="{218F9DB3-37D6-4071-84A1-B0B1656C005B}">
      <dgm:prSet/>
      <dgm:spPr/>
      <dgm:t>
        <a:bodyPr/>
        <a:lstStyle/>
        <a:p>
          <a:endParaRPr lang="en-US"/>
        </a:p>
      </dgm:t>
    </dgm:pt>
    <dgm:pt modelId="{BC24245B-6562-4FE2-A78C-3C3D05D49552}" type="sibTrans" cxnId="{218F9DB3-37D6-4071-84A1-B0B1656C005B}">
      <dgm:prSet/>
      <dgm:spPr/>
      <dgm:t>
        <a:bodyPr/>
        <a:lstStyle/>
        <a:p>
          <a:endParaRPr lang="en-US"/>
        </a:p>
      </dgm:t>
    </dgm:pt>
    <dgm:pt modelId="{4DA45E49-B01F-4C50-8D7F-22CEEAB4DFFE}">
      <dgm:prSet/>
      <dgm:spPr/>
      <dgm:t>
        <a:bodyPr/>
        <a:lstStyle/>
        <a:p>
          <a:r>
            <a:rPr lang="en-US" dirty="0"/>
            <a:t>Then henotheism (belief in one God</a:t>
          </a:r>
          <a:r>
            <a:rPr lang="en-US" dirty="0">
              <a:solidFill>
                <a:schemeClr val="tx1"/>
              </a:solidFill>
            </a:rPr>
            <a:t> but </a:t>
          </a:r>
          <a:r>
            <a:rPr lang="en-US" dirty="0"/>
            <a:t>not denying the existence of others)</a:t>
          </a:r>
        </a:p>
      </dgm:t>
    </dgm:pt>
    <dgm:pt modelId="{4CFDC4B8-D247-48E8-889C-9CDE9C96BE64}" type="parTrans" cxnId="{D8957CF9-CB5C-45BA-B2B8-802D35B4DFEF}">
      <dgm:prSet/>
      <dgm:spPr/>
      <dgm:t>
        <a:bodyPr/>
        <a:lstStyle/>
        <a:p>
          <a:endParaRPr lang="en-US"/>
        </a:p>
      </dgm:t>
    </dgm:pt>
    <dgm:pt modelId="{62E923E6-62BB-4FE4-BCAC-58C3D7DF28CD}" type="sibTrans" cxnId="{D8957CF9-CB5C-45BA-B2B8-802D35B4DFEF}">
      <dgm:prSet/>
      <dgm:spPr/>
      <dgm:t>
        <a:bodyPr/>
        <a:lstStyle/>
        <a:p>
          <a:endParaRPr lang="en-US"/>
        </a:p>
      </dgm:t>
    </dgm:pt>
    <dgm:pt modelId="{C3531C7C-E87A-4470-AE30-458589E13FE2}">
      <dgm:prSet/>
      <dgm:spPr/>
      <dgm:t>
        <a:bodyPr/>
        <a:lstStyle/>
        <a:p>
          <a:r>
            <a:rPr lang="en-US"/>
            <a:t>Finally, monotheism (belief in only one God)</a:t>
          </a:r>
        </a:p>
      </dgm:t>
    </dgm:pt>
    <dgm:pt modelId="{6236CDC5-CE8D-440B-A5E5-F0965A2EE1A3}" type="parTrans" cxnId="{2D083A5A-B5F7-4771-BA3A-822D64BAE8FC}">
      <dgm:prSet/>
      <dgm:spPr/>
      <dgm:t>
        <a:bodyPr/>
        <a:lstStyle/>
        <a:p>
          <a:endParaRPr lang="en-US"/>
        </a:p>
      </dgm:t>
    </dgm:pt>
    <dgm:pt modelId="{8664F635-EF06-4F21-9406-EAF25748C5D6}" type="sibTrans" cxnId="{2D083A5A-B5F7-4771-BA3A-822D64BAE8FC}">
      <dgm:prSet/>
      <dgm:spPr/>
      <dgm:t>
        <a:bodyPr/>
        <a:lstStyle/>
        <a:p>
          <a:endParaRPr lang="en-US"/>
        </a:p>
      </dgm:t>
    </dgm:pt>
    <dgm:pt modelId="{30E8BCD0-7A83-4178-BBB7-22353EF76F27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What do scholars consider Zoroastrianism to be?</a:t>
          </a:r>
        </a:p>
      </dgm:t>
    </dgm:pt>
    <dgm:pt modelId="{B36BE005-2155-41AD-8B69-063DD2B456B5}" type="parTrans" cxnId="{410362AC-67D5-45F1-AF98-F83A95FC8AC0}">
      <dgm:prSet/>
      <dgm:spPr/>
      <dgm:t>
        <a:bodyPr/>
        <a:lstStyle/>
        <a:p>
          <a:endParaRPr lang="en-US"/>
        </a:p>
      </dgm:t>
    </dgm:pt>
    <dgm:pt modelId="{36004BFF-46FB-42FE-A3EC-DAFF73C9B345}" type="sibTrans" cxnId="{410362AC-67D5-45F1-AF98-F83A95FC8AC0}">
      <dgm:prSet/>
      <dgm:spPr/>
      <dgm:t>
        <a:bodyPr/>
        <a:lstStyle/>
        <a:p>
          <a:endParaRPr lang="en-US"/>
        </a:p>
      </dgm:t>
    </dgm:pt>
    <dgm:pt modelId="{EF6E094F-3D46-4575-A197-31D8C995F303}" type="pres">
      <dgm:prSet presAssocID="{B961670A-8FD0-438B-A79A-3E5196BCA054}" presName="linear" presStyleCnt="0">
        <dgm:presLayoutVars>
          <dgm:animLvl val="lvl"/>
          <dgm:resizeHandles val="exact"/>
        </dgm:presLayoutVars>
      </dgm:prSet>
      <dgm:spPr/>
    </dgm:pt>
    <dgm:pt modelId="{72659954-A974-4D43-A199-9207B12DB1B1}" type="pres">
      <dgm:prSet presAssocID="{7AECDF07-BE7C-49F4-B791-985F382AB3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5A3AE8-C544-4650-80EB-8FD787B96E60}" type="pres">
      <dgm:prSet presAssocID="{7AECDF07-BE7C-49F4-B791-985F382AB389}" presName="childText" presStyleLbl="revTx" presStyleIdx="0" presStyleCnt="2">
        <dgm:presLayoutVars>
          <dgm:bulletEnabled val="1"/>
        </dgm:presLayoutVars>
      </dgm:prSet>
      <dgm:spPr/>
    </dgm:pt>
    <dgm:pt modelId="{05211837-6C19-4415-A62A-F6E5B16D74D1}" type="pres">
      <dgm:prSet presAssocID="{BFD47795-57C6-4815-BE38-B1F0695188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1B30900-66B6-4638-B9E0-52282CBACD7A}" type="pres">
      <dgm:prSet presAssocID="{BFD47795-57C6-4815-BE38-B1F0695188D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C65CD07-5E03-440A-9CB0-3ED9477FE8AD}" type="presOf" srcId="{BFD47795-57C6-4815-BE38-B1F0695188D4}" destId="{05211837-6C19-4415-A62A-F6E5B16D74D1}" srcOrd="0" destOrd="0" presId="urn:microsoft.com/office/officeart/2005/8/layout/vList2"/>
    <dgm:cxn modelId="{A0D39E18-5C0F-4DE0-B479-11A1C3977D42}" srcId="{B961670A-8FD0-438B-A79A-3E5196BCA054}" destId="{BFD47795-57C6-4815-BE38-B1F0695188D4}" srcOrd="1" destOrd="0" parTransId="{336DD375-554E-4F51-A326-EC7B47E4AB33}" sibTransId="{D8F352A6-8161-4950-A3F8-6BE124B6FACF}"/>
    <dgm:cxn modelId="{76174F1F-B876-40EC-A3ED-7B74C3BA2187}" type="presOf" srcId="{4DA45E49-B01F-4C50-8D7F-22CEEAB4DFFE}" destId="{91B30900-66B6-4638-B9E0-52282CBACD7A}" srcOrd="0" destOrd="1" presId="urn:microsoft.com/office/officeart/2005/8/layout/vList2"/>
    <dgm:cxn modelId="{BAD48323-08FD-4F82-97DB-A22B698782C7}" type="presOf" srcId="{09A4D881-F0A1-48C0-89AA-7FD717B34284}" destId="{91B30900-66B6-4638-B9E0-52282CBACD7A}" srcOrd="0" destOrd="0" presId="urn:microsoft.com/office/officeart/2005/8/layout/vList2"/>
    <dgm:cxn modelId="{FDD1F626-6DA9-41E9-8AE7-3C3AD4256147}" type="presOf" srcId="{B961670A-8FD0-438B-A79A-3E5196BCA054}" destId="{EF6E094F-3D46-4575-A197-31D8C995F303}" srcOrd="0" destOrd="0" presId="urn:microsoft.com/office/officeart/2005/8/layout/vList2"/>
    <dgm:cxn modelId="{4E5B0834-EFCE-4B70-8D09-B319DD26A2C7}" srcId="{B961670A-8FD0-438B-A79A-3E5196BCA054}" destId="{7AECDF07-BE7C-49F4-B791-985F382AB389}" srcOrd="0" destOrd="0" parTransId="{A9017E7A-E534-4120-A6A6-0A8E84839AE3}" sibTransId="{33AC421D-673F-4DD3-A5DD-29198EB7546F}"/>
    <dgm:cxn modelId="{5BC7815B-CE3B-4F01-862B-38B652B6498B}" type="presOf" srcId="{30E8BCD0-7A83-4178-BBB7-22353EF76F27}" destId="{91B30900-66B6-4638-B9E0-52282CBACD7A}" srcOrd="0" destOrd="3" presId="urn:microsoft.com/office/officeart/2005/8/layout/vList2"/>
    <dgm:cxn modelId="{2D083A5A-B5F7-4771-BA3A-822D64BAE8FC}" srcId="{BFD47795-57C6-4815-BE38-B1F0695188D4}" destId="{C3531C7C-E87A-4470-AE30-458589E13FE2}" srcOrd="2" destOrd="0" parTransId="{6236CDC5-CE8D-440B-A5E5-F0965A2EE1A3}" sibTransId="{8664F635-EF06-4F21-9406-EAF25748C5D6}"/>
    <dgm:cxn modelId="{7FBAFEAA-2EE8-426F-BAA8-D6BFDEC6D620}" type="presOf" srcId="{1720BE79-09C3-4024-8E84-F65828523F73}" destId="{DC5A3AE8-C544-4650-80EB-8FD787B96E60}" srcOrd="0" destOrd="0" presId="urn:microsoft.com/office/officeart/2005/8/layout/vList2"/>
    <dgm:cxn modelId="{6DFF03AC-6746-41E4-B955-484A9EABE021}" type="presOf" srcId="{C3531C7C-E87A-4470-AE30-458589E13FE2}" destId="{91B30900-66B6-4638-B9E0-52282CBACD7A}" srcOrd="0" destOrd="2" presId="urn:microsoft.com/office/officeart/2005/8/layout/vList2"/>
    <dgm:cxn modelId="{410362AC-67D5-45F1-AF98-F83A95FC8AC0}" srcId="{BFD47795-57C6-4815-BE38-B1F0695188D4}" destId="{30E8BCD0-7A83-4178-BBB7-22353EF76F27}" srcOrd="3" destOrd="0" parTransId="{B36BE005-2155-41AD-8B69-063DD2B456B5}" sibTransId="{36004BFF-46FB-42FE-A3EC-DAFF73C9B345}"/>
    <dgm:cxn modelId="{218F9DB3-37D6-4071-84A1-B0B1656C005B}" srcId="{BFD47795-57C6-4815-BE38-B1F0695188D4}" destId="{09A4D881-F0A1-48C0-89AA-7FD717B34284}" srcOrd="0" destOrd="0" parTransId="{94E31FEE-D225-4AFF-AB23-74496D639B16}" sibTransId="{BC24245B-6562-4FE2-A78C-3C3D05D49552}"/>
    <dgm:cxn modelId="{1A7DB3EE-EDAE-4311-9FB9-07326156A485}" srcId="{7AECDF07-BE7C-49F4-B791-985F382AB389}" destId="{1720BE79-09C3-4024-8E84-F65828523F73}" srcOrd="0" destOrd="0" parTransId="{D8CDE59F-4949-4D14-8754-CD34717B5467}" sibTransId="{03EC8843-A53A-4884-AB04-5B198744F2CF}"/>
    <dgm:cxn modelId="{D8957CF9-CB5C-45BA-B2B8-802D35B4DFEF}" srcId="{BFD47795-57C6-4815-BE38-B1F0695188D4}" destId="{4DA45E49-B01F-4C50-8D7F-22CEEAB4DFFE}" srcOrd="1" destOrd="0" parTransId="{4CFDC4B8-D247-48E8-889C-9CDE9C96BE64}" sibTransId="{62E923E6-62BB-4FE4-BCAC-58C3D7DF28CD}"/>
    <dgm:cxn modelId="{83FADCF9-3676-4EEC-BB2C-B12246953F98}" type="presOf" srcId="{7AECDF07-BE7C-49F4-B791-985F382AB389}" destId="{72659954-A974-4D43-A199-9207B12DB1B1}" srcOrd="0" destOrd="0" presId="urn:microsoft.com/office/officeart/2005/8/layout/vList2"/>
    <dgm:cxn modelId="{67887F23-AAFD-4549-8136-5113238C5FCB}" type="presParOf" srcId="{EF6E094F-3D46-4575-A197-31D8C995F303}" destId="{72659954-A974-4D43-A199-9207B12DB1B1}" srcOrd="0" destOrd="0" presId="urn:microsoft.com/office/officeart/2005/8/layout/vList2"/>
    <dgm:cxn modelId="{486C2410-AC91-4711-8D21-61EA00F23EA3}" type="presParOf" srcId="{EF6E094F-3D46-4575-A197-31D8C995F303}" destId="{DC5A3AE8-C544-4650-80EB-8FD787B96E60}" srcOrd="1" destOrd="0" presId="urn:microsoft.com/office/officeart/2005/8/layout/vList2"/>
    <dgm:cxn modelId="{864CAD54-E892-4EC4-85DF-78B8EA3DB15B}" type="presParOf" srcId="{EF6E094F-3D46-4575-A197-31D8C995F303}" destId="{05211837-6C19-4415-A62A-F6E5B16D74D1}" srcOrd="2" destOrd="0" presId="urn:microsoft.com/office/officeart/2005/8/layout/vList2"/>
    <dgm:cxn modelId="{3B4111ED-EC7F-4C9D-B0FE-03593623A870}" type="presParOf" srcId="{EF6E094F-3D46-4575-A197-31D8C995F303}" destId="{91B30900-66B6-4638-B9E0-52282CBACD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8C0EE-C2B8-4D9D-9983-E552AA0112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1A88C-7E60-465D-BD0F-045AF8C4658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Lord of the univers</a:t>
          </a:r>
          <a:r>
            <a:rPr lang="en-US" dirty="0"/>
            <a:t>e</a:t>
          </a:r>
        </a:p>
      </dgm:t>
    </dgm:pt>
    <dgm:pt modelId="{C528911F-35B1-407C-B303-BAC9537C3CA1}" type="parTrans" cxnId="{F4F80DB0-8149-481C-AF2C-2D076902F421}">
      <dgm:prSet/>
      <dgm:spPr/>
      <dgm:t>
        <a:bodyPr/>
        <a:lstStyle/>
        <a:p>
          <a:endParaRPr lang="en-US"/>
        </a:p>
      </dgm:t>
    </dgm:pt>
    <dgm:pt modelId="{CCB64A12-FEB1-4778-BE4E-D08E2BC158ED}" type="sibTrans" cxnId="{F4F80DB0-8149-481C-AF2C-2D076902F421}">
      <dgm:prSet/>
      <dgm:spPr/>
      <dgm:t>
        <a:bodyPr/>
        <a:lstStyle/>
        <a:p>
          <a:endParaRPr lang="en-US"/>
        </a:p>
      </dgm:t>
    </dgm:pt>
    <dgm:pt modelId="{C5389081-5FF1-4DE4-B5D2-7A43B79BCFB7}">
      <dgm:prSet/>
      <dgm:spPr/>
      <dgm:t>
        <a:bodyPr/>
        <a:lstStyle/>
        <a:p>
          <a:r>
            <a:rPr lang="en-US"/>
            <a:t>Significantly different from all His creatures</a:t>
          </a:r>
        </a:p>
      </dgm:t>
    </dgm:pt>
    <dgm:pt modelId="{C049213F-3DF6-43B1-B355-4BBDEF207F36}" type="parTrans" cxnId="{25F54745-C591-4F0A-BAD6-30068EF8A30D}">
      <dgm:prSet/>
      <dgm:spPr/>
      <dgm:t>
        <a:bodyPr/>
        <a:lstStyle/>
        <a:p>
          <a:endParaRPr lang="en-US"/>
        </a:p>
      </dgm:t>
    </dgm:pt>
    <dgm:pt modelId="{88B9DE55-01EA-469A-86EC-2C561F6CC9C5}" type="sibTrans" cxnId="{25F54745-C591-4F0A-BAD6-30068EF8A30D}">
      <dgm:prSet/>
      <dgm:spPr/>
      <dgm:t>
        <a:bodyPr/>
        <a:lstStyle/>
        <a:p>
          <a:endParaRPr lang="en-US"/>
        </a:p>
      </dgm:t>
    </dgm:pt>
    <dgm:pt modelId="{9335AC95-B77D-43CB-A397-2DD00BCF17BC}">
      <dgm:prSet/>
      <dgm:spPr/>
      <dgm:t>
        <a:bodyPr/>
        <a:lstStyle/>
        <a:p>
          <a:r>
            <a:rPr lang="en-US" dirty="0"/>
            <a:t>Compassionate </a:t>
          </a:r>
          <a:r>
            <a:rPr lang="en-US" dirty="0">
              <a:solidFill>
                <a:schemeClr val="tx1"/>
              </a:solidFill>
            </a:rPr>
            <a:t>toward His creation and </a:t>
          </a:r>
          <a:r>
            <a:rPr lang="en-US" dirty="0"/>
            <a:t>in turn humans are to love and fear (stand in awe of) Him</a:t>
          </a:r>
        </a:p>
      </dgm:t>
    </dgm:pt>
    <dgm:pt modelId="{5E57F768-FCD0-4715-A719-8E608D32C1E5}" type="parTrans" cxnId="{485DBD8B-2504-4E11-98B8-1ACBB9924021}">
      <dgm:prSet/>
      <dgm:spPr/>
      <dgm:t>
        <a:bodyPr/>
        <a:lstStyle/>
        <a:p>
          <a:endParaRPr lang="en-US"/>
        </a:p>
      </dgm:t>
    </dgm:pt>
    <dgm:pt modelId="{8B0753DB-BA77-48D0-B122-4A018E98BF0B}" type="sibTrans" cxnId="{485DBD8B-2504-4E11-98B8-1ACBB9924021}">
      <dgm:prSet/>
      <dgm:spPr/>
      <dgm:t>
        <a:bodyPr/>
        <a:lstStyle/>
        <a:p>
          <a:endParaRPr lang="en-US"/>
        </a:p>
      </dgm:t>
    </dgm:pt>
    <dgm:pt modelId="{47922E7B-5DFF-4416-8FAB-341854EEE913}">
      <dgm:prSet/>
      <dgm:spPr/>
      <dgm:t>
        <a:bodyPr/>
        <a:lstStyle/>
        <a:p>
          <a:r>
            <a:rPr lang="en-US"/>
            <a:t>Because God is holy, He demands humans to be holy, righteous, and just to fulfil his design for the mankind and the world.</a:t>
          </a:r>
        </a:p>
      </dgm:t>
    </dgm:pt>
    <dgm:pt modelId="{8C1758D4-F7BC-4D9A-9FAA-662BC91C9404}" type="parTrans" cxnId="{901BCEE6-C623-40F2-8ECE-7BC337CDFF85}">
      <dgm:prSet/>
      <dgm:spPr/>
      <dgm:t>
        <a:bodyPr/>
        <a:lstStyle/>
        <a:p>
          <a:endParaRPr lang="en-US"/>
        </a:p>
      </dgm:t>
    </dgm:pt>
    <dgm:pt modelId="{639A68FF-0F15-4AA1-B59D-F803FB5985A2}" type="sibTrans" cxnId="{901BCEE6-C623-40F2-8ECE-7BC337CDFF85}">
      <dgm:prSet/>
      <dgm:spPr/>
      <dgm:t>
        <a:bodyPr/>
        <a:lstStyle/>
        <a:p>
          <a:endParaRPr lang="en-US"/>
        </a:p>
      </dgm:t>
    </dgm:pt>
    <dgm:pt modelId="{AC1C2D74-2CB9-437C-AF8D-9C3AEF0712E7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How does the nature of God in Judaism compare to the nature of God in Zoroastrianism?</a:t>
          </a:r>
        </a:p>
      </dgm:t>
    </dgm:pt>
    <dgm:pt modelId="{E52EA35F-E7A2-4B99-87D9-A87B711D65B3}" type="parTrans" cxnId="{54F78592-08DA-4A49-930E-1B7E14755DBE}">
      <dgm:prSet/>
      <dgm:spPr/>
      <dgm:t>
        <a:bodyPr/>
        <a:lstStyle/>
        <a:p>
          <a:endParaRPr lang="en-US"/>
        </a:p>
      </dgm:t>
    </dgm:pt>
    <dgm:pt modelId="{88FA5629-6266-4084-A415-E0F9FD9274B2}" type="sibTrans" cxnId="{54F78592-08DA-4A49-930E-1B7E14755DBE}">
      <dgm:prSet/>
      <dgm:spPr/>
      <dgm:t>
        <a:bodyPr/>
        <a:lstStyle/>
        <a:p>
          <a:endParaRPr lang="en-US"/>
        </a:p>
      </dgm:t>
    </dgm:pt>
    <dgm:pt modelId="{C4BFB251-D45D-4009-9438-72BDBE6E2A68}" type="pres">
      <dgm:prSet presAssocID="{0398C0EE-C2B8-4D9D-9983-E552AA0112C5}" presName="vert0" presStyleCnt="0">
        <dgm:presLayoutVars>
          <dgm:dir/>
          <dgm:animOne val="branch"/>
          <dgm:animLvl val="lvl"/>
        </dgm:presLayoutVars>
      </dgm:prSet>
      <dgm:spPr/>
    </dgm:pt>
    <dgm:pt modelId="{68345F7A-9FF7-4686-8ACE-0A66334C17EE}" type="pres">
      <dgm:prSet presAssocID="{9141A88C-7E60-465D-BD0F-045AF8C4658D}" presName="thickLine" presStyleLbl="alignNode1" presStyleIdx="0" presStyleCnt="5"/>
      <dgm:spPr/>
    </dgm:pt>
    <dgm:pt modelId="{9137C979-CCBB-4005-87C6-7DFB7464E0F8}" type="pres">
      <dgm:prSet presAssocID="{9141A88C-7E60-465D-BD0F-045AF8C4658D}" presName="horz1" presStyleCnt="0"/>
      <dgm:spPr/>
    </dgm:pt>
    <dgm:pt modelId="{AC31AD64-D59D-49F4-B90E-628F6EBC9ADA}" type="pres">
      <dgm:prSet presAssocID="{9141A88C-7E60-465D-BD0F-045AF8C4658D}" presName="tx1" presStyleLbl="revTx" presStyleIdx="0" presStyleCnt="5"/>
      <dgm:spPr/>
    </dgm:pt>
    <dgm:pt modelId="{EB33A13D-122B-461D-A643-6DB213FE2A33}" type="pres">
      <dgm:prSet presAssocID="{9141A88C-7E60-465D-BD0F-045AF8C4658D}" presName="vert1" presStyleCnt="0"/>
      <dgm:spPr/>
    </dgm:pt>
    <dgm:pt modelId="{5BABB6F7-5586-4363-A0B8-83D94623E332}" type="pres">
      <dgm:prSet presAssocID="{C5389081-5FF1-4DE4-B5D2-7A43B79BCFB7}" presName="thickLine" presStyleLbl="alignNode1" presStyleIdx="1" presStyleCnt="5"/>
      <dgm:spPr/>
    </dgm:pt>
    <dgm:pt modelId="{B7A5FFB6-BD1E-4333-A614-599294D4D229}" type="pres">
      <dgm:prSet presAssocID="{C5389081-5FF1-4DE4-B5D2-7A43B79BCFB7}" presName="horz1" presStyleCnt="0"/>
      <dgm:spPr/>
    </dgm:pt>
    <dgm:pt modelId="{B5CB66E0-824E-4D5F-B126-F031AED9FFC4}" type="pres">
      <dgm:prSet presAssocID="{C5389081-5FF1-4DE4-B5D2-7A43B79BCFB7}" presName="tx1" presStyleLbl="revTx" presStyleIdx="1" presStyleCnt="5"/>
      <dgm:spPr/>
    </dgm:pt>
    <dgm:pt modelId="{83C43ACB-EE7A-4AEF-87BA-07078B92355F}" type="pres">
      <dgm:prSet presAssocID="{C5389081-5FF1-4DE4-B5D2-7A43B79BCFB7}" presName="vert1" presStyleCnt="0"/>
      <dgm:spPr/>
    </dgm:pt>
    <dgm:pt modelId="{BDF3A3D4-709A-40FD-9E85-039A6BC5796D}" type="pres">
      <dgm:prSet presAssocID="{9335AC95-B77D-43CB-A397-2DD00BCF17BC}" presName="thickLine" presStyleLbl="alignNode1" presStyleIdx="2" presStyleCnt="5"/>
      <dgm:spPr/>
    </dgm:pt>
    <dgm:pt modelId="{B57E07A6-06F1-4CB7-B32E-127CC588A8B8}" type="pres">
      <dgm:prSet presAssocID="{9335AC95-B77D-43CB-A397-2DD00BCF17BC}" presName="horz1" presStyleCnt="0"/>
      <dgm:spPr/>
    </dgm:pt>
    <dgm:pt modelId="{F73F4F11-9CE2-44C5-9902-5EB275F3D6ED}" type="pres">
      <dgm:prSet presAssocID="{9335AC95-B77D-43CB-A397-2DD00BCF17BC}" presName="tx1" presStyleLbl="revTx" presStyleIdx="2" presStyleCnt="5"/>
      <dgm:spPr/>
    </dgm:pt>
    <dgm:pt modelId="{704A1C78-B2C6-4ADF-ADD0-A1676A73D41F}" type="pres">
      <dgm:prSet presAssocID="{9335AC95-B77D-43CB-A397-2DD00BCF17BC}" presName="vert1" presStyleCnt="0"/>
      <dgm:spPr/>
    </dgm:pt>
    <dgm:pt modelId="{5B7C9DE3-2617-4409-8199-45DC826D63DC}" type="pres">
      <dgm:prSet presAssocID="{47922E7B-5DFF-4416-8FAB-341854EEE913}" presName="thickLine" presStyleLbl="alignNode1" presStyleIdx="3" presStyleCnt="5"/>
      <dgm:spPr/>
    </dgm:pt>
    <dgm:pt modelId="{A91EBA74-81E0-4D2F-92B1-B63F213E638B}" type="pres">
      <dgm:prSet presAssocID="{47922E7B-5DFF-4416-8FAB-341854EEE913}" presName="horz1" presStyleCnt="0"/>
      <dgm:spPr/>
    </dgm:pt>
    <dgm:pt modelId="{981ED73A-083C-4062-AA5E-FE65F0A1493E}" type="pres">
      <dgm:prSet presAssocID="{47922E7B-5DFF-4416-8FAB-341854EEE913}" presName="tx1" presStyleLbl="revTx" presStyleIdx="3" presStyleCnt="5"/>
      <dgm:spPr/>
    </dgm:pt>
    <dgm:pt modelId="{67DF7F90-6206-45D0-A463-EAF3D2AAB02F}" type="pres">
      <dgm:prSet presAssocID="{47922E7B-5DFF-4416-8FAB-341854EEE913}" presName="vert1" presStyleCnt="0"/>
      <dgm:spPr/>
    </dgm:pt>
    <dgm:pt modelId="{C886331C-B6D4-41FC-A617-1438A95215CC}" type="pres">
      <dgm:prSet presAssocID="{AC1C2D74-2CB9-437C-AF8D-9C3AEF0712E7}" presName="thickLine" presStyleLbl="alignNode1" presStyleIdx="4" presStyleCnt="5"/>
      <dgm:spPr/>
    </dgm:pt>
    <dgm:pt modelId="{706687CC-A1E5-45DF-81A2-40BE3A5F5C66}" type="pres">
      <dgm:prSet presAssocID="{AC1C2D74-2CB9-437C-AF8D-9C3AEF0712E7}" presName="horz1" presStyleCnt="0"/>
      <dgm:spPr/>
    </dgm:pt>
    <dgm:pt modelId="{74928DC1-81F6-472E-A218-5C917F9BF4C0}" type="pres">
      <dgm:prSet presAssocID="{AC1C2D74-2CB9-437C-AF8D-9C3AEF0712E7}" presName="tx1" presStyleLbl="revTx" presStyleIdx="4" presStyleCnt="5"/>
      <dgm:spPr/>
    </dgm:pt>
    <dgm:pt modelId="{8C0E0D10-949B-4153-BA58-E964ADA28461}" type="pres">
      <dgm:prSet presAssocID="{AC1C2D74-2CB9-437C-AF8D-9C3AEF0712E7}" presName="vert1" presStyleCnt="0"/>
      <dgm:spPr/>
    </dgm:pt>
  </dgm:ptLst>
  <dgm:cxnLst>
    <dgm:cxn modelId="{8ECE960E-A747-4FF7-AC9E-0F6FD8D2F076}" type="presOf" srcId="{9335AC95-B77D-43CB-A397-2DD00BCF17BC}" destId="{F73F4F11-9CE2-44C5-9902-5EB275F3D6ED}" srcOrd="0" destOrd="0" presId="urn:microsoft.com/office/officeart/2008/layout/LinedList"/>
    <dgm:cxn modelId="{2C09B662-C157-4378-B0A9-48252D0B90EC}" type="presOf" srcId="{47922E7B-5DFF-4416-8FAB-341854EEE913}" destId="{981ED73A-083C-4062-AA5E-FE65F0A1493E}" srcOrd="0" destOrd="0" presId="urn:microsoft.com/office/officeart/2008/layout/LinedList"/>
    <dgm:cxn modelId="{25F54745-C591-4F0A-BAD6-30068EF8A30D}" srcId="{0398C0EE-C2B8-4D9D-9983-E552AA0112C5}" destId="{C5389081-5FF1-4DE4-B5D2-7A43B79BCFB7}" srcOrd="1" destOrd="0" parTransId="{C049213F-3DF6-43B1-B355-4BBDEF207F36}" sibTransId="{88B9DE55-01EA-469A-86EC-2C561F6CC9C5}"/>
    <dgm:cxn modelId="{9DF97881-56C6-4BBC-8F56-9CDD4730E1F4}" type="presOf" srcId="{C5389081-5FF1-4DE4-B5D2-7A43B79BCFB7}" destId="{B5CB66E0-824E-4D5F-B126-F031AED9FFC4}" srcOrd="0" destOrd="0" presId="urn:microsoft.com/office/officeart/2008/layout/LinedList"/>
    <dgm:cxn modelId="{485DBD8B-2504-4E11-98B8-1ACBB9924021}" srcId="{0398C0EE-C2B8-4D9D-9983-E552AA0112C5}" destId="{9335AC95-B77D-43CB-A397-2DD00BCF17BC}" srcOrd="2" destOrd="0" parTransId="{5E57F768-FCD0-4715-A719-8E608D32C1E5}" sibTransId="{8B0753DB-BA77-48D0-B122-4A018E98BF0B}"/>
    <dgm:cxn modelId="{54F78592-08DA-4A49-930E-1B7E14755DBE}" srcId="{0398C0EE-C2B8-4D9D-9983-E552AA0112C5}" destId="{AC1C2D74-2CB9-437C-AF8D-9C3AEF0712E7}" srcOrd="4" destOrd="0" parTransId="{E52EA35F-E7A2-4B99-87D9-A87B711D65B3}" sibTransId="{88FA5629-6266-4084-A415-E0F9FD9274B2}"/>
    <dgm:cxn modelId="{59194EA0-6FCD-4EB9-989C-892AA44387F0}" type="presOf" srcId="{0398C0EE-C2B8-4D9D-9983-E552AA0112C5}" destId="{C4BFB251-D45D-4009-9438-72BDBE6E2A68}" srcOrd="0" destOrd="0" presId="urn:microsoft.com/office/officeart/2008/layout/LinedList"/>
    <dgm:cxn modelId="{F4F80DB0-8149-481C-AF2C-2D076902F421}" srcId="{0398C0EE-C2B8-4D9D-9983-E552AA0112C5}" destId="{9141A88C-7E60-465D-BD0F-045AF8C4658D}" srcOrd="0" destOrd="0" parTransId="{C528911F-35B1-407C-B303-BAC9537C3CA1}" sibTransId="{CCB64A12-FEB1-4778-BE4E-D08E2BC158ED}"/>
    <dgm:cxn modelId="{756966CE-CB84-4D83-AB9A-1E8DE7478B6C}" type="presOf" srcId="{AC1C2D74-2CB9-437C-AF8D-9C3AEF0712E7}" destId="{74928DC1-81F6-472E-A218-5C917F9BF4C0}" srcOrd="0" destOrd="0" presId="urn:microsoft.com/office/officeart/2008/layout/LinedList"/>
    <dgm:cxn modelId="{6E8289D6-D73B-44B3-89B7-8E7F1DCCFC5B}" type="presOf" srcId="{9141A88C-7E60-465D-BD0F-045AF8C4658D}" destId="{AC31AD64-D59D-49F4-B90E-628F6EBC9ADA}" srcOrd="0" destOrd="0" presId="urn:microsoft.com/office/officeart/2008/layout/LinedList"/>
    <dgm:cxn modelId="{901BCEE6-C623-40F2-8ECE-7BC337CDFF85}" srcId="{0398C0EE-C2B8-4D9D-9983-E552AA0112C5}" destId="{47922E7B-5DFF-4416-8FAB-341854EEE913}" srcOrd="3" destOrd="0" parTransId="{8C1758D4-F7BC-4D9A-9FAA-662BC91C9404}" sibTransId="{639A68FF-0F15-4AA1-B59D-F803FB5985A2}"/>
    <dgm:cxn modelId="{B0B184FB-5F5B-4F2A-99D1-CB04BDC74AE6}" type="presParOf" srcId="{C4BFB251-D45D-4009-9438-72BDBE6E2A68}" destId="{68345F7A-9FF7-4686-8ACE-0A66334C17EE}" srcOrd="0" destOrd="0" presId="urn:microsoft.com/office/officeart/2008/layout/LinedList"/>
    <dgm:cxn modelId="{6E7CEB38-5465-47E5-A6B2-609D7BF68AE8}" type="presParOf" srcId="{C4BFB251-D45D-4009-9438-72BDBE6E2A68}" destId="{9137C979-CCBB-4005-87C6-7DFB7464E0F8}" srcOrd="1" destOrd="0" presId="urn:microsoft.com/office/officeart/2008/layout/LinedList"/>
    <dgm:cxn modelId="{AB0BCEAA-EBF5-4FA8-AF41-D49CF13EE47D}" type="presParOf" srcId="{9137C979-CCBB-4005-87C6-7DFB7464E0F8}" destId="{AC31AD64-D59D-49F4-B90E-628F6EBC9ADA}" srcOrd="0" destOrd="0" presId="urn:microsoft.com/office/officeart/2008/layout/LinedList"/>
    <dgm:cxn modelId="{57692FF1-292D-4234-A384-AAC202566ED8}" type="presParOf" srcId="{9137C979-CCBB-4005-87C6-7DFB7464E0F8}" destId="{EB33A13D-122B-461D-A643-6DB213FE2A33}" srcOrd="1" destOrd="0" presId="urn:microsoft.com/office/officeart/2008/layout/LinedList"/>
    <dgm:cxn modelId="{CF146C9D-5869-45D9-BC7A-E828438BFB14}" type="presParOf" srcId="{C4BFB251-D45D-4009-9438-72BDBE6E2A68}" destId="{5BABB6F7-5586-4363-A0B8-83D94623E332}" srcOrd="2" destOrd="0" presId="urn:microsoft.com/office/officeart/2008/layout/LinedList"/>
    <dgm:cxn modelId="{2A3EB248-E674-46F7-863F-CB4BDCFBB6D3}" type="presParOf" srcId="{C4BFB251-D45D-4009-9438-72BDBE6E2A68}" destId="{B7A5FFB6-BD1E-4333-A614-599294D4D229}" srcOrd="3" destOrd="0" presId="urn:microsoft.com/office/officeart/2008/layout/LinedList"/>
    <dgm:cxn modelId="{7F9DD0D1-E912-4B82-858E-D071697C384C}" type="presParOf" srcId="{B7A5FFB6-BD1E-4333-A614-599294D4D229}" destId="{B5CB66E0-824E-4D5F-B126-F031AED9FFC4}" srcOrd="0" destOrd="0" presId="urn:microsoft.com/office/officeart/2008/layout/LinedList"/>
    <dgm:cxn modelId="{891FC930-AF99-4B21-9618-283CE7D3DACF}" type="presParOf" srcId="{B7A5FFB6-BD1E-4333-A614-599294D4D229}" destId="{83C43ACB-EE7A-4AEF-87BA-07078B92355F}" srcOrd="1" destOrd="0" presId="urn:microsoft.com/office/officeart/2008/layout/LinedList"/>
    <dgm:cxn modelId="{BCA14C13-4B96-4175-9D01-FF0896769907}" type="presParOf" srcId="{C4BFB251-D45D-4009-9438-72BDBE6E2A68}" destId="{BDF3A3D4-709A-40FD-9E85-039A6BC5796D}" srcOrd="4" destOrd="0" presId="urn:microsoft.com/office/officeart/2008/layout/LinedList"/>
    <dgm:cxn modelId="{3E44B1AE-D00E-4E36-B05B-589C80A7F122}" type="presParOf" srcId="{C4BFB251-D45D-4009-9438-72BDBE6E2A68}" destId="{B57E07A6-06F1-4CB7-B32E-127CC588A8B8}" srcOrd="5" destOrd="0" presId="urn:microsoft.com/office/officeart/2008/layout/LinedList"/>
    <dgm:cxn modelId="{36157086-EA36-485D-947A-438E3EF6129C}" type="presParOf" srcId="{B57E07A6-06F1-4CB7-B32E-127CC588A8B8}" destId="{F73F4F11-9CE2-44C5-9902-5EB275F3D6ED}" srcOrd="0" destOrd="0" presId="urn:microsoft.com/office/officeart/2008/layout/LinedList"/>
    <dgm:cxn modelId="{40627389-F0B6-425E-B204-1E0D683D64C8}" type="presParOf" srcId="{B57E07A6-06F1-4CB7-B32E-127CC588A8B8}" destId="{704A1C78-B2C6-4ADF-ADD0-A1676A73D41F}" srcOrd="1" destOrd="0" presId="urn:microsoft.com/office/officeart/2008/layout/LinedList"/>
    <dgm:cxn modelId="{3850FBEE-0A91-4C11-9794-517E59BE6D6A}" type="presParOf" srcId="{C4BFB251-D45D-4009-9438-72BDBE6E2A68}" destId="{5B7C9DE3-2617-4409-8199-45DC826D63DC}" srcOrd="6" destOrd="0" presId="urn:microsoft.com/office/officeart/2008/layout/LinedList"/>
    <dgm:cxn modelId="{1B8FC68F-85A5-4C11-A952-F09F3AFF4E55}" type="presParOf" srcId="{C4BFB251-D45D-4009-9438-72BDBE6E2A68}" destId="{A91EBA74-81E0-4D2F-92B1-B63F213E638B}" srcOrd="7" destOrd="0" presId="urn:microsoft.com/office/officeart/2008/layout/LinedList"/>
    <dgm:cxn modelId="{4F5D029A-CE29-4695-98AC-2EC37069F702}" type="presParOf" srcId="{A91EBA74-81E0-4D2F-92B1-B63F213E638B}" destId="{981ED73A-083C-4062-AA5E-FE65F0A1493E}" srcOrd="0" destOrd="0" presId="urn:microsoft.com/office/officeart/2008/layout/LinedList"/>
    <dgm:cxn modelId="{2F8AB2BC-891C-41C7-82E1-557CC078A28B}" type="presParOf" srcId="{A91EBA74-81E0-4D2F-92B1-B63F213E638B}" destId="{67DF7F90-6206-45D0-A463-EAF3D2AAB02F}" srcOrd="1" destOrd="0" presId="urn:microsoft.com/office/officeart/2008/layout/LinedList"/>
    <dgm:cxn modelId="{788AF2D5-73AE-4C8E-8120-582D3D7B0BA0}" type="presParOf" srcId="{C4BFB251-D45D-4009-9438-72BDBE6E2A68}" destId="{C886331C-B6D4-41FC-A617-1438A95215CC}" srcOrd="8" destOrd="0" presId="urn:microsoft.com/office/officeart/2008/layout/LinedList"/>
    <dgm:cxn modelId="{B27B43CD-3255-44A3-BE88-D144B2432231}" type="presParOf" srcId="{C4BFB251-D45D-4009-9438-72BDBE6E2A68}" destId="{706687CC-A1E5-45DF-81A2-40BE3A5F5C66}" srcOrd="9" destOrd="0" presId="urn:microsoft.com/office/officeart/2008/layout/LinedList"/>
    <dgm:cxn modelId="{67CD82D7-8FCD-4B6B-BF62-059215174CF1}" type="presParOf" srcId="{706687CC-A1E5-45DF-81A2-40BE3A5F5C66}" destId="{74928DC1-81F6-472E-A218-5C917F9BF4C0}" srcOrd="0" destOrd="0" presId="urn:microsoft.com/office/officeart/2008/layout/LinedList"/>
    <dgm:cxn modelId="{45077444-FBF0-4C48-A70A-205DEAA906EA}" type="presParOf" srcId="{706687CC-A1E5-45DF-81A2-40BE3A5F5C66}" destId="{8C0E0D10-949B-4153-BA58-E964ADA284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4E501-FEF8-47FE-A1E2-09C4A94170B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E17A06-7255-40FE-B3E7-4856919DFF64}">
      <dgm:prSet/>
      <dgm:spPr/>
      <dgm:t>
        <a:bodyPr/>
        <a:lstStyle/>
        <a:p>
          <a:r>
            <a:rPr lang="en-US"/>
            <a:t>Historically being Jewish is part of a race of people but today certain movements within Judaism do accept converts.</a:t>
          </a:r>
        </a:p>
      </dgm:t>
    </dgm:pt>
    <dgm:pt modelId="{4D0F1454-C0AF-46D1-9A57-437925B8CCC0}" type="parTrans" cxnId="{484929E0-D7B5-4B14-9DA7-6D12AAADA6EA}">
      <dgm:prSet/>
      <dgm:spPr/>
      <dgm:t>
        <a:bodyPr/>
        <a:lstStyle/>
        <a:p>
          <a:endParaRPr lang="en-US"/>
        </a:p>
      </dgm:t>
    </dgm:pt>
    <dgm:pt modelId="{34A1BD00-974F-4C64-99B6-44AC28C99A5F}" type="sibTrans" cxnId="{484929E0-D7B5-4B14-9DA7-6D12AAADA6EA}">
      <dgm:prSet/>
      <dgm:spPr/>
      <dgm:t>
        <a:bodyPr/>
        <a:lstStyle/>
        <a:p>
          <a:endParaRPr lang="en-US"/>
        </a:p>
      </dgm:t>
    </dgm:pt>
    <dgm:pt modelId="{E5DD15FD-63AC-4E50-9813-3BF33836FB20}">
      <dgm:prSet/>
      <dgm:spPr/>
      <dgm:t>
        <a:bodyPr/>
        <a:lstStyle/>
        <a:p>
          <a:r>
            <a:rPr lang="en-US" dirty="0"/>
            <a:t>How is one way of being initiated into Judaism?</a:t>
          </a:r>
        </a:p>
      </dgm:t>
    </dgm:pt>
    <dgm:pt modelId="{E9A734D3-B4D4-4889-924C-16D895ACC93A}" type="parTrans" cxnId="{72B0D36D-8186-42D2-B97A-A6B439DA1747}">
      <dgm:prSet/>
      <dgm:spPr/>
      <dgm:t>
        <a:bodyPr/>
        <a:lstStyle/>
        <a:p>
          <a:endParaRPr lang="en-US"/>
        </a:p>
      </dgm:t>
    </dgm:pt>
    <dgm:pt modelId="{75A496C0-181D-486B-82B1-ACF4494623DD}" type="sibTrans" cxnId="{72B0D36D-8186-42D2-B97A-A6B439DA1747}">
      <dgm:prSet/>
      <dgm:spPr/>
      <dgm:t>
        <a:bodyPr/>
        <a:lstStyle/>
        <a:p>
          <a:endParaRPr lang="en-US"/>
        </a:p>
      </dgm:t>
    </dgm:pt>
    <dgm:pt modelId="{40754ED7-4D4F-4473-9940-A4689D9C89DE}">
      <dgm:prSet/>
      <dgm:spPr/>
      <dgm:t>
        <a:bodyPr/>
        <a:lstStyle/>
        <a:p>
          <a:r>
            <a:rPr lang="en-US"/>
            <a:t>Study and learn the scripture</a:t>
          </a:r>
        </a:p>
      </dgm:t>
    </dgm:pt>
    <dgm:pt modelId="{53139F87-73BF-4EC0-BA70-BAA469CEF115}" type="parTrans" cxnId="{FEF7A307-6337-46AA-B80B-6D073ACCABD2}">
      <dgm:prSet/>
      <dgm:spPr/>
      <dgm:t>
        <a:bodyPr/>
        <a:lstStyle/>
        <a:p>
          <a:endParaRPr lang="en-US"/>
        </a:p>
      </dgm:t>
    </dgm:pt>
    <dgm:pt modelId="{2C33253F-CEAF-49DC-B56B-4356EFE93446}" type="sibTrans" cxnId="{FEF7A307-6337-46AA-B80B-6D073ACCABD2}">
      <dgm:prSet/>
      <dgm:spPr/>
      <dgm:t>
        <a:bodyPr/>
        <a:lstStyle/>
        <a:p>
          <a:endParaRPr lang="en-US"/>
        </a:p>
      </dgm:t>
    </dgm:pt>
    <dgm:pt modelId="{59CBA206-5E78-4E9B-95D9-555B3E5DAFBD}">
      <dgm:prSet/>
      <dgm:spPr/>
      <dgm:t>
        <a:bodyPr/>
        <a:lstStyle/>
        <a:p>
          <a:r>
            <a:rPr lang="en-US"/>
            <a:t>Circumcision</a:t>
          </a:r>
        </a:p>
      </dgm:t>
    </dgm:pt>
    <dgm:pt modelId="{B8C31104-8DF4-44F0-9B94-B3F2B253B577}" type="parTrans" cxnId="{E3A8619F-E17F-4882-AA82-8E10A566664F}">
      <dgm:prSet/>
      <dgm:spPr/>
      <dgm:t>
        <a:bodyPr/>
        <a:lstStyle/>
        <a:p>
          <a:endParaRPr lang="en-US"/>
        </a:p>
      </dgm:t>
    </dgm:pt>
    <dgm:pt modelId="{8CE6105E-B758-469E-BE97-C9F6C46BE31C}" type="sibTrans" cxnId="{E3A8619F-E17F-4882-AA82-8E10A566664F}">
      <dgm:prSet/>
      <dgm:spPr/>
      <dgm:t>
        <a:bodyPr/>
        <a:lstStyle/>
        <a:p>
          <a:endParaRPr lang="en-US"/>
        </a:p>
      </dgm:t>
    </dgm:pt>
    <dgm:pt modelId="{406A3E07-B31C-44EF-BD3E-0569501A29B8}">
      <dgm:prSet/>
      <dgm:spPr/>
      <dgm:t>
        <a:bodyPr/>
        <a:lstStyle/>
        <a:p>
          <a:r>
            <a:rPr lang="en-US"/>
            <a:t>Bait Din (Rabbinic Court)</a:t>
          </a:r>
        </a:p>
      </dgm:t>
    </dgm:pt>
    <dgm:pt modelId="{D1E1EF3B-BA89-4FB2-97ED-F48FFA6076DC}" type="parTrans" cxnId="{415FAF67-01A5-4B5C-A71B-52A4A19F4F97}">
      <dgm:prSet/>
      <dgm:spPr/>
      <dgm:t>
        <a:bodyPr/>
        <a:lstStyle/>
        <a:p>
          <a:endParaRPr lang="en-US"/>
        </a:p>
      </dgm:t>
    </dgm:pt>
    <dgm:pt modelId="{B15476CC-595D-4FCC-80DB-DF109702919F}" type="sibTrans" cxnId="{415FAF67-01A5-4B5C-A71B-52A4A19F4F97}">
      <dgm:prSet/>
      <dgm:spPr/>
      <dgm:t>
        <a:bodyPr/>
        <a:lstStyle/>
        <a:p>
          <a:endParaRPr lang="en-US"/>
        </a:p>
      </dgm:t>
    </dgm:pt>
    <dgm:pt modelId="{27060521-9858-4C8A-B7F6-02E4E0E42BB5}">
      <dgm:prSet/>
      <dgm:spPr/>
      <dgm:t>
        <a:bodyPr/>
        <a:lstStyle/>
        <a:p>
          <a:r>
            <a:rPr lang="en-US"/>
            <a:t>Three-member court who vote on the initiate’s knowledge and intent</a:t>
          </a:r>
        </a:p>
      </dgm:t>
    </dgm:pt>
    <dgm:pt modelId="{6C612E86-FF7B-40C0-9654-D71865AEAC50}" type="parTrans" cxnId="{4BED21A5-4567-4204-B5B8-D4527918F5C8}">
      <dgm:prSet/>
      <dgm:spPr/>
      <dgm:t>
        <a:bodyPr/>
        <a:lstStyle/>
        <a:p>
          <a:endParaRPr lang="en-US"/>
        </a:p>
      </dgm:t>
    </dgm:pt>
    <dgm:pt modelId="{F358FD29-035B-44AA-AE73-91B676C2D786}" type="sibTrans" cxnId="{4BED21A5-4567-4204-B5B8-D4527918F5C8}">
      <dgm:prSet/>
      <dgm:spPr/>
      <dgm:t>
        <a:bodyPr/>
        <a:lstStyle/>
        <a:p>
          <a:endParaRPr lang="en-US"/>
        </a:p>
      </dgm:t>
    </dgm:pt>
    <dgm:pt modelId="{5C599458-C38F-42B5-B790-878DCE1F5A3E}">
      <dgm:prSet/>
      <dgm:spPr/>
      <dgm:t>
        <a:bodyPr/>
        <a:lstStyle/>
        <a:p>
          <a:r>
            <a:rPr lang="en-US"/>
            <a:t>Mikveh (immersion in a body of water)</a:t>
          </a:r>
        </a:p>
      </dgm:t>
    </dgm:pt>
    <dgm:pt modelId="{AF86C296-0D50-45B2-87EC-21CC07AAAE19}" type="parTrans" cxnId="{E73346D6-C4D9-412F-9EA6-D63D0CC08944}">
      <dgm:prSet/>
      <dgm:spPr/>
      <dgm:t>
        <a:bodyPr/>
        <a:lstStyle/>
        <a:p>
          <a:endParaRPr lang="en-US"/>
        </a:p>
      </dgm:t>
    </dgm:pt>
    <dgm:pt modelId="{A183ABEC-3A2B-4CCE-B930-B8DDEAD476A3}" type="sibTrans" cxnId="{E73346D6-C4D9-412F-9EA6-D63D0CC08944}">
      <dgm:prSet/>
      <dgm:spPr/>
      <dgm:t>
        <a:bodyPr/>
        <a:lstStyle/>
        <a:p>
          <a:endParaRPr lang="en-US"/>
        </a:p>
      </dgm:t>
    </dgm:pt>
    <dgm:pt modelId="{E7D921B3-83F2-4C5A-95DF-E0CFECEDB59E}">
      <dgm:prSet/>
      <dgm:spPr/>
      <dgm:t>
        <a:bodyPr/>
        <a:lstStyle/>
        <a:p>
          <a:r>
            <a:rPr lang="en-US"/>
            <a:t>Hebrew name</a:t>
          </a:r>
        </a:p>
      </dgm:t>
    </dgm:pt>
    <dgm:pt modelId="{178F30ED-4C69-4149-822F-6BEB3CD5BCA8}" type="parTrans" cxnId="{1AF18948-06F7-45A5-83A2-C4D72EFEC4AF}">
      <dgm:prSet/>
      <dgm:spPr/>
      <dgm:t>
        <a:bodyPr/>
        <a:lstStyle/>
        <a:p>
          <a:endParaRPr lang="en-US"/>
        </a:p>
      </dgm:t>
    </dgm:pt>
    <dgm:pt modelId="{FF4958CC-5EC4-4343-849C-10D7FE783B9F}" type="sibTrans" cxnId="{1AF18948-06F7-45A5-83A2-C4D72EFEC4AF}">
      <dgm:prSet/>
      <dgm:spPr/>
      <dgm:t>
        <a:bodyPr/>
        <a:lstStyle/>
        <a:p>
          <a:endParaRPr lang="en-US"/>
        </a:p>
      </dgm:t>
    </dgm:pt>
    <dgm:pt modelId="{2A7B9A86-EBD3-4154-9E90-35433E48DDBB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Can one be initiated into Zoroastrianism? If yes how?</a:t>
          </a:r>
        </a:p>
      </dgm:t>
    </dgm:pt>
    <dgm:pt modelId="{69A9F300-BB10-4F01-BC82-F60FAD575A2D}" type="parTrans" cxnId="{C6315885-6AB3-4A4B-9B00-7BB35782AA45}">
      <dgm:prSet/>
      <dgm:spPr/>
      <dgm:t>
        <a:bodyPr/>
        <a:lstStyle/>
        <a:p>
          <a:endParaRPr lang="en-US"/>
        </a:p>
      </dgm:t>
    </dgm:pt>
    <dgm:pt modelId="{3E558B64-25C8-4112-88D2-E676CAEBC1F9}" type="sibTrans" cxnId="{C6315885-6AB3-4A4B-9B00-7BB35782AA45}">
      <dgm:prSet/>
      <dgm:spPr/>
      <dgm:t>
        <a:bodyPr/>
        <a:lstStyle/>
        <a:p>
          <a:endParaRPr lang="en-US"/>
        </a:p>
      </dgm:t>
    </dgm:pt>
    <dgm:pt modelId="{5AD875A2-80F7-40AF-A72C-CE018D053E22}" type="pres">
      <dgm:prSet presAssocID="{BD44E501-FEF8-47FE-A1E2-09C4A94170B8}" presName="linear" presStyleCnt="0">
        <dgm:presLayoutVars>
          <dgm:animLvl val="lvl"/>
          <dgm:resizeHandles val="exact"/>
        </dgm:presLayoutVars>
      </dgm:prSet>
      <dgm:spPr/>
    </dgm:pt>
    <dgm:pt modelId="{0EBB22E9-66F6-4A8B-937C-D5366517B23C}" type="pres">
      <dgm:prSet presAssocID="{01E17A06-7255-40FE-B3E7-4856919DFF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A1B4EC-B218-4E84-9FA4-F47A8C3111DD}" type="pres">
      <dgm:prSet presAssocID="{34A1BD00-974F-4C64-99B6-44AC28C99A5F}" presName="spacer" presStyleCnt="0"/>
      <dgm:spPr/>
    </dgm:pt>
    <dgm:pt modelId="{73BC892B-276A-4337-82D5-2FCFC25EEC63}" type="pres">
      <dgm:prSet presAssocID="{E5DD15FD-63AC-4E50-9813-3BF33836FB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D1D87C-234A-4575-BF36-8AD650EDF6C9}" type="pres">
      <dgm:prSet presAssocID="{E5DD15FD-63AC-4E50-9813-3BF33836FB20}" presName="childText" presStyleLbl="revTx" presStyleIdx="0" presStyleCnt="1">
        <dgm:presLayoutVars>
          <dgm:bulletEnabled val="1"/>
        </dgm:presLayoutVars>
      </dgm:prSet>
      <dgm:spPr/>
    </dgm:pt>
    <dgm:pt modelId="{C6BB4C03-8670-4A4A-BFA1-69FF6D26370A}" type="pres">
      <dgm:prSet presAssocID="{2A7B9A86-EBD3-4154-9E90-35433E48DD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F7A307-6337-46AA-B80B-6D073ACCABD2}" srcId="{E5DD15FD-63AC-4E50-9813-3BF33836FB20}" destId="{40754ED7-4D4F-4473-9940-A4689D9C89DE}" srcOrd="0" destOrd="0" parTransId="{53139F87-73BF-4EC0-BA70-BAA469CEF115}" sibTransId="{2C33253F-CEAF-49DC-B56B-4356EFE93446}"/>
    <dgm:cxn modelId="{1E12FD1D-F0C2-486C-886E-2D2A45CD7F6B}" type="presOf" srcId="{2A7B9A86-EBD3-4154-9E90-35433E48DDBB}" destId="{C6BB4C03-8670-4A4A-BFA1-69FF6D26370A}" srcOrd="0" destOrd="0" presId="urn:microsoft.com/office/officeart/2005/8/layout/vList2"/>
    <dgm:cxn modelId="{71EB2F1E-AA09-454D-8BC2-2BA9CB102198}" type="presOf" srcId="{40754ED7-4D4F-4473-9940-A4689D9C89DE}" destId="{18D1D87C-234A-4575-BF36-8AD650EDF6C9}" srcOrd="0" destOrd="0" presId="urn:microsoft.com/office/officeart/2005/8/layout/vList2"/>
    <dgm:cxn modelId="{AC603735-9754-4621-A7B2-2817E57BAA38}" type="presOf" srcId="{BD44E501-FEF8-47FE-A1E2-09C4A94170B8}" destId="{5AD875A2-80F7-40AF-A72C-CE018D053E22}" srcOrd="0" destOrd="0" presId="urn:microsoft.com/office/officeart/2005/8/layout/vList2"/>
    <dgm:cxn modelId="{415FAF67-01A5-4B5C-A71B-52A4A19F4F97}" srcId="{E5DD15FD-63AC-4E50-9813-3BF33836FB20}" destId="{406A3E07-B31C-44EF-BD3E-0569501A29B8}" srcOrd="2" destOrd="0" parTransId="{D1E1EF3B-BA89-4FB2-97ED-F48FFA6076DC}" sibTransId="{B15476CC-595D-4FCC-80DB-DF109702919F}"/>
    <dgm:cxn modelId="{1AF18948-06F7-45A5-83A2-C4D72EFEC4AF}" srcId="{E5DD15FD-63AC-4E50-9813-3BF33836FB20}" destId="{E7D921B3-83F2-4C5A-95DF-E0CFECEDB59E}" srcOrd="4" destOrd="0" parTransId="{178F30ED-4C69-4149-822F-6BEB3CD5BCA8}" sibTransId="{FF4958CC-5EC4-4343-849C-10D7FE783B9F}"/>
    <dgm:cxn modelId="{72B0D36D-8186-42D2-B97A-A6B439DA1747}" srcId="{BD44E501-FEF8-47FE-A1E2-09C4A94170B8}" destId="{E5DD15FD-63AC-4E50-9813-3BF33836FB20}" srcOrd="1" destOrd="0" parTransId="{E9A734D3-B4D4-4889-924C-16D895ACC93A}" sibTransId="{75A496C0-181D-486B-82B1-ACF4494623DD}"/>
    <dgm:cxn modelId="{C6315885-6AB3-4A4B-9B00-7BB35782AA45}" srcId="{BD44E501-FEF8-47FE-A1E2-09C4A94170B8}" destId="{2A7B9A86-EBD3-4154-9E90-35433E48DDBB}" srcOrd="2" destOrd="0" parTransId="{69A9F300-BB10-4F01-BC82-F60FAD575A2D}" sibTransId="{3E558B64-25C8-4112-88D2-E676CAEBC1F9}"/>
    <dgm:cxn modelId="{0F8C2B87-1DF5-4A3A-97EC-EF1DA6DCA313}" type="presOf" srcId="{27060521-9858-4C8A-B7F6-02E4E0E42BB5}" destId="{18D1D87C-234A-4575-BF36-8AD650EDF6C9}" srcOrd="0" destOrd="3" presId="urn:microsoft.com/office/officeart/2005/8/layout/vList2"/>
    <dgm:cxn modelId="{B8401A8F-B084-4798-B3B9-EC9A81B21931}" type="presOf" srcId="{E7D921B3-83F2-4C5A-95DF-E0CFECEDB59E}" destId="{18D1D87C-234A-4575-BF36-8AD650EDF6C9}" srcOrd="0" destOrd="5" presId="urn:microsoft.com/office/officeart/2005/8/layout/vList2"/>
    <dgm:cxn modelId="{DC540C9C-2405-443F-A6D0-BEBF398BD691}" type="presOf" srcId="{01E17A06-7255-40FE-B3E7-4856919DFF64}" destId="{0EBB22E9-66F6-4A8B-937C-D5366517B23C}" srcOrd="0" destOrd="0" presId="urn:microsoft.com/office/officeart/2005/8/layout/vList2"/>
    <dgm:cxn modelId="{E3A8619F-E17F-4882-AA82-8E10A566664F}" srcId="{E5DD15FD-63AC-4E50-9813-3BF33836FB20}" destId="{59CBA206-5E78-4E9B-95D9-555B3E5DAFBD}" srcOrd="1" destOrd="0" parTransId="{B8C31104-8DF4-44F0-9B94-B3F2B253B577}" sibTransId="{8CE6105E-B758-469E-BE97-C9F6C46BE31C}"/>
    <dgm:cxn modelId="{4BED21A5-4567-4204-B5B8-D4527918F5C8}" srcId="{406A3E07-B31C-44EF-BD3E-0569501A29B8}" destId="{27060521-9858-4C8A-B7F6-02E4E0E42BB5}" srcOrd="0" destOrd="0" parTransId="{6C612E86-FF7B-40C0-9654-D71865AEAC50}" sibTransId="{F358FD29-035B-44AA-AE73-91B676C2D786}"/>
    <dgm:cxn modelId="{2D4112A7-7D98-4947-B6C5-2E08BB562961}" type="presOf" srcId="{406A3E07-B31C-44EF-BD3E-0569501A29B8}" destId="{18D1D87C-234A-4575-BF36-8AD650EDF6C9}" srcOrd="0" destOrd="2" presId="urn:microsoft.com/office/officeart/2005/8/layout/vList2"/>
    <dgm:cxn modelId="{0C9F3FAB-175C-4066-A590-E9A6E3866C3A}" type="presOf" srcId="{5C599458-C38F-42B5-B790-878DCE1F5A3E}" destId="{18D1D87C-234A-4575-BF36-8AD650EDF6C9}" srcOrd="0" destOrd="4" presId="urn:microsoft.com/office/officeart/2005/8/layout/vList2"/>
    <dgm:cxn modelId="{E1FE1BD0-9927-4EF4-B0AD-200E5BB4730D}" type="presOf" srcId="{59CBA206-5E78-4E9B-95D9-555B3E5DAFBD}" destId="{18D1D87C-234A-4575-BF36-8AD650EDF6C9}" srcOrd="0" destOrd="1" presId="urn:microsoft.com/office/officeart/2005/8/layout/vList2"/>
    <dgm:cxn modelId="{E73346D6-C4D9-412F-9EA6-D63D0CC08944}" srcId="{E5DD15FD-63AC-4E50-9813-3BF33836FB20}" destId="{5C599458-C38F-42B5-B790-878DCE1F5A3E}" srcOrd="3" destOrd="0" parTransId="{AF86C296-0D50-45B2-87EC-21CC07AAAE19}" sibTransId="{A183ABEC-3A2B-4CCE-B930-B8DDEAD476A3}"/>
    <dgm:cxn modelId="{68F1A2D9-3608-4C63-9F75-75EAC14F9038}" type="presOf" srcId="{E5DD15FD-63AC-4E50-9813-3BF33836FB20}" destId="{73BC892B-276A-4337-82D5-2FCFC25EEC63}" srcOrd="0" destOrd="0" presId="urn:microsoft.com/office/officeart/2005/8/layout/vList2"/>
    <dgm:cxn modelId="{484929E0-D7B5-4B14-9DA7-6D12AAADA6EA}" srcId="{BD44E501-FEF8-47FE-A1E2-09C4A94170B8}" destId="{01E17A06-7255-40FE-B3E7-4856919DFF64}" srcOrd="0" destOrd="0" parTransId="{4D0F1454-C0AF-46D1-9A57-437925B8CCC0}" sibTransId="{34A1BD00-974F-4C64-99B6-44AC28C99A5F}"/>
    <dgm:cxn modelId="{8D08DDDB-B2EB-4FFC-8CC9-20DB3B26167E}" type="presParOf" srcId="{5AD875A2-80F7-40AF-A72C-CE018D053E22}" destId="{0EBB22E9-66F6-4A8B-937C-D5366517B23C}" srcOrd="0" destOrd="0" presId="urn:microsoft.com/office/officeart/2005/8/layout/vList2"/>
    <dgm:cxn modelId="{057E0881-B643-440C-BA92-4690019B66B1}" type="presParOf" srcId="{5AD875A2-80F7-40AF-A72C-CE018D053E22}" destId="{05A1B4EC-B218-4E84-9FA4-F47A8C3111DD}" srcOrd="1" destOrd="0" presId="urn:microsoft.com/office/officeart/2005/8/layout/vList2"/>
    <dgm:cxn modelId="{3A3319B6-F261-433F-B578-E49159681D11}" type="presParOf" srcId="{5AD875A2-80F7-40AF-A72C-CE018D053E22}" destId="{73BC892B-276A-4337-82D5-2FCFC25EEC63}" srcOrd="2" destOrd="0" presId="urn:microsoft.com/office/officeart/2005/8/layout/vList2"/>
    <dgm:cxn modelId="{71884D4D-B308-4F60-92BF-B0A7361850D1}" type="presParOf" srcId="{5AD875A2-80F7-40AF-A72C-CE018D053E22}" destId="{18D1D87C-234A-4575-BF36-8AD650EDF6C9}" srcOrd="3" destOrd="0" presId="urn:microsoft.com/office/officeart/2005/8/layout/vList2"/>
    <dgm:cxn modelId="{56DFF540-9ADD-4740-B448-179C5249DB2A}" type="presParOf" srcId="{5AD875A2-80F7-40AF-A72C-CE018D053E22}" destId="{C6BB4C03-8670-4A4A-BFA1-69FF6D2637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59954-A974-4D43-A199-9207B12DB1B1}">
      <dsp:nvSpPr>
        <dsp:cNvPr id="0" name=""/>
        <dsp:cNvSpPr/>
      </dsp:nvSpPr>
      <dsp:spPr>
        <a:xfrm>
          <a:off x="0" y="76509"/>
          <a:ext cx="10515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Today, central to the religion is the belief in one God which is named Jehovah</a:t>
          </a:r>
        </a:p>
      </dsp:txBody>
      <dsp:txXfrm>
        <a:off x="54373" y="130882"/>
        <a:ext cx="10406854" cy="1005094"/>
      </dsp:txXfrm>
    </dsp:sp>
    <dsp:sp modelId="{DC5A3AE8-C544-4650-80EB-8FD787B96E60}">
      <dsp:nvSpPr>
        <dsp:cNvPr id="0" name=""/>
        <dsp:cNvSpPr/>
      </dsp:nvSpPr>
      <dsp:spPr>
        <a:xfrm>
          <a:off x="0" y="1190349"/>
          <a:ext cx="10515600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rgbClr val="0070C0"/>
              </a:solidFill>
            </a:rPr>
            <a:t>What do we call God in Zoroastrianism?</a:t>
          </a:r>
        </a:p>
      </dsp:txBody>
      <dsp:txXfrm>
        <a:off x="0" y="1190349"/>
        <a:ext cx="10515600" cy="463680"/>
      </dsp:txXfrm>
    </dsp:sp>
    <dsp:sp modelId="{05211837-6C19-4415-A62A-F6E5B16D74D1}">
      <dsp:nvSpPr>
        <dsp:cNvPr id="0" name=""/>
        <dsp:cNvSpPr/>
      </dsp:nvSpPr>
      <dsp:spPr>
        <a:xfrm>
          <a:off x="0" y="1654029"/>
          <a:ext cx="10515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Most scholars believe that Judaism</a:t>
          </a:r>
        </a:p>
      </dsp:txBody>
      <dsp:txXfrm>
        <a:off x="54373" y="1708402"/>
        <a:ext cx="10406854" cy="1005094"/>
      </dsp:txXfrm>
    </dsp:sp>
    <dsp:sp modelId="{91B30900-66B6-4638-B9E0-52282CBACD7A}">
      <dsp:nvSpPr>
        <dsp:cNvPr id="0" name=""/>
        <dsp:cNvSpPr/>
      </dsp:nvSpPr>
      <dsp:spPr>
        <a:xfrm>
          <a:off x="0" y="2767869"/>
          <a:ext cx="10515600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started as polytheism (belief in many gods)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Then henotheism (belief in one God</a:t>
          </a:r>
          <a:r>
            <a:rPr lang="en-US" sz="2200" kern="1200" dirty="0">
              <a:solidFill>
                <a:schemeClr val="tx1"/>
              </a:solidFill>
            </a:rPr>
            <a:t> but </a:t>
          </a:r>
          <a:r>
            <a:rPr lang="en-US" sz="2200" kern="1200" dirty="0"/>
            <a:t>not denying the existence of others)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Finally, monotheism (belief in only one God)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rgbClr val="0070C0"/>
              </a:solidFill>
            </a:rPr>
            <a:t>What do scholars consider Zoroastrianism to be?</a:t>
          </a:r>
        </a:p>
      </dsp:txBody>
      <dsp:txXfrm>
        <a:off x="0" y="2767869"/>
        <a:ext cx="10515600" cy="150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45F7A-9FF7-4686-8ACE-0A66334C17EE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1AD64-D59D-49F4-B90E-628F6EBC9ADA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Lord of the univers</a:t>
          </a:r>
          <a:r>
            <a:rPr lang="en-US" sz="2200" kern="1200" dirty="0"/>
            <a:t>e</a:t>
          </a:r>
        </a:p>
      </dsp:txBody>
      <dsp:txXfrm>
        <a:off x="0" y="675"/>
        <a:ext cx="6291714" cy="1105876"/>
      </dsp:txXfrm>
    </dsp:sp>
    <dsp:sp modelId="{5BABB6F7-5586-4363-A0B8-83D94623E332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B66E0-824E-4D5F-B126-F031AED9FFC4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Significantly different from all His creatures</a:t>
          </a:r>
        </a:p>
      </dsp:txBody>
      <dsp:txXfrm>
        <a:off x="0" y="1106552"/>
        <a:ext cx="6291714" cy="1105876"/>
      </dsp:txXfrm>
    </dsp:sp>
    <dsp:sp modelId="{BDF3A3D4-709A-40FD-9E85-039A6BC5796D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F4F11-9CE2-44C5-9902-5EB275F3D6ED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Compassionate </a:t>
          </a:r>
          <a:r>
            <a:rPr lang="en-US" sz="2200" kern="1200" dirty="0">
              <a:solidFill>
                <a:schemeClr val="tx1"/>
              </a:solidFill>
            </a:rPr>
            <a:t>toward His creation and </a:t>
          </a:r>
          <a:r>
            <a:rPr lang="en-US" sz="2200" kern="1200" dirty="0"/>
            <a:t>in turn humans are to love and fear (stand in awe of) Him</a:t>
          </a:r>
        </a:p>
      </dsp:txBody>
      <dsp:txXfrm>
        <a:off x="0" y="2212429"/>
        <a:ext cx="6291714" cy="1105876"/>
      </dsp:txXfrm>
    </dsp:sp>
    <dsp:sp modelId="{5B7C9DE3-2617-4409-8199-45DC826D63DC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ED73A-083C-4062-AA5E-FE65F0A1493E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Because God is holy, He demands humans to be holy, righteous, and just to fulfil his design for the mankind and the world.</a:t>
          </a:r>
        </a:p>
      </dsp:txBody>
      <dsp:txXfrm>
        <a:off x="0" y="3318305"/>
        <a:ext cx="6291714" cy="1105876"/>
      </dsp:txXfrm>
    </dsp:sp>
    <dsp:sp modelId="{C886331C-B6D4-41FC-A617-1438A95215CC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8DC1-81F6-472E-A218-5C917F9BF4C0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70C0"/>
              </a:solidFill>
            </a:rPr>
            <a:t>How does the nature of God in Judaism compare to the nature of God in Zoroastrianism?</a:t>
          </a:r>
        </a:p>
      </dsp:txBody>
      <dsp:txXfrm>
        <a:off x="0" y="4424182"/>
        <a:ext cx="6291714" cy="110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22E9-66F6-4A8B-937C-D5366517B23C}">
      <dsp:nvSpPr>
        <dsp:cNvPr id="0" name=""/>
        <dsp:cNvSpPr/>
      </dsp:nvSpPr>
      <dsp:spPr>
        <a:xfrm>
          <a:off x="0" y="55314"/>
          <a:ext cx="6263640" cy="11547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Historically being Jewish is part of a race of people but today certain movements within Judaism do accept converts.</a:t>
          </a:r>
        </a:p>
      </dsp:txBody>
      <dsp:txXfrm>
        <a:off x="56372" y="111686"/>
        <a:ext cx="6150896" cy="1042045"/>
      </dsp:txXfrm>
    </dsp:sp>
    <dsp:sp modelId="{73BC892B-276A-4337-82D5-2FCFC25EEC63}">
      <dsp:nvSpPr>
        <dsp:cNvPr id="0" name=""/>
        <dsp:cNvSpPr/>
      </dsp:nvSpPr>
      <dsp:spPr>
        <a:xfrm>
          <a:off x="0" y="1270583"/>
          <a:ext cx="6263640" cy="115478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is one way of being initiated into Judaism?</a:t>
          </a:r>
        </a:p>
      </dsp:txBody>
      <dsp:txXfrm>
        <a:off x="56372" y="1326955"/>
        <a:ext cx="6150896" cy="1042045"/>
      </dsp:txXfrm>
    </dsp:sp>
    <dsp:sp modelId="{18D1D87C-234A-4575-BF36-8AD650EDF6C9}">
      <dsp:nvSpPr>
        <dsp:cNvPr id="0" name=""/>
        <dsp:cNvSpPr/>
      </dsp:nvSpPr>
      <dsp:spPr>
        <a:xfrm>
          <a:off x="0" y="2425373"/>
          <a:ext cx="6263640" cy="186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Study and learn the scripture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Circumcision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Bait Din (Rabbinic Court)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Three-member court who vote on the initiate’s knowledge and intent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Mikveh (immersion in a body of water)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Hebrew name</a:t>
          </a:r>
        </a:p>
      </dsp:txBody>
      <dsp:txXfrm>
        <a:off x="0" y="2425373"/>
        <a:ext cx="6263640" cy="1869210"/>
      </dsp:txXfrm>
    </dsp:sp>
    <dsp:sp modelId="{C6BB4C03-8670-4A4A-BFA1-69FF6D26370A}">
      <dsp:nvSpPr>
        <dsp:cNvPr id="0" name=""/>
        <dsp:cNvSpPr/>
      </dsp:nvSpPr>
      <dsp:spPr>
        <a:xfrm>
          <a:off x="0" y="4294583"/>
          <a:ext cx="6263640" cy="115478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00"/>
              </a:solidFill>
            </a:rPr>
            <a:t>Can one be initiated into Zoroastrianism? If yes how?</a:t>
          </a:r>
        </a:p>
      </dsp:txBody>
      <dsp:txXfrm>
        <a:off x="56372" y="4350955"/>
        <a:ext cx="6150896" cy="104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C1C6-2C43-CC67-E024-FEC12DD5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3C1B1-2B5A-D57B-FFA8-05821D5AB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8AB0-7740-DBDD-068B-1A29B629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75BA-DA0F-1118-8C18-820DC31E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992B7-183E-C477-920F-667B8E44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47E4-4F65-1B76-A7E8-0BA7B383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4ED51-EF59-7882-23CE-575B44C8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4E4F-931C-61DA-A10E-68D958A6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E2F2-3546-253A-0A6C-060116FD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C629D-733F-1427-4810-C3BF42E78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891FC-9B58-6EF7-8114-1A69DAA13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72A37-6CB2-6C99-BDF0-376F29A71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66D4-5DDC-5BE0-F73E-6561866D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B6F70-AE1F-BC85-7D7A-A91C237B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43AB-79FF-B570-E690-84DF46F2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B29B-5134-2F20-35E8-C364A16F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0F48-EF3B-B63E-5CDB-F1C590318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42087-B8F4-2EF2-A151-476F9A2F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C1E4-CFD1-3A7F-0677-0F49973B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847EF-0610-DFEB-7850-3FFC1B37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2709-0BE5-462D-8D79-39758FC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555EA-B3D4-0785-C627-0FDC0307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47E3-5D6F-1728-6137-2BAB1769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F9F2-9FA7-CE18-AE4D-284C3A1C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C92AC-2766-3B4D-BAB2-B1F358DD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6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74D2-3EE2-2BB5-B811-82367658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3BDC-44F4-9A04-53E3-F78C215D0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1B592-6A7C-7769-30D4-A0C0833D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DA04E-4726-73B9-1226-C85DBFBF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0EBC7-242D-0026-D3F2-9F62FEFF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550BD-6F1F-AD2F-34F3-C8ED73A3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C690-A171-AA90-6975-311D374F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3FBE0-9A8F-0F3C-957F-0F0796037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4A15B-B60D-2266-FAB1-60C5C50E1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5611B-4078-7064-BAC8-A6C4914A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B81B2-9850-6EF3-CE12-F9CB2828A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C52DD-7D9E-5B16-5A4B-3DC5959B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B3B6F-DE36-9205-8327-E2F994CC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140CA-32A0-2123-3FF6-D776CCD8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FC31-4266-CEC2-93E9-5166E383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EF1C4-D969-A63F-B198-E965D453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75EEF-E9C5-14EB-DB10-BFB3B185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DBA3-D366-E707-577F-A941B3DC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2E2CB-FA78-A104-5B4A-E3F9D6C0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FABD9-9B9A-FB82-FA0E-C6DE8F16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D4A8-3DD1-0AA9-2DFF-0B47D616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9C4E-2EAE-195C-5180-1EFA3529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C4FE-FBAA-56A3-7F2B-2373E647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816C5-8131-3BC5-7A58-42E318DBC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F0DCF-3676-9A63-83C2-1159F042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A5D-A765-32A1-766F-D1881256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21F9C-9970-E6FD-FC27-7BA91766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02C5-B4BB-3CFE-512E-BAFCCA03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71CFC-B1F7-1B98-013C-B4EEF5260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D5C4B-597A-3FCA-20FE-C74972B90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9447D-1EC5-5689-EA8C-7B49C53A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5C371-1719-BFC3-F8C3-BD32A220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4AB8-A09C-D987-E990-C3AF4A6F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A6F72-D628-EC09-10B8-980AB9D1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81BB-70C6-DCF0-7AE5-66F030750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1CEB1-D6DD-E9EC-201B-41F172D16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02B0-8623-44D3-9C36-F4A4C7150BD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DDE59-9016-2A54-340A-60EB9498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C1A7B-C156-6664-7D80-79478418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1C74-CE86-4496-81DE-3DA6731D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kdPGmoeEOQ" TargetMode="External"/><Relationship Id="rId2" Type="http://schemas.openxmlformats.org/officeDocument/2006/relationships/hyperlink" Target="https://www.youtube.com/watch?v=vjmjZWHXKF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99C7D-5D35-DB57-8683-50DD90007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62F9F-533B-7437-B405-3B9E265AF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Judaism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10C3E-A09C-7D6E-C22D-2661F7F4F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Comparative Religion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D97B-4499-6463-366A-2E553D76F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19" y="4924364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FAD05-C792-1055-2709-52055298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Nature of God in Judaism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A3495-59B4-6712-9C2F-E4D707C64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4615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58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uple of men wearing hats&#10;&#10;Description automatically generated with low confidence">
            <a:extLst>
              <a:ext uri="{FF2B5EF4-FFF2-40B4-BE49-F238E27FC236}">
                <a16:creationId xmlns:a16="http://schemas.microsoft.com/office/drawing/2014/main" id="{35FEAF02-752C-015F-32F6-7DE9BC240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62" r="-2" b="1966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D6341D-8FEB-6218-790E-A95DC7C99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89" r="-2" b="399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F517-E408-573C-EE49-15325977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Place of Worship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1F3A4-2364-0ED4-1CFB-039F94C1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1900" dirty="0"/>
              <a:t>Synagogue</a:t>
            </a:r>
          </a:p>
          <a:p>
            <a:pPr lvl="1"/>
            <a:r>
              <a:rPr lang="en-US" sz="1900" dirty="0"/>
              <a:t>Place of worship, education and communal affairs</a:t>
            </a:r>
          </a:p>
          <a:p>
            <a:r>
              <a:rPr lang="en-US" sz="1900" dirty="0"/>
              <a:t>Rabbi</a:t>
            </a:r>
          </a:p>
          <a:p>
            <a:pPr lvl="1"/>
            <a:r>
              <a:rPr lang="en-US" sz="1900" dirty="0"/>
              <a:t>Jewish priest/ leader/teacher</a:t>
            </a:r>
          </a:p>
          <a:p>
            <a:pPr lvl="1"/>
            <a:r>
              <a:rPr lang="en-US" sz="1900" dirty="0"/>
              <a:t>Traditionally only males could be Rabbi</a:t>
            </a:r>
          </a:p>
          <a:p>
            <a:pPr lvl="2"/>
            <a:r>
              <a:rPr lang="en-US" sz="1900" dirty="0"/>
              <a:t>Women recently accepted in some Jewish movements</a:t>
            </a:r>
          </a:p>
          <a:p>
            <a:r>
              <a:rPr lang="en-US" sz="1900" dirty="0">
                <a:solidFill>
                  <a:srgbClr val="0070C0"/>
                </a:solidFill>
              </a:rPr>
              <a:t>Do you remember the place of worship in Zoroastrianism?</a:t>
            </a:r>
          </a:p>
          <a:p>
            <a:r>
              <a:rPr lang="en-US" sz="1900" dirty="0">
                <a:solidFill>
                  <a:srgbClr val="0070C0"/>
                </a:solidFill>
              </a:rPr>
              <a:t>Can women be </a:t>
            </a:r>
            <a:r>
              <a:rPr lang="en-US" sz="1900" dirty="0" err="1">
                <a:solidFill>
                  <a:srgbClr val="0070C0"/>
                </a:solidFill>
              </a:rPr>
              <a:t>Mobeds</a:t>
            </a:r>
            <a:r>
              <a:rPr lang="en-US" sz="19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766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4DB7F-7982-D334-61E3-3A59115C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Bar Mitzvah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CFCF-0366-FBAE-FA5C-C40402C3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1600" dirty="0"/>
              <a:t>Initiation ceremony of a Jewish male into the community</a:t>
            </a:r>
          </a:p>
          <a:p>
            <a:pPr lvl="1"/>
            <a:r>
              <a:rPr lang="en-US" sz="1600" dirty="0"/>
              <a:t>Traditionally it is performed when the child is 13 years of age and a day</a:t>
            </a:r>
          </a:p>
          <a:p>
            <a:pPr lvl="1"/>
            <a:r>
              <a:rPr lang="en-US" sz="1600" dirty="0"/>
              <a:t>Performs his act as an adult in saying a portion of the Torah</a:t>
            </a:r>
          </a:p>
          <a:p>
            <a:pPr lvl="1"/>
            <a:r>
              <a:rPr lang="en-US" sz="1600" dirty="0"/>
              <a:t>Today it is usually followed by a social celebration</a:t>
            </a:r>
          </a:p>
          <a:p>
            <a:r>
              <a:rPr lang="en-US" sz="1600" dirty="0"/>
              <a:t>In 20</a:t>
            </a:r>
            <a:r>
              <a:rPr lang="en-US" sz="1600" baseline="30000" dirty="0"/>
              <a:t>th</a:t>
            </a:r>
            <a:r>
              <a:rPr lang="en-US" sz="1600" dirty="0"/>
              <a:t> century a similar ceremony is performed for the female called Bat Mitzvah</a:t>
            </a:r>
          </a:p>
          <a:p>
            <a:r>
              <a:rPr lang="en-US" sz="1600" dirty="0">
                <a:solidFill>
                  <a:srgbClr val="0070C0"/>
                </a:solidFill>
              </a:rPr>
              <a:t>How does this compare to </a:t>
            </a:r>
            <a:r>
              <a:rPr lang="en-US" sz="1600" dirty="0" err="1">
                <a:solidFill>
                  <a:srgbClr val="0070C0"/>
                </a:solidFill>
              </a:rPr>
              <a:t>Sedreh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Pooshi</a:t>
            </a:r>
            <a:r>
              <a:rPr lang="en-US" sz="1600" dirty="0">
                <a:solidFill>
                  <a:srgbClr val="0070C0"/>
                </a:solidFill>
              </a:rPr>
              <a:t>/Navjote for Zoroastrians?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Gender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Age</a:t>
            </a:r>
          </a:p>
          <a:p>
            <a:pPr lvl="1"/>
            <a:r>
              <a:rPr lang="en-US" sz="1600" dirty="0">
                <a:solidFill>
                  <a:srgbClr val="0070C0"/>
                </a:solidFill>
              </a:rPr>
              <a:t>Purpose and celebration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people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5685DAC4-6FDE-2DE2-CAFF-CD27FB9FC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" r="2112" b="2"/>
          <a:stretch/>
        </p:blipFill>
        <p:spPr>
          <a:xfrm>
            <a:off x="5295320" y="1796202"/>
            <a:ext cx="6253212" cy="433544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552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180A1-BC83-0CCB-DA56-F2222715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/>
              <a:t>Holy days in Judaism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A942-E3FD-BB0C-A184-CE2FFC389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258528"/>
            <a:ext cx="4970877" cy="5132439"/>
          </a:xfrm>
        </p:spPr>
        <p:txBody>
          <a:bodyPr>
            <a:noAutofit/>
          </a:bodyPr>
          <a:lstStyle/>
          <a:p>
            <a:r>
              <a:rPr lang="en-US" sz="1400" dirty="0"/>
              <a:t>Shabbat</a:t>
            </a:r>
          </a:p>
          <a:p>
            <a:pPr lvl="1"/>
            <a:r>
              <a:rPr lang="en-US" sz="1400" dirty="0"/>
              <a:t>Story of creation in Torah indicates that God rested on the 7</a:t>
            </a:r>
            <a:r>
              <a:rPr lang="en-US" sz="1400" baseline="30000" dirty="0"/>
              <a:t>th</a:t>
            </a:r>
            <a:r>
              <a:rPr lang="en-US" sz="1400" dirty="0"/>
              <a:t> day so Sundown on Friday to Sundown on Saturday, Jews rest.</a:t>
            </a:r>
          </a:p>
          <a:p>
            <a:pPr lvl="1"/>
            <a:r>
              <a:rPr lang="en-US" sz="1400" dirty="0">
                <a:hlinkClick r:id="rId2"/>
              </a:rPr>
              <a:t>https://www.youtube.com/watch?v=vjmjZWHXKFY</a:t>
            </a:r>
            <a:endParaRPr lang="en-US" sz="1400" dirty="0"/>
          </a:p>
          <a:p>
            <a:r>
              <a:rPr lang="en-US" sz="1400" dirty="0"/>
              <a:t>Rosh Hashanah </a:t>
            </a:r>
          </a:p>
          <a:p>
            <a:pPr lvl="1"/>
            <a:r>
              <a:rPr lang="en-US" sz="1400" dirty="0"/>
              <a:t>Jewish New Year commemorating the creation of the world</a:t>
            </a:r>
          </a:p>
          <a:p>
            <a:pPr lvl="1"/>
            <a:r>
              <a:rPr lang="en-US" sz="1400" dirty="0"/>
              <a:t>Ends in Yom Kippur, when Jews fast, gather in synagogues to pray, confess, and ask for forgiveness for the sins of the past year</a:t>
            </a:r>
          </a:p>
          <a:p>
            <a:pPr lvl="1"/>
            <a:r>
              <a:rPr lang="en-US" sz="1400" dirty="0">
                <a:hlinkClick r:id="rId3"/>
              </a:rPr>
              <a:t>https://www.youtube.com/watch?v=HkdPGmoeEOQ</a:t>
            </a:r>
            <a:endParaRPr lang="en-US" sz="1400" dirty="0"/>
          </a:p>
          <a:p>
            <a:r>
              <a:rPr lang="en-US" sz="1400" dirty="0"/>
              <a:t>Passover</a:t>
            </a:r>
          </a:p>
          <a:p>
            <a:pPr lvl="1"/>
            <a:r>
              <a:rPr lang="en-US" sz="1400" dirty="0"/>
              <a:t>A seven-day event in Israel, eight-day event outside Israel</a:t>
            </a:r>
          </a:p>
          <a:p>
            <a:pPr lvl="1"/>
            <a:r>
              <a:rPr lang="en-US" sz="1400" dirty="0"/>
              <a:t>A time of telling the story of Jew captivity in Egypt and being led out of Egypt by God through Mosses.</a:t>
            </a:r>
          </a:p>
          <a:p>
            <a:pPr lvl="1"/>
            <a:r>
              <a:rPr lang="en-US" sz="1400" dirty="0"/>
              <a:t>It is a time to remember the importance of freedom for all as they knew the hardship of slavery</a:t>
            </a:r>
          </a:p>
          <a:p>
            <a:r>
              <a:rPr lang="en-US" sz="1400" dirty="0">
                <a:solidFill>
                  <a:srgbClr val="0070C0"/>
                </a:solidFill>
              </a:rPr>
              <a:t>What are the central theme of Jewish holidays? How does it compare to Zoroastrian celebrations?</a:t>
            </a:r>
          </a:p>
        </p:txBody>
      </p:sp>
      <p:sp>
        <p:nvSpPr>
          <p:cNvPr id="37" name="Isosceles Triangle 2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D617B-0733-CB88-5673-BA1BFA43D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13" y="1775649"/>
            <a:ext cx="5290720" cy="33067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26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47364-33E3-276A-10D8-33C0040D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9392421" cy="6427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Movements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FEF2-5C2E-FE91-841E-4CE95E1F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23" y="1140542"/>
            <a:ext cx="6293543" cy="4975593"/>
          </a:xfrm>
        </p:spPr>
        <p:txBody>
          <a:bodyPr>
            <a:noAutofit/>
          </a:bodyPr>
          <a:lstStyle/>
          <a:p>
            <a:r>
              <a:rPr lang="en-US" sz="1400" dirty="0"/>
              <a:t>Three major Jewish movements in US today</a:t>
            </a:r>
          </a:p>
          <a:p>
            <a:pPr lvl="1"/>
            <a:r>
              <a:rPr lang="en-US" sz="1400" dirty="0"/>
              <a:t>Reform (liberal)</a:t>
            </a:r>
          </a:p>
          <a:p>
            <a:pPr lvl="2"/>
            <a:r>
              <a:rPr lang="en-US" sz="1400" dirty="0"/>
              <a:t>Do not believe that the Torah was written by God but by different people at different times.</a:t>
            </a:r>
          </a:p>
          <a:p>
            <a:pPr lvl="2"/>
            <a:r>
              <a:rPr lang="en-US" sz="1400" dirty="0"/>
              <a:t>Do not believe in rigid following of the commandments but follow the ethical and value of Judaism</a:t>
            </a:r>
          </a:p>
          <a:p>
            <a:pPr lvl="2"/>
            <a:r>
              <a:rPr lang="en-US" sz="1400" dirty="0"/>
              <a:t>Men and women sit together</a:t>
            </a:r>
          </a:p>
          <a:p>
            <a:pPr lvl="1"/>
            <a:r>
              <a:rPr lang="en-US" sz="1400" dirty="0"/>
              <a:t>Conservative</a:t>
            </a:r>
          </a:p>
          <a:p>
            <a:pPr lvl="2"/>
            <a:r>
              <a:rPr lang="en-US" sz="1400" dirty="0"/>
              <a:t>Developed from the tension between Reformist and Orthodox Jews</a:t>
            </a:r>
          </a:p>
          <a:p>
            <a:pPr lvl="2"/>
            <a:r>
              <a:rPr lang="en-US" sz="1400" dirty="0"/>
              <a:t>Believe that the Torah is the word of God, transmitted to us by humans and it has a human component</a:t>
            </a:r>
          </a:p>
          <a:p>
            <a:pPr lvl="1"/>
            <a:r>
              <a:rPr lang="en-US" sz="1400" dirty="0"/>
              <a:t>Orthodox (traditional)</a:t>
            </a:r>
          </a:p>
          <a:p>
            <a:pPr lvl="2"/>
            <a:r>
              <a:rPr lang="en-US" sz="1400" dirty="0"/>
              <a:t>Believe that the whole Torah was given to Mosses, and it is unchanged since delivered to Moses.</a:t>
            </a:r>
          </a:p>
          <a:p>
            <a:pPr lvl="2"/>
            <a:r>
              <a:rPr lang="en-US" sz="1400" dirty="0"/>
              <a:t>They believe that the laws in Torah are to be followed by Jews</a:t>
            </a:r>
          </a:p>
          <a:p>
            <a:pPr lvl="2"/>
            <a:r>
              <a:rPr lang="en-US" sz="1400" dirty="0"/>
              <a:t>Men and women sit separately</a:t>
            </a:r>
          </a:p>
          <a:p>
            <a:pPr lvl="2"/>
            <a:endParaRPr lang="en-US" sz="1400" dirty="0"/>
          </a:p>
          <a:p>
            <a:r>
              <a:rPr lang="en-US" sz="1400" dirty="0"/>
              <a:t>35% of Jews consider themselves as just Jewish and not connected to any movement</a:t>
            </a:r>
          </a:p>
          <a:p>
            <a:r>
              <a:rPr lang="en-US" sz="1400" dirty="0">
                <a:solidFill>
                  <a:srgbClr val="0070C0"/>
                </a:solidFill>
              </a:rPr>
              <a:t>Do Zoroastrians have different denominations?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C4725-EE09-9029-6849-5534C1FA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291125"/>
            <a:ext cx="4788505" cy="3543493"/>
          </a:xfrm>
          <a:prstGeom prst="rect">
            <a:avLst/>
          </a:prstGeom>
        </p:spPr>
      </p:pic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23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5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E2FEAB-9444-872A-A2D6-619E6ED8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Purpose of Life in Judaism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C9CA113-BE29-508D-9D6E-9E459E879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842935" cy="4393982"/>
          </a:xfrm>
        </p:spPr>
        <p:txBody>
          <a:bodyPr>
            <a:normAutofit/>
          </a:bodyPr>
          <a:lstStyle/>
          <a:p>
            <a:r>
              <a:rPr lang="en-US" sz="1700" dirty="0"/>
              <a:t>It was the Creator’s will for the soul which is truly a part of the divine to be put into a physical body and a physical world.</a:t>
            </a:r>
          </a:p>
          <a:p>
            <a:r>
              <a:rPr lang="en-US" sz="1700" dirty="0"/>
              <a:t>This is because the soul has a mission to purify the physical body and the physical world and make it a place for God.</a:t>
            </a:r>
          </a:p>
          <a:p>
            <a:r>
              <a:rPr lang="en-US" sz="1700" dirty="0"/>
              <a:t>This can only be done by living a life according to the Torah and the commandments (mitzvot). This way one can connect his entire being with God and therefore making him a place in the Physical world.</a:t>
            </a:r>
          </a:p>
          <a:p>
            <a:pPr lvl="1"/>
            <a:r>
              <a:rPr lang="en-US" sz="1700" dirty="0"/>
              <a:t>Mitzvot examples include:</a:t>
            </a:r>
          </a:p>
          <a:p>
            <a:pPr lvl="2"/>
            <a:r>
              <a:rPr lang="en-US" sz="1700" dirty="0"/>
              <a:t>Having children</a:t>
            </a:r>
          </a:p>
          <a:p>
            <a:pPr lvl="2"/>
            <a:r>
              <a:rPr lang="en-US" sz="1700" dirty="0"/>
              <a:t>Declare God’s oneness</a:t>
            </a:r>
          </a:p>
          <a:p>
            <a:pPr lvl="2"/>
            <a:r>
              <a:rPr lang="en-US" sz="1700" dirty="0"/>
              <a:t>Resting on the 7</a:t>
            </a:r>
            <a:r>
              <a:rPr lang="en-US" sz="1700" baseline="30000" dirty="0"/>
              <a:t>th</a:t>
            </a:r>
            <a:r>
              <a:rPr lang="en-US" sz="1700" dirty="0"/>
              <a:t> day</a:t>
            </a:r>
          </a:p>
          <a:p>
            <a:pPr lvl="2"/>
            <a:r>
              <a:rPr lang="en-US" sz="1700" dirty="0"/>
              <a:t>Not eating pork</a:t>
            </a:r>
          </a:p>
          <a:p>
            <a:pPr lvl="2"/>
            <a:r>
              <a:rPr lang="en-US" sz="1700" dirty="0"/>
              <a:t>Building the temple in Jerusalem,…</a:t>
            </a:r>
          </a:p>
          <a:p>
            <a:r>
              <a:rPr lang="en-US" sz="1700" dirty="0">
                <a:solidFill>
                  <a:srgbClr val="0070C0"/>
                </a:solidFill>
              </a:rPr>
              <a:t>What is purpose of life in Zoroastrianism?</a:t>
            </a:r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1" name="Isosceles Triangle 2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1F8711AB-A6FA-93F9-B898-0A5A28473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18" y="1782981"/>
            <a:ext cx="3416214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7CB3F-2FF4-A87E-6340-EA7A86EB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Can one be initiated into Judaism?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8678DDC-38F1-A873-B217-3D5CD8B8F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5670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59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F92AF-457E-6108-AE9C-C61D5561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Life After Death in Judaism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7D0C-6478-DC98-BB37-2BFC8223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dirty="0"/>
              <a:t>Life doesn’t begin with birth and doesn’t end with death.</a:t>
            </a:r>
          </a:p>
          <a:p>
            <a:r>
              <a:rPr lang="en-US" sz="1900" dirty="0"/>
              <a:t>Major sections in the soul’s journey</a:t>
            </a:r>
          </a:p>
          <a:p>
            <a:pPr lvl="1"/>
            <a:r>
              <a:rPr lang="en-US" sz="1900" dirty="0"/>
              <a:t>Soul before entering physical body</a:t>
            </a:r>
          </a:p>
          <a:p>
            <a:pPr lvl="1"/>
            <a:r>
              <a:rPr lang="en-US" sz="1900" dirty="0"/>
              <a:t>Physical life</a:t>
            </a:r>
          </a:p>
          <a:p>
            <a:pPr lvl="1"/>
            <a:r>
              <a:rPr lang="en-US" sz="1900" dirty="0"/>
              <a:t>Post physical life- Garden of Eden or a state of suffering</a:t>
            </a:r>
          </a:p>
          <a:p>
            <a:pPr lvl="2"/>
            <a:r>
              <a:rPr lang="en-US" sz="1900" dirty="0"/>
              <a:t>Soul passes judgment upon itself</a:t>
            </a:r>
          </a:p>
          <a:p>
            <a:pPr lvl="2"/>
            <a:r>
              <a:rPr lang="en-US" sz="1900" dirty="0"/>
              <a:t>Soul stays connected with family and loved ones and watch over them</a:t>
            </a:r>
          </a:p>
          <a:p>
            <a:pPr lvl="2"/>
            <a:r>
              <a:rPr lang="en-US" sz="1900" dirty="0"/>
              <a:t>Reincarnation- the soul must master all the mitzvot</a:t>
            </a:r>
          </a:p>
          <a:p>
            <a:pPr lvl="1"/>
            <a:r>
              <a:rPr lang="en-US" sz="1900" dirty="0"/>
              <a:t>The world to come- resurrection</a:t>
            </a:r>
          </a:p>
          <a:p>
            <a:pPr lvl="2"/>
            <a:r>
              <a:rPr lang="en-US" sz="1900" dirty="0"/>
              <a:t>World will be filled with knowledge of God</a:t>
            </a:r>
          </a:p>
          <a:p>
            <a:r>
              <a:rPr lang="en-US" sz="1900" dirty="0">
                <a:solidFill>
                  <a:srgbClr val="0070C0"/>
                </a:solidFill>
              </a:rPr>
              <a:t>How does it compare to </a:t>
            </a:r>
            <a:r>
              <a:rPr lang="en-US" sz="1900">
                <a:solidFill>
                  <a:srgbClr val="0070C0"/>
                </a:solidFill>
              </a:rPr>
              <a:t>Zoroastrian belief?</a:t>
            </a:r>
            <a:endParaRPr lang="en-US" sz="1900" dirty="0">
              <a:solidFill>
                <a:srgbClr val="0070C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017E1BC-17C0-2330-3CB9-F18A6362C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" r="165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AE456-7A29-FEC6-0803-7210D2F2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r>
              <a:rPr lang="en-US" sz="3600"/>
              <a:t>Most Common Symbol of Judaism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64E38-0D92-397F-6FBA-905346677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r>
              <a:rPr lang="en-US" sz="2000" dirty="0"/>
              <a:t>Star of David</a:t>
            </a:r>
          </a:p>
          <a:p>
            <a:pPr lvl="1"/>
            <a:r>
              <a:rPr lang="en-US" sz="2000" dirty="0"/>
              <a:t>In the Torah it says that a six-pointed star protected and made King David’s shield sturdier than his opponent’s.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What is the symbol of Zoroastrian religion? Why?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887A7-1E79-49A0-890A-3AFBFD613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892" y="713127"/>
            <a:ext cx="4630561" cy="543174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360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0F91E-1023-2E74-CB54-8EE3045D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Let’s go over our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3D2AD1-7D31-AAB0-FD16-9A43A6340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65596"/>
              </p:ext>
            </p:extLst>
          </p:nvPr>
        </p:nvGraphicFramePr>
        <p:xfrm>
          <a:off x="644056" y="2159869"/>
          <a:ext cx="10927833" cy="2909923"/>
        </p:xfrm>
        <a:graphic>
          <a:graphicData uri="http://schemas.openxmlformats.org/drawingml/2006/table">
            <a:tbl>
              <a:tblPr firstRow="1" firstCol="1" bandRow="1"/>
              <a:tblGrid>
                <a:gridCol w="1594569">
                  <a:extLst>
                    <a:ext uri="{9D8B030D-6E8A-4147-A177-3AD203B41FA5}">
                      <a16:colId xmlns:a16="http://schemas.microsoft.com/office/drawing/2014/main" val="1051828487"/>
                    </a:ext>
                  </a:extLst>
                </a:gridCol>
                <a:gridCol w="1381604">
                  <a:extLst>
                    <a:ext uri="{9D8B030D-6E8A-4147-A177-3AD203B41FA5}">
                      <a16:colId xmlns:a16="http://schemas.microsoft.com/office/drawing/2014/main" val="2660341152"/>
                    </a:ext>
                  </a:extLst>
                </a:gridCol>
                <a:gridCol w="1371646">
                  <a:extLst>
                    <a:ext uri="{9D8B030D-6E8A-4147-A177-3AD203B41FA5}">
                      <a16:colId xmlns:a16="http://schemas.microsoft.com/office/drawing/2014/main" val="3298970812"/>
                    </a:ext>
                  </a:extLst>
                </a:gridCol>
                <a:gridCol w="1302899">
                  <a:extLst>
                    <a:ext uri="{9D8B030D-6E8A-4147-A177-3AD203B41FA5}">
                      <a16:colId xmlns:a16="http://schemas.microsoft.com/office/drawing/2014/main" val="3305209679"/>
                    </a:ext>
                  </a:extLst>
                </a:gridCol>
                <a:gridCol w="1444673">
                  <a:extLst>
                    <a:ext uri="{9D8B030D-6E8A-4147-A177-3AD203B41FA5}">
                      <a16:colId xmlns:a16="http://schemas.microsoft.com/office/drawing/2014/main" val="1525379170"/>
                    </a:ext>
                  </a:extLst>
                </a:gridCol>
                <a:gridCol w="1340899">
                  <a:extLst>
                    <a:ext uri="{9D8B030D-6E8A-4147-A177-3AD203B41FA5}">
                      <a16:colId xmlns:a16="http://schemas.microsoft.com/office/drawing/2014/main" val="261864473"/>
                    </a:ext>
                  </a:extLst>
                </a:gridCol>
                <a:gridCol w="1317837">
                  <a:extLst>
                    <a:ext uri="{9D8B030D-6E8A-4147-A177-3AD203B41FA5}">
                      <a16:colId xmlns:a16="http://schemas.microsoft.com/office/drawing/2014/main" val="2454391781"/>
                    </a:ext>
                  </a:extLst>
                </a:gridCol>
                <a:gridCol w="1173706">
                  <a:extLst>
                    <a:ext uri="{9D8B030D-6E8A-4147-A177-3AD203B41FA5}">
                      <a16:colId xmlns:a16="http://schemas.microsoft.com/office/drawing/2014/main" val="873405925"/>
                    </a:ext>
                  </a:extLst>
                </a:gridCol>
              </a:tblGrid>
              <a:tr h="53331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 of Religion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Messenger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Area and year it was first founded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 in the religion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Purpose of Life and our role as the follower of the faith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Religious text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 are the celebrations centered around?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Belief after death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40439"/>
                  </a:ext>
                </a:extLst>
              </a:tr>
              <a:tr h="118830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Zoroastrianism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89027"/>
                  </a:ext>
                </a:extLst>
              </a:tr>
              <a:tr h="118830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Judasim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600" marR="62600" marT="869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5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9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38971-601C-CE49-E417-5B128D452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0" r="22217" b="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E1C03-6246-0715-D6F3-2C0F9B2A0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51" y="662400"/>
            <a:ext cx="34092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What do you know about Judaism?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DE7C7-C7A8-314E-7056-45F81FE5D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51" y="2286000"/>
            <a:ext cx="3409200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Who was the messenger of the faith?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When and where was he born?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What was his message?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Do you have Jewish friends?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What do they celebrate?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How do they worship?</a:t>
            </a:r>
          </a:p>
        </p:txBody>
      </p:sp>
    </p:spTree>
    <p:extLst>
      <p:ext uri="{BB962C8B-B14F-4D97-AF65-F5344CB8AC3E}">
        <p14:creationId xmlns:p14="http://schemas.microsoft.com/office/powerpoint/2010/main" val="368114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1CD7-1106-CD11-A4BE-2DB9A30E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My answers. Let’s compare.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BF6294-4B46-A1D2-97E6-A16101E06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628536"/>
              </p:ext>
            </p:extLst>
          </p:nvPr>
        </p:nvGraphicFramePr>
        <p:xfrm>
          <a:off x="1683041" y="1926266"/>
          <a:ext cx="8825922" cy="314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219">
                  <a:extLst>
                    <a:ext uri="{9D8B030D-6E8A-4147-A177-3AD203B41FA5}">
                      <a16:colId xmlns:a16="http://schemas.microsoft.com/office/drawing/2014/main" val="1267886730"/>
                    </a:ext>
                  </a:extLst>
                </a:gridCol>
                <a:gridCol w="925141">
                  <a:extLst>
                    <a:ext uri="{9D8B030D-6E8A-4147-A177-3AD203B41FA5}">
                      <a16:colId xmlns:a16="http://schemas.microsoft.com/office/drawing/2014/main" val="3719090709"/>
                    </a:ext>
                  </a:extLst>
                </a:gridCol>
                <a:gridCol w="956510">
                  <a:extLst>
                    <a:ext uri="{9D8B030D-6E8A-4147-A177-3AD203B41FA5}">
                      <a16:colId xmlns:a16="http://schemas.microsoft.com/office/drawing/2014/main" val="1477302160"/>
                    </a:ext>
                  </a:extLst>
                </a:gridCol>
                <a:gridCol w="755090">
                  <a:extLst>
                    <a:ext uri="{9D8B030D-6E8A-4147-A177-3AD203B41FA5}">
                      <a16:colId xmlns:a16="http://schemas.microsoft.com/office/drawing/2014/main" val="966956536"/>
                    </a:ext>
                  </a:extLst>
                </a:gridCol>
                <a:gridCol w="1547560">
                  <a:extLst>
                    <a:ext uri="{9D8B030D-6E8A-4147-A177-3AD203B41FA5}">
                      <a16:colId xmlns:a16="http://schemas.microsoft.com/office/drawing/2014/main" val="3826741741"/>
                    </a:ext>
                  </a:extLst>
                </a:gridCol>
                <a:gridCol w="1009341">
                  <a:extLst>
                    <a:ext uri="{9D8B030D-6E8A-4147-A177-3AD203B41FA5}">
                      <a16:colId xmlns:a16="http://schemas.microsoft.com/office/drawing/2014/main" val="152790566"/>
                    </a:ext>
                  </a:extLst>
                </a:gridCol>
                <a:gridCol w="1057219">
                  <a:extLst>
                    <a:ext uri="{9D8B030D-6E8A-4147-A177-3AD203B41FA5}">
                      <a16:colId xmlns:a16="http://schemas.microsoft.com/office/drawing/2014/main" val="1003145476"/>
                    </a:ext>
                  </a:extLst>
                </a:gridCol>
                <a:gridCol w="1517842">
                  <a:extLst>
                    <a:ext uri="{9D8B030D-6E8A-4147-A177-3AD203B41FA5}">
                      <a16:colId xmlns:a16="http://schemas.microsoft.com/office/drawing/2014/main" val="553872140"/>
                    </a:ext>
                  </a:extLst>
                </a:gridCol>
              </a:tblGrid>
              <a:tr h="7078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Name of Religion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Messenger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Area and year it was first founded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God in the religion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Purpose of Life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Religious text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What are the celebrations centered around?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Belief after death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445459523"/>
                  </a:ext>
                </a:extLst>
              </a:tr>
              <a:tr h="12165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Zoroastrianism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Zarathushtra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Spitama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Northeastern Iran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1500-1700 BCE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Ahura Mazda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Move the world toward Asha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Gatha-Zarathushtra’s hymns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Avesta- Zoroastrian cannon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Nature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 good and a bad state of being. House of Songs and House of Druj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126634875"/>
                  </a:ext>
                </a:extLst>
              </a:tr>
              <a:tr h="12165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Judaism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Many messengers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Most important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Moses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1300 BCE Middle East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Yahweh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Live a life according to Torah and mitzvot to be complete connection to God in order to make a pure physical abode for God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Torah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Jewish history and law</a:t>
                      </a:r>
                    </a:p>
                  </a:txBody>
                  <a:tcPr marL="66996" marR="669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Garden of Eden or place of suffering.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Notion of </a:t>
                      </a:r>
                      <a:r>
                        <a:rPr lang="en-US" sz="1000" dirty="0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eincarnation </a:t>
                      </a:r>
                      <a:r>
                        <a:rPr lang="en-US" sz="1000" dirty="0">
                          <a:effectLst/>
                        </a:rPr>
                        <a:t>until mastered at mitzvot</a:t>
                      </a:r>
                    </a:p>
                  </a:txBody>
                  <a:tcPr marL="66996" marR="66996" marT="0" marB="0"/>
                </a:tc>
                <a:extLst>
                  <a:ext uri="{0D108BD9-81ED-4DB2-BD59-A6C34878D82A}">
                    <a16:rowId xmlns:a16="http://schemas.microsoft.com/office/drawing/2014/main" val="1708458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920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8E5D3-56F9-9832-208D-6EEE2718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Solve the Puzzle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352A-205A-3491-E9D8-39EEF5E3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…….. is the major Jewish prophet.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prophet led the captive Jews out of ……. to the promise land or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……..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Jewish religious book is the ….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 of life in Judaism is to live a live of Torah and mitzvot in order to completely connect with God and therefore make him a place in the …….. world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major Jewish holidays are centered around their ……….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 temple is called…..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 priest is called a ….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 of ….. is the most recognized Jewish symbol.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Jews live in …..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Mystery word: Zoroastrian Seasonal celebrations (green)</a:t>
            </a:r>
          </a:p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60F81-AD33-794D-9C5E-DE1AB3D36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64794"/>
              </p:ext>
            </p:extLst>
          </p:nvPr>
        </p:nvGraphicFramePr>
        <p:xfrm>
          <a:off x="6099048" y="1403680"/>
          <a:ext cx="5458971" cy="4050650"/>
        </p:xfrm>
        <a:graphic>
          <a:graphicData uri="http://schemas.openxmlformats.org/drawingml/2006/table">
            <a:tbl>
              <a:tblPr firstRow="1" firstCol="1" bandRow="1"/>
              <a:tblGrid>
                <a:gridCol w="740640">
                  <a:extLst>
                    <a:ext uri="{9D8B030D-6E8A-4147-A177-3AD203B41FA5}">
                      <a16:colId xmlns:a16="http://schemas.microsoft.com/office/drawing/2014/main" val="1574652724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2641054204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2167048800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1703413002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587521413"/>
                    </a:ext>
                  </a:extLst>
                </a:gridCol>
                <a:gridCol w="502244">
                  <a:extLst>
                    <a:ext uri="{9D8B030D-6E8A-4147-A177-3AD203B41FA5}">
                      <a16:colId xmlns:a16="http://schemas.microsoft.com/office/drawing/2014/main" val="815545868"/>
                    </a:ext>
                  </a:extLst>
                </a:gridCol>
                <a:gridCol w="546274">
                  <a:extLst>
                    <a:ext uri="{9D8B030D-6E8A-4147-A177-3AD203B41FA5}">
                      <a16:colId xmlns:a16="http://schemas.microsoft.com/office/drawing/2014/main" val="860977885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2580727647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3385406423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848686115"/>
                    </a:ext>
                  </a:extLst>
                </a:gridCol>
              </a:tblGrid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0386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9008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057998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4462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95115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59425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20599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311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01888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4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84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E5D3-56F9-9832-208D-6EEE2718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Solve the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E352A-205A-3491-E9D8-39EEF5E3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…….. is the major Jewish prophet.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prophet led the captive Jews out of ……. to the promise land or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……..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Jewish religious book is the ….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 of life in Judaism is to live a live of Torah and mitzvot in order to completely connect with God and therefore make him a place in the …….. world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major Jewish holidays are centered around their ……….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 temple is called…..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Jewish priest is called a ….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 of ….. is the most recognized Jewish symbol.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Jews live in …..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Mystery word: Zoroastrian Seasonal celebration (green)</a:t>
            </a:r>
          </a:p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60F81-AD33-794D-9C5E-DE1AB3D36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8571"/>
              </p:ext>
            </p:extLst>
          </p:nvPr>
        </p:nvGraphicFramePr>
        <p:xfrm>
          <a:off x="6099048" y="1403680"/>
          <a:ext cx="5458971" cy="4050650"/>
        </p:xfrm>
        <a:graphic>
          <a:graphicData uri="http://schemas.openxmlformats.org/drawingml/2006/table">
            <a:tbl>
              <a:tblPr firstRow="1" firstCol="1" bandRow="1"/>
              <a:tblGrid>
                <a:gridCol w="740640">
                  <a:extLst>
                    <a:ext uri="{9D8B030D-6E8A-4147-A177-3AD203B41FA5}">
                      <a16:colId xmlns:a16="http://schemas.microsoft.com/office/drawing/2014/main" val="1574652724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2641054204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2167048800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1703413002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587521413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815545868"/>
                    </a:ext>
                  </a:extLst>
                </a:gridCol>
                <a:gridCol w="489262">
                  <a:extLst>
                    <a:ext uri="{9D8B030D-6E8A-4147-A177-3AD203B41FA5}">
                      <a16:colId xmlns:a16="http://schemas.microsoft.com/office/drawing/2014/main" val="860977885"/>
                    </a:ext>
                  </a:extLst>
                </a:gridCol>
                <a:gridCol w="559256">
                  <a:extLst>
                    <a:ext uri="{9D8B030D-6E8A-4147-A177-3AD203B41FA5}">
                      <a16:colId xmlns:a16="http://schemas.microsoft.com/office/drawing/2014/main" val="2580727647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3385406423"/>
                    </a:ext>
                  </a:extLst>
                </a:gridCol>
                <a:gridCol w="524259">
                  <a:extLst>
                    <a:ext uri="{9D8B030D-6E8A-4147-A177-3AD203B41FA5}">
                      <a16:colId xmlns:a16="http://schemas.microsoft.com/office/drawing/2014/main" val="848686115"/>
                    </a:ext>
                  </a:extLst>
                </a:gridCol>
              </a:tblGrid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80386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E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9008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057998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4462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95115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59425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20599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r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3110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D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01888"/>
                  </a:ext>
                </a:extLst>
              </a:tr>
              <a:tr h="405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I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l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33538" marR="133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84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9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CDF44-480A-6449-D686-83BCFECA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Who was the founder and when was it founded?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78FCB-153F-1D2F-C7B2-94C1DC91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Jewish history and culture goes back a long time.</a:t>
            </a:r>
          </a:p>
          <a:p>
            <a:r>
              <a:rPr lang="en-US" sz="1700" dirty="0"/>
              <a:t>Jews believe in a line of prophets.</a:t>
            </a:r>
          </a:p>
          <a:p>
            <a:pPr lvl="1"/>
            <a:r>
              <a:rPr lang="en-US" sz="1700" dirty="0">
                <a:solidFill>
                  <a:srgbClr val="0070C0"/>
                </a:solidFill>
              </a:rPr>
              <a:t>Do Zoroastrians believe in more than one prophet?</a:t>
            </a:r>
          </a:p>
          <a:p>
            <a:r>
              <a:rPr lang="en-US" sz="1700" dirty="0"/>
              <a:t>Abraham was the first Jew to make an agreement with God.</a:t>
            </a:r>
          </a:p>
          <a:p>
            <a:pPr lvl="1"/>
            <a:r>
              <a:rPr lang="en-US" sz="1700" dirty="0"/>
              <a:t>Therefore Judaism, Christianity, Islam and Bahaism who recognize Abraham as part of their faith are among Abrahamic religions.</a:t>
            </a:r>
          </a:p>
          <a:p>
            <a:r>
              <a:rPr lang="en-US" sz="1700" dirty="0"/>
              <a:t>Moses -  the giver of Law – is considered the most important prophet for Jews.</a:t>
            </a:r>
          </a:p>
          <a:p>
            <a:pPr lvl="1"/>
            <a:r>
              <a:rPr lang="en-US" sz="1700" dirty="0"/>
              <a:t>He was born 1300 BCE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How does the time of his birth compare to that of </a:t>
            </a:r>
            <a:r>
              <a:rPr lang="en-US" sz="1700" dirty="0" err="1">
                <a:solidFill>
                  <a:srgbClr val="0070C0"/>
                </a:solidFill>
              </a:rPr>
              <a:t>Zarathushtra</a:t>
            </a:r>
            <a:r>
              <a:rPr lang="en-US" sz="1700" dirty="0">
                <a:solidFill>
                  <a:srgbClr val="0070C0"/>
                </a:solidFill>
              </a:rPr>
              <a:t>? 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Why isn’t Judaism considered the first monotheistic religion?</a:t>
            </a:r>
          </a:p>
        </p:txBody>
      </p:sp>
      <p:pic>
        <p:nvPicPr>
          <p:cNvPr id="4" name="Picture 3" descr="A person in a robe holding a book&#10;&#10;Description automatically generated with low confidence">
            <a:extLst>
              <a:ext uri="{FF2B5EF4-FFF2-40B4-BE49-F238E27FC236}">
                <a16:creationId xmlns:a16="http://schemas.microsoft.com/office/drawing/2014/main" id="{D7FA77B3-1D31-1BA1-AA42-6BEE35D24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62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473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A2F8-88A1-C997-46A1-5BB16505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Messenger or Founder of Judaism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F393-FCBE-ACC9-DC09-EA13AC84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600" dirty="0"/>
              <a:t>Jews believe that infant Moses was protected by God.</a:t>
            </a:r>
          </a:p>
          <a:p>
            <a:r>
              <a:rPr lang="en-US" sz="1600" dirty="0"/>
              <a:t>As a young man Mosses received a special calling from God and through him God declared his Laws which included the Ten Commandments</a:t>
            </a:r>
          </a:p>
          <a:p>
            <a:r>
              <a:rPr lang="en-US" sz="1600" dirty="0"/>
              <a:t>In his old age, when the Hebrews were at Jordan River ready to cross, God showed him the image of the Promised Land.</a:t>
            </a:r>
          </a:p>
          <a:p>
            <a:r>
              <a:rPr lang="en-US" sz="1600" dirty="0"/>
              <a:t>Moses died before reaching the Promised Land (Palestine/Israel) and was buried in Moab (today’s Jordan)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09B47-776B-5E98-311E-38EDFE31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929355"/>
            <a:ext cx="6019331" cy="49960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627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44B7-1664-7429-3A1A-3EAAA456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Followers of Judaism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3AD1-6994-12D8-849B-1B21503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Some people identify ethnically and culturally as Jewish but may not practice the religion.</a:t>
            </a:r>
          </a:p>
          <a:p>
            <a:r>
              <a:rPr lang="en-US" sz="2000" dirty="0"/>
              <a:t>Top three countries with largest Jewish population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Israel- 6.8 million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United States- 5.7-6.7 million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France- 450K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Where do most Zoroastrians live today?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AE098-5318-96E6-018D-2F33D829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581" y="807593"/>
            <a:ext cx="530589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9309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CF006-119E-1243-67A9-60460AED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Spread of Judaism out of Palestine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A8F7-4004-B346-BC54-6F20EAC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700" dirty="0"/>
              <a:t>Diaspora led to the spread of Judaism </a:t>
            </a:r>
          </a:p>
          <a:p>
            <a:pPr lvl="1"/>
            <a:r>
              <a:rPr lang="en-US" sz="1700" dirty="0"/>
              <a:t>Assyrian conquest and captivity of tribes living in northern Israel (722BCE)</a:t>
            </a:r>
          </a:p>
          <a:p>
            <a:pPr lvl="1"/>
            <a:r>
              <a:rPr lang="en-US" sz="1700" dirty="0"/>
              <a:t>Babylonian conquest and captivity of tribes living in southern Israel (597BCE)</a:t>
            </a:r>
          </a:p>
          <a:p>
            <a:pPr lvl="2"/>
            <a:r>
              <a:rPr lang="en-US" sz="1700" dirty="0"/>
              <a:t>In 539 BCE with Cyrus the Great’s conquest of Babylon, the Jews were freed to go back to Israel. Cyrus also rebuilt the Temple of Jerusalem the center of Jewish life.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How does this reflect Zoroastrian beliefs?</a:t>
            </a:r>
          </a:p>
          <a:p>
            <a:pPr lvl="1"/>
            <a:r>
              <a:rPr lang="en-US" sz="1700" dirty="0"/>
              <a:t>Greek conquest of Jerusalem</a:t>
            </a:r>
          </a:p>
          <a:p>
            <a:pPr lvl="1"/>
            <a:r>
              <a:rPr lang="en-US" sz="1700" dirty="0"/>
              <a:t>Roman conquest of Jerusalem- many Jews left Israel and settled in the Roman city of Alexandria (200-300 BCE)</a:t>
            </a:r>
          </a:p>
          <a:p>
            <a:pPr lvl="1"/>
            <a:r>
              <a:rPr lang="en-US" sz="1700" dirty="0"/>
              <a:t>Jews settled in countries such as Persia, Spain, France, Germany, Poland and Russia and adopted their language, and culture but always considered Palestine as the homeland.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7E9BD-E580-18B6-CC97-0B4AA37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5" r="23162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AFCD41-4D64-EB5E-DEDF-BA2375148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49CC9-EE3B-1FCA-A0D0-67AE96C1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Major Force Against Jewish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F7A1-A8A7-8521-59DC-7190ECC18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Holocaust</a:t>
            </a:r>
          </a:p>
          <a:p>
            <a:pPr lvl="1"/>
            <a:r>
              <a:rPr lang="en-US" sz="2000" dirty="0"/>
              <a:t>Genocide of European Jews during WWII (1941-1945)</a:t>
            </a:r>
          </a:p>
          <a:p>
            <a:pPr lvl="1"/>
            <a:r>
              <a:rPr lang="en-US" sz="2000" dirty="0"/>
              <a:t>2/3 of Europe’s Jewish population was killed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Has Zoroastrian history witnessed a genocide?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How has the genocide in Judaism and Zoroastrianism affected them to this day?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How have the people of each religion dealt with the historical event?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790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F668F-45C2-8351-F51D-AFB4C57F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Religious Book of the Jews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8781-A428-B8B7-97DC-D7660AE3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The divine message of God to the people </a:t>
            </a:r>
            <a:r>
              <a:rPr lang="en-US" sz="1500" dirty="0">
                <a:solidFill>
                  <a:srgbClr val="FF0000"/>
                </a:solidFill>
              </a:rPr>
              <a:t>is</a:t>
            </a:r>
            <a:r>
              <a:rPr lang="en-US" sz="1500" dirty="0"/>
              <a:t> gathered in 5 books, together known as the Torah written in Hebrew.</a:t>
            </a:r>
          </a:p>
          <a:p>
            <a:pPr lvl="1"/>
            <a:r>
              <a:rPr lang="en-US" sz="1500" dirty="0"/>
              <a:t>Torah in Hebrew means “teaching or learning”</a:t>
            </a:r>
          </a:p>
          <a:p>
            <a:pPr lvl="1"/>
            <a:r>
              <a:rPr lang="en-US" sz="1500" dirty="0"/>
              <a:t>Contains the fundamental Laws of physical and moral conduct</a:t>
            </a:r>
          </a:p>
          <a:p>
            <a:pPr lvl="1"/>
            <a:r>
              <a:rPr lang="en-US" sz="1500" dirty="0"/>
              <a:t>The Torah begins with the origin of the universe and ends with the name Israel in Hebrew meaning “triumph with God”.</a:t>
            </a:r>
          </a:p>
          <a:p>
            <a:pPr lvl="1"/>
            <a:r>
              <a:rPr lang="en-US" sz="1500" dirty="0"/>
              <a:t>Oral tradition which later was put into writing</a:t>
            </a:r>
          </a:p>
          <a:p>
            <a:r>
              <a:rPr lang="en-US" sz="1500" dirty="0">
                <a:solidFill>
                  <a:srgbClr val="0070C0"/>
                </a:solidFill>
              </a:rPr>
              <a:t>What do you remember about Zoroastrian religious book/s?</a:t>
            </a:r>
          </a:p>
          <a:p>
            <a:r>
              <a:rPr lang="en-US" sz="1500" dirty="0">
                <a:solidFill>
                  <a:srgbClr val="0070C0"/>
                </a:solidFill>
              </a:rPr>
              <a:t>How are our scriptures similar or different?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EAF8FB8-DC79-13AD-EF75-E118BB73D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7" r="142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8C41B-DDB2-7619-CDB7-17B866CA0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Belief in One God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596EA2-6265-DD42-07DF-47CADBFA0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461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8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2142</Words>
  <Application>Microsoft Office PowerPoint</Application>
  <PresentationFormat>Widescreen</PresentationFormat>
  <Paragraphs>461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Judaism</vt:lpstr>
      <vt:lpstr>What do you know about Judaism?</vt:lpstr>
      <vt:lpstr>Who was the founder and when was it founded?</vt:lpstr>
      <vt:lpstr>Messenger or Founder of Judaism</vt:lpstr>
      <vt:lpstr>Followers of Judaism</vt:lpstr>
      <vt:lpstr>Spread of Judaism out of Palestine</vt:lpstr>
      <vt:lpstr>Major Force Against Jewish Community</vt:lpstr>
      <vt:lpstr>Religious Book of the Jews</vt:lpstr>
      <vt:lpstr>Belief in One God</vt:lpstr>
      <vt:lpstr>Nature of God in Judaism</vt:lpstr>
      <vt:lpstr>Place of Worship</vt:lpstr>
      <vt:lpstr>Bar Mitzvah</vt:lpstr>
      <vt:lpstr>Holy days in Judaism</vt:lpstr>
      <vt:lpstr>Movements in the US</vt:lpstr>
      <vt:lpstr>Purpose of Life in Judaism</vt:lpstr>
      <vt:lpstr>Can one be initiated into Judaism?</vt:lpstr>
      <vt:lpstr>Life After Death in Judaism</vt:lpstr>
      <vt:lpstr>Most Common Symbol of Judaism today</vt:lpstr>
      <vt:lpstr>Let’s go over our chart</vt:lpstr>
      <vt:lpstr>My answers. Let’s compare.</vt:lpstr>
      <vt:lpstr>Solve the Puzzle</vt:lpstr>
      <vt:lpstr>Solve the Puzzle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Artemis Javanshir</dc:creator>
  <cp:lastModifiedBy>Artemis Javanshir</cp:lastModifiedBy>
  <cp:revision>5</cp:revision>
  <dcterms:created xsi:type="dcterms:W3CDTF">2022-11-24T22:37:45Z</dcterms:created>
  <dcterms:modified xsi:type="dcterms:W3CDTF">2023-12-27T03:51:27Z</dcterms:modified>
</cp:coreProperties>
</file>