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8" r:id="rId6"/>
    <p:sldId id="262" r:id="rId7"/>
    <p:sldId id="260" r:id="rId8"/>
    <p:sldId id="266" r:id="rId9"/>
    <p:sldId id="267" r:id="rId10"/>
    <p:sldId id="269" r:id="rId11"/>
    <p:sldId id="261" r:id="rId12"/>
    <p:sldId id="263" r:id="rId13"/>
    <p:sldId id="264" r:id="rId14"/>
    <p:sldId id="270" r:id="rId15"/>
    <p:sldId id="265" r:id="rId16"/>
    <p:sldId id="275" r:id="rId17"/>
    <p:sldId id="272" r:id="rId18"/>
    <p:sldId id="273" r:id="rId19"/>
    <p:sldId id="276" r:id="rId20"/>
    <p:sldId id="274" r:id="rId21"/>
    <p:sldId id="277" r:id="rId22"/>
    <p:sldId id="27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2" autoAdjust="0"/>
    <p:restoredTop sz="94660"/>
  </p:normalViewPr>
  <p:slideViewPr>
    <p:cSldViewPr snapToGrid="0">
      <p:cViewPr varScale="1">
        <p:scale>
          <a:sx n="80" d="100"/>
          <a:sy n="80" d="100"/>
        </p:scale>
        <p:origin x="62" y="1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temis Javanshir" userId="59835868965f2672" providerId="LiveId" clId="{5E58E2A5-73AA-4D78-817B-2A7ED67CFC6E}"/>
    <pc:docChg chg="modSld">
      <pc:chgData name="Artemis Javanshir" userId="59835868965f2672" providerId="LiveId" clId="{5E58E2A5-73AA-4D78-817B-2A7ED67CFC6E}" dt="2023-12-27T03:52:19.228" v="1" actId="1076"/>
      <pc:docMkLst>
        <pc:docMk/>
      </pc:docMkLst>
      <pc:sldChg chg="addSp modSp mod">
        <pc:chgData name="Artemis Javanshir" userId="59835868965f2672" providerId="LiveId" clId="{5E58E2A5-73AA-4D78-817B-2A7ED67CFC6E}" dt="2023-12-27T03:52:19.228" v="1" actId="1076"/>
        <pc:sldMkLst>
          <pc:docMk/>
          <pc:sldMk cId="197953484" sldId="256"/>
        </pc:sldMkLst>
        <pc:picChg chg="add mod">
          <ac:chgData name="Artemis Javanshir" userId="59835868965f2672" providerId="LiveId" clId="{5E58E2A5-73AA-4D78-817B-2A7ED67CFC6E}" dt="2023-12-27T03:52:19.228" v="1" actId="1076"/>
          <ac:picMkLst>
            <pc:docMk/>
            <pc:sldMk cId="197953484" sldId="256"/>
            <ac:picMk id="6" creationId="{D0032F7C-ED28-2715-F506-15A8674093DA}"/>
          </ac:picMkLst>
        </pc:picChg>
      </pc:sldChg>
    </pc:docChg>
  </pc:docChgLst>
  <pc:docChgLst>
    <pc:chgData name="Artemis Javanshir" userId="59835868965f2672" providerId="LiveId" clId="{C039A41E-D27C-4E0D-A1A3-551F7EFB744C}"/>
    <pc:docChg chg="undo custSel delSld modSld sldOrd">
      <pc:chgData name="Artemis Javanshir" userId="59835868965f2672" providerId="LiveId" clId="{C039A41E-D27C-4E0D-A1A3-551F7EFB744C}" dt="2023-02-04T22:27:36.221" v="1324" actId="313"/>
      <pc:docMkLst>
        <pc:docMk/>
      </pc:docMkLst>
      <pc:sldChg chg="addSp delSp modSp mod">
        <pc:chgData name="Artemis Javanshir" userId="59835868965f2672" providerId="LiveId" clId="{C039A41E-D27C-4E0D-A1A3-551F7EFB744C}" dt="2023-01-17T04:44:06.593" v="1008" actId="20577"/>
        <pc:sldMkLst>
          <pc:docMk/>
          <pc:sldMk cId="2747157928" sldId="258"/>
        </pc:sldMkLst>
        <pc:spChg chg="mod">
          <ac:chgData name="Artemis Javanshir" userId="59835868965f2672" providerId="LiveId" clId="{C039A41E-D27C-4E0D-A1A3-551F7EFB744C}" dt="2023-01-14T06:36:12.889" v="253" actId="255"/>
          <ac:spMkLst>
            <pc:docMk/>
            <pc:sldMk cId="2747157928" sldId="258"/>
            <ac:spMk id="2" creationId="{0E7ACB31-F911-82F8-DEC7-30D328785A29}"/>
          </ac:spMkLst>
        </pc:spChg>
        <pc:spChg chg="mod ord">
          <ac:chgData name="Artemis Javanshir" userId="59835868965f2672" providerId="LiveId" clId="{C039A41E-D27C-4E0D-A1A3-551F7EFB744C}" dt="2023-01-17T04:44:06.593" v="1008" actId="20577"/>
          <ac:spMkLst>
            <pc:docMk/>
            <pc:sldMk cId="2747157928" sldId="258"/>
            <ac:spMk id="3" creationId="{40D23AF6-E4E1-CA01-855B-D38E3A48EFEA}"/>
          </ac:spMkLst>
        </pc:spChg>
        <pc:spChg chg="add del">
          <ac:chgData name="Artemis Javanshir" userId="59835868965f2672" providerId="LiveId" clId="{C039A41E-D27C-4E0D-A1A3-551F7EFB744C}" dt="2023-01-14T06:35:16.507" v="242" actId="26606"/>
          <ac:spMkLst>
            <pc:docMk/>
            <pc:sldMk cId="2747157928" sldId="258"/>
            <ac:spMk id="9" creationId="{201CC55D-ED54-4C5C-95E6-10947BD1103B}"/>
          </ac:spMkLst>
        </pc:spChg>
        <pc:spChg chg="add del">
          <ac:chgData name="Artemis Javanshir" userId="59835868965f2672" providerId="LiveId" clId="{C039A41E-D27C-4E0D-A1A3-551F7EFB744C}" dt="2023-01-14T06:35:16.507" v="242" actId="26606"/>
          <ac:spMkLst>
            <pc:docMk/>
            <pc:sldMk cId="2747157928" sldId="258"/>
            <ac:spMk id="15" creationId="{3873B707-463F-40B0-8227-E8CC6C67EB25}"/>
          </ac:spMkLst>
        </pc:spChg>
        <pc:spChg chg="add del">
          <ac:chgData name="Artemis Javanshir" userId="59835868965f2672" providerId="LiveId" clId="{C039A41E-D27C-4E0D-A1A3-551F7EFB744C}" dt="2023-01-14T06:35:16.507" v="242" actId="26606"/>
          <ac:spMkLst>
            <pc:docMk/>
            <pc:sldMk cId="2747157928" sldId="258"/>
            <ac:spMk id="17" creationId="{C13237C8-E62C-4F0D-A318-BD6FB6C2D138}"/>
          </ac:spMkLst>
        </pc:spChg>
        <pc:spChg chg="add del">
          <ac:chgData name="Artemis Javanshir" userId="59835868965f2672" providerId="LiveId" clId="{C039A41E-D27C-4E0D-A1A3-551F7EFB744C}" dt="2023-01-14T06:35:16.507" v="242" actId="26606"/>
          <ac:spMkLst>
            <pc:docMk/>
            <pc:sldMk cId="2747157928" sldId="258"/>
            <ac:spMk id="19" creationId="{19C9EAEA-39D0-4B0E-A0EB-51E7B26740B1}"/>
          </ac:spMkLst>
        </pc:spChg>
        <pc:spChg chg="add del">
          <ac:chgData name="Artemis Javanshir" userId="59835868965f2672" providerId="LiveId" clId="{C039A41E-D27C-4E0D-A1A3-551F7EFB744C}" dt="2023-01-14T06:33:50.843" v="225" actId="26606"/>
          <ac:spMkLst>
            <pc:docMk/>
            <pc:sldMk cId="2747157928" sldId="258"/>
            <ac:spMk id="24" creationId="{2CB962CF-61A3-4EF9-94F6-7C59B0329524}"/>
          </ac:spMkLst>
        </pc:spChg>
        <pc:spChg chg="add del">
          <ac:chgData name="Artemis Javanshir" userId="59835868965f2672" providerId="LiveId" clId="{C039A41E-D27C-4E0D-A1A3-551F7EFB744C}" dt="2023-01-14T06:34:49.610" v="239" actId="26606"/>
          <ac:spMkLst>
            <pc:docMk/>
            <pc:sldMk cId="2747157928" sldId="258"/>
            <ac:spMk id="30" creationId="{D3F51FEB-38FB-4F6C-9F7B-2F2AFAB65463}"/>
          </ac:spMkLst>
        </pc:spChg>
        <pc:spChg chg="add del">
          <ac:chgData name="Artemis Javanshir" userId="59835868965f2672" providerId="LiveId" clId="{C039A41E-D27C-4E0D-A1A3-551F7EFB744C}" dt="2023-01-14T06:33:55.400" v="227" actId="26606"/>
          <ac:spMkLst>
            <pc:docMk/>
            <pc:sldMk cId="2747157928" sldId="258"/>
            <ac:spMk id="32" creationId="{32FD50D0-1315-48C4-BB87-7646B049A0FA}"/>
          </ac:spMkLst>
        </pc:spChg>
        <pc:spChg chg="add del">
          <ac:chgData name="Artemis Javanshir" userId="59835868965f2672" providerId="LiveId" clId="{C039A41E-D27C-4E0D-A1A3-551F7EFB744C}" dt="2023-01-14T06:33:59.252" v="229" actId="26606"/>
          <ac:spMkLst>
            <pc:docMk/>
            <pc:sldMk cId="2747157928" sldId="258"/>
            <ac:spMk id="34" creationId="{2B566528-1B12-4246-9431-5C2D7D081168}"/>
          </ac:spMkLst>
        </pc:spChg>
        <pc:spChg chg="add del">
          <ac:chgData name="Artemis Javanshir" userId="59835868965f2672" providerId="LiveId" clId="{C039A41E-D27C-4E0D-A1A3-551F7EFB744C}" dt="2023-01-14T06:33:59.252" v="229" actId="26606"/>
          <ac:spMkLst>
            <pc:docMk/>
            <pc:sldMk cId="2747157928" sldId="258"/>
            <ac:spMk id="38" creationId="{D3F51FEB-38FB-4F6C-9F7B-2F2AFAB65463}"/>
          </ac:spMkLst>
        </pc:spChg>
        <pc:spChg chg="add del">
          <ac:chgData name="Artemis Javanshir" userId="59835868965f2672" providerId="LiveId" clId="{C039A41E-D27C-4E0D-A1A3-551F7EFB744C}" dt="2023-01-14T06:33:59.252" v="229" actId="26606"/>
          <ac:spMkLst>
            <pc:docMk/>
            <pc:sldMk cId="2747157928" sldId="258"/>
            <ac:spMk id="39" creationId="{1E547BA6-BAE0-43BB-A7CA-60F69CE252F0}"/>
          </ac:spMkLst>
        </pc:spChg>
        <pc:spChg chg="add del">
          <ac:chgData name="Artemis Javanshir" userId="59835868965f2672" providerId="LiveId" clId="{C039A41E-D27C-4E0D-A1A3-551F7EFB744C}" dt="2023-01-14T06:34:22.833" v="231" actId="26606"/>
          <ac:spMkLst>
            <pc:docMk/>
            <pc:sldMk cId="2747157928" sldId="258"/>
            <ac:spMk id="49" creationId="{9D3A9E89-033E-4C4A-8C41-416DABFFD307}"/>
          </ac:spMkLst>
        </pc:spChg>
        <pc:spChg chg="add del">
          <ac:chgData name="Artemis Javanshir" userId="59835868965f2672" providerId="LiveId" clId="{C039A41E-D27C-4E0D-A1A3-551F7EFB744C}" dt="2023-01-14T06:34:22.833" v="231" actId="26606"/>
          <ac:spMkLst>
            <pc:docMk/>
            <pc:sldMk cId="2747157928" sldId="258"/>
            <ac:spMk id="50" creationId="{78907291-9D6D-4740-81DB-441477BCA279}"/>
          </ac:spMkLst>
        </pc:spChg>
        <pc:spChg chg="add del">
          <ac:chgData name="Artemis Javanshir" userId="59835868965f2672" providerId="LiveId" clId="{C039A41E-D27C-4E0D-A1A3-551F7EFB744C}" dt="2023-01-14T06:34:22.833" v="231" actId="26606"/>
          <ac:spMkLst>
            <pc:docMk/>
            <pc:sldMk cId="2747157928" sldId="258"/>
            <ac:spMk id="51" creationId="{86293361-111E-427D-8E5B-256944AC8395}"/>
          </ac:spMkLst>
        </pc:spChg>
        <pc:spChg chg="add del">
          <ac:chgData name="Artemis Javanshir" userId="59835868965f2672" providerId="LiveId" clId="{C039A41E-D27C-4E0D-A1A3-551F7EFB744C}" dt="2023-01-14T06:34:27.290" v="233" actId="26606"/>
          <ac:spMkLst>
            <pc:docMk/>
            <pc:sldMk cId="2747157928" sldId="258"/>
            <ac:spMk id="60" creationId="{38468727-63BE-4191-B4A6-C30C82C0E986}"/>
          </ac:spMkLst>
        </pc:spChg>
        <pc:spChg chg="add del">
          <ac:chgData name="Artemis Javanshir" userId="59835868965f2672" providerId="LiveId" clId="{C039A41E-D27C-4E0D-A1A3-551F7EFB744C}" dt="2023-01-14T06:34:27.290" v="233" actId="26606"/>
          <ac:spMkLst>
            <pc:docMk/>
            <pc:sldMk cId="2747157928" sldId="258"/>
            <ac:spMk id="61" creationId="{9D355BB6-1BB8-4828-B246-CFB31742D7B8}"/>
          </ac:spMkLst>
        </pc:spChg>
        <pc:spChg chg="add del">
          <ac:chgData name="Artemis Javanshir" userId="59835868965f2672" providerId="LiveId" clId="{C039A41E-D27C-4E0D-A1A3-551F7EFB744C}" dt="2023-01-14T06:34:27.290" v="233" actId="26606"/>
          <ac:spMkLst>
            <pc:docMk/>
            <pc:sldMk cId="2747157928" sldId="258"/>
            <ac:spMk id="62" creationId="{CA52A9B9-B2B3-46F0-9D53-0EFF9905BF8F}"/>
          </ac:spMkLst>
        </pc:spChg>
        <pc:spChg chg="add del">
          <ac:chgData name="Artemis Javanshir" userId="59835868965f2672" providerId="LiveId" clId="{C039A41E-D27C-4E0D-A1A3-551F7EFB744C}" dt="2023-01-14T06:34:36.901" v="235" actId="26606"/>
          <ac:spMkLst>
            <pc:docMk/>
            <pc:sldMk cId="2747157928" sldId="258"/>
            <ac:spMk id="64" creationId="{CD5D3CE8-6534-4899-B698-BB3C6848EC43}"/>
          </ac:spMkLst>
        </pc:spChg>
        <pc:spChg chg="add del">
          <ac:chgData name="Artemis Javanshir" userId="59835868965f2672" providerId="LiveId" clId="{C039A41E-D27C-4E0D-A1A3-551F7EFB744C}" dt="2023-01-14T06:34:45.295" v="237" actId="26606"/>
          <ac:spMkLst>
            <pc:docMk/>
            <pc:sldMk cId="2747157928" sldId="258"/>
            <ac:spMk id="68" creationId="{E3D705D9-7390-4F7B-9D62-039F3DCA3078}"/>
          </ac:spMkLst>
        </pc:spChg>
        <pc:spChg chg="add del">
          <ac:chgData name="Artemis Javanshir" userId="59835868965f2672" providerId="LiveId" clId="{C039A41E-D27C-4E0D-A1A3-551F7EFB744C}" dt="2023-01-14T06:34:45.295" v="237" actId="26606"/>
          <ac:spMkLst>
            <pc:docMk/>
            <pc:sldMk cId="2747157928" sldId="258"/>
            <ac:spMk id="69" creationId="{588716B6-19BA-4C13-A3E6-380170A88D2E}"/>
          </ac:spMkLst>
        </pc:spChg>
        <pc:spChg chg="add del">
          <ac:chgData name="Artemis Javanshir" userId="59835868965f2672" providerId="LiveId" clId="{C039A41E-D27C-4E0D-A1A3-551F7EFB744C}" dt="2023-01-14T06:34:49.610" v="239" actId="26606"/>
          <ac:spMkLst>
            <pc:docMk/>
            <pc:sldMk cId="2747157928" sldId="258"/>
            <ac:spMk id="71" creationId="{2B566528-1B12-4246-9431-5C2D7D081168}"/>
          </ac:spMkLst>
        </pc:spChg>
        <pc:spChg chg="add del">
          <ac:chgData name="Artemis Javanshir" userId="59835868965f2672" providerId="LiveId" clId="{C039A41E-D27C-4E0D-A1A3-551F7EFB744C}" dt="2023-01-14T06:34:49.610" v="239" actId="26606"/>
          <ac:spMkLst>
            <pc:docMk/>
            <pc:sldMk cId="2747157928" sldId="258"/>
            <ac:spMk id="74" creationId="{1E547BA6-BAE0-43BB-A7CA-60F69CE252F0}"/>
          </ac:spMkLst>
        </pc:spChg>
        <pc:spChg chg="add del">
          <ac:chgData name="Artemis Javanshir" userId="59835868965f2672" providerId="LiveId" clId="{C039A41E-D27C-4E0D-A1A3-551F7EFB744C}" dt="2023-01-14T06:35:16.499" v="241" actId="26606"/>
          <ac:spMkLst>
            <pc:docMk/>
            <pc:sldMk cId="2747157928" sldId="258"/>
            <ac:spMk id="76" creationId="{32FD50D0-1315-48C4-BB87-7646B049A0FA}"/>
          </ac:spMkLst>
        </pc:spChg>
        <pc:spChg chg="add">
          <ac:chgData name="Artemis Javanshir" userId="59835868965f2672" providerId="LiveId" clId="{C039A41E-D27C-4E0D-A1A3-551F7EFB744C}" dt="2023-01-14T06:35:16.507" v="242" actId="26606"/>
          <ac:spMkLst>
            <pc:docMk/>
            <pc:sldMk cId="2747157928" sldId="258"/>
            <ac:spMk id="82" creationId="{21AC6A30-4F22-4C0F-B278-19C5B8A80C55}"/>
          </ac:spMkLst>
        </pc:spChg>
        <pc:spChg chg="add">
          <ac:chgData name="Artemis Javanshir" userId="59835868965f2672" providerId="LiveId" clId="{C039A41E-D27C-4E0D-A1A3-551F7EFB744C}" dt="2023-01-14T06:35:16.507" v="242" actId="26606"/>
          <ac:spMkLst>
            <pc:docMk/>
            <pc:sldMk cId="2747157928" sldId="258"/>
            <ac:spMk id="83" creationId="{BB4335AD-65B1-44E4-90AF-264024FE4BD2}"/>
          </ac:spMkLst>
        </pc:spChg>
        <pc:grpChg chg="add del">
          <ac:chgData name="Artemis Javanshir" userId="59835868965f2672" providerId="LiveId" clId="{C039A41E-D27C-4E0D-A1A3-551F7EFB744C}" dt="2023-01-14T06:35:16.507" v="242" actId="26606"/>
          <ac:grpSpMkLst>
            <pc:docMk/>
            <pc:sldMk cId="2747157928" sldId="258"/>
            <ac:grpSpMk id="11" creationId="{1DE889C7-FAD6-4397-98E2-05D503484459}"/>
          </ac:grpSpMkLst>
        </pc:grpChg>
        <pc:grpChg chg="add del">
          <ac:chgData name="Artemis Javanshir" userId="59835868965f2672" providerId="LiveId" clId="{C039A41E-D27C-4E0D-A1A3-551F7EFB744C}" dt="2023-01-14T06:33:55.400" v="227" actId="26606"/>
          <ac:grpSpMkLst>
            <pc:docMk/>
            <pc:sldMk cId="2747157928" sldId="258"/>
            <ac:grpSpMk id="26" creationId="{CA83E95F-11F0-4EF3-B911-EC4A265F0826}"/>
          </ac:grpSpMkLst>
        </pc:grpChg>
        <pc:grpChg chg="add del">
          <ac:chgData name="Artemis Javanshir" userId="59835868965f2672" providerId="LiveId" clId="{C039A41E-D27C-4E0D-A1A3-551F7EFB744C}" dt="2023-01-14T06:34:22.833" v="231" actId="26606"/>
          <ac:grpSpMkLst>
            <pc:docMk/>
            <pc:sldMk cId="2747157928" sldId="258"/>
            <ac:grpSpMk id="28" creationId="{A41D73DD-160B-4885-A9CF-94EADD70D421}"/>
          </ac:grpSpMkLst>
        </pc:grpChg>
        <pc:grpChg chg="add del">
          <ac:chgData name="Artemis Javanshir" userId="59835868965f2672" providerId="LiveId" clId="{C039A41E-D27C-4E0D-A1A3-551F7EFB744C}" dt="2023-01-14T06:33:59.252" v="229" actId="26606"/>
          <ac:grpSpMkLst>
            <pc:docMk/>
            <pc:sldMk cId="2747157928" sldId="258"/>
            <ac:grpSpMk id="35" creationId="{912209CB-3E4C-43AE-B507-08269FAE89F5}"/>
          </ac:grpSpMkLst>
        </pc:grpChg>
        <pc:grpChg chg="add del">
          <ac:chgData name="Artemis Javanshir" userId="59835868965f2672" providerId="LiveId" clId="{C039A41E-D27C-4E0D-A1A3-551F7EFB744C}" dt="2023-01-14T06:34:36.901" v="235" actId="26606"/>
          <ac:grpSpMkLst>
            <pc:docMk/>
            <pc:sldMk cId="2747157928" sldId="258"/>
            <ac:grpSpMk id="65" creationId="{6C313485-7BF2-43EA-9239-5BAA3034392D}"/>
          </ac:grpSpMkLst>
        </pc:grpChg>
        <pc:grpChg chg="add del">
          <ac:chgData name="Artemis Javanshir" userId="59835868965f2672" providerId="LiveId" clId="{C039A41E-D27C-4E0D-A1A3-551F7EFB744C}" dt="2023-01-14T06:34:49.610" v="239" actId="26606"/>
          <ac:grpSpMkLst>
            <pc:docMk/>
            <pc:sldMk cId="2747157928" sldId="258"/>
            <ac:grpSpMk id="72" creationId="{912209CB-3E4C-43AE-B507-08269FAE89F5}"/>
          </ac:grpSpMkLst>
        </pc:grpChg>
        <pc:grpChg chg="add del">
          <ac:chgData name="Artemis Javanshir" userId="59835868965f2672" providerId="LiveId" clId="{C039A41E-D27C-4E0D-A1A3-551F7EFB744C}" dt="2023-01-14T06:35:16.499" v="241" actId="26606"/>
          <ac:grpSpMkLst>
            <pc:docMk/>
            <pc:sldMk cId="2747157928" sldId="258"/>
            <ac:grpSpMk id="77" creationId="{CA83E95F-11F0-4EF3-B911-EC4A265F0826}"/>
          </ac:grpSpMkLst>
        </pc:grpChg>
        <pc:picChg chg="mod ord">
          <ac:chgData name="Artemis Javanshir" userId="59835868965f2672" providerId="LiveId" clId="{C039A41E-D27C-4E0D-A1A3-551F7EFB744C}" dt="2023-01-14T06:35:42.458" v="246" actId="27614"/>
          <ac:picMkLst>
            <pc:docMk/>
            <pc:sldMk cId="2747157928" sldId="258"/>
            <ac:picMk id="4" creationId="{CB53B7D2-16B3-1834-62F2-927BACE33438}"/>
          </ac:picMkLst>
        </pc:picChg>
        <pc:picChg chg="add mod">
          <ac:chgData name="Artemis Javanshir" userId="59835868965f2672" providerId="LiveId" clId="{C039A41E-D27C-4E0D-A1A3-551F7EFB744C}" dt="2023-01-14T06:35:41.773" v="244" actId="27614"/>
          <ac:picMkLst>
            <pc:docMk/>
            <pc:sldMk cId="2747157928" sldId="258"/>
            <ac:picMk id="5" creationId="{1577B2C0-E52F-93DE-2A51-B53FF63852AA}"/>
          </ac:picMkLst>
        </pc:picChg>
        <pc:cxnChg chg="add del">
          <ac:chgData name="Artemis Javanshir" userId="59835868965f2672" providerId="LiveId" clId="{C039A41E-D27C-4E0D-A1A3-551F7EFB744C}" dt="2023-01-14T06:34:36.901" v="235" actId="26606"/>
          <ac:cxnSpMkLst>
            <pc:docMk/>
            <pc:sldMk cId="2747157928" sldId="258"/>
            <ac:cxnSpMk id="33" creationId="{14F95C68-AB6E-4C79-8764-E43667ACD6E6}"/>
          </ac:cxnSpMkLst>
        </pc:cxnChg>
      </pc:sldChg>
      <pc:sldChg chg="modSp mod">
        <pc:chgData name="Artemis Javanshir" userId="59835868965f2672" providerId="LiveId" clId="{C039A41E-D27C-4E0D-A1A3-551F7EFB744C}" dt="2023-01-17T04:44:42.433" v="1012" actId="20577"/>
        <pc:sldMkLst>
          <pc:docMk/>
          <pc:sldMk cId="2216490957" sldId="259"/>
        </pc:sldMkLst>
        <pc:spChg chg="mod">
          <ac:chgData name="Artemis Javanshir" userId="59835868965f2672" providerId="LiveId" clId="{C039A41E-D27C-4E0D-A1A3-551F7EFB744C}" dt="2023-01-17T04:44:42.433" v="1012" actId="20577"/>
          <ac:spMkLst>
            <pc:docMk/>
            <pc:sldMk cId="2216490957" sldId="259"/>
            <ac:spMk id="3" creationId="{2DC3BF1D-E5FE-B9CA-D626-3332346604DE}"/>
          </ac:spMkLst>
        </pc:spChg>
      </pc:sldChg>
      <pc:sldChg chg="modSp mod">
        <pc:chgData name="Artemis Javanshir" userId="59835868965f2672" providerId="LiveId" clId="{C039A41E-D27C-4E0D-A1A3-551F7EFB744C}" dt="2023-01-17T04:45:51.291" v="1049" actId="20577"/>
        <pc:sldMkLst>
          <pc:docMk/>
          <pc:sldMk cId="2988737125" sldId="260"/>
        </pc:sldMkLst>
        <pc:spChg chg="mod">
          <ac:chgData name="Artemis Javanshir" userId="59835868965f2672" providerId="LiveId" clId="{C039A41E-D27C-4E0D-A1A3-551F7EFB744C}" dt="2023-01-17T04:45:51.291" v="1049" actId="20577"/>
          <ac:spMkLst>
            <pc:docMk/>
            <pc:sldMk cId="2988737125" sldId="260"/>
            <ac:spMk id="3" creationId="{8879D174-2839-ADEE-DB25-296E938C7BD8}"/>
          </ac:spMkLst>
        </pc:spChg>
      </pc:sldChg>
      <pc:sldChg chg="modSp mod">
        <pc:chgData name="Artemis Javanshir" userId="59835868965f2672" providerId="LiveId" clId="{C039A41E-D27C-4E0D-A1A3-551F7EFB744C}" dt="2023-01-17T04:47:40.515" v="1099" actId="313"/>
        <pc:sldMkLst>
          <pc:docMk/>
          <pc:sldMk cId="1987137674" sldId="261"/>
        </pc:sldMkLst>
        <pc:spChg chg="mod">
          <ac:chgData name="Artemis Javanshir" userId="59835868965f2672" providerId="LiveId" clId="{C039A41E-D27C-4E0D-A1A3-551F7EFB744C}" dt="2023-01-17T04:47:40.515" v="1099" actId="313"/>
          <ac:spMkLst>
            <pc:docMk/>
            <pc:sldMk cId="1987137674" sldId="261"/>
            <ac:spMk id="2" creationId="{BECFF976-F243-BD49-3BFA-AE641F405ED4}"/>
          </ac:spMkLst>
        </pc:spChg>
        <pc:spChg chg="mod">
          <ac:chgData name="Artemis Javanshir" userId="59835868965f2672" providerId="LiveId" clId="{C039A41E-D27C-4E0D-A1A3-551F7EFB744C}" dt="2023-01-14T06:19:45.861" v="98" actId="207"/>
          <ac:spMkLst>
            <pc:docMk/>
            <pc:sldMk cId="1987137674" sldId="261"/>
            <ac:spMk id="3" creationId="{3F3ED338-2679-99F3-C4BF-0F930E2E495C}"/>
          </ac:spMkLst>
        </pc:spChg>
      </pc:sldChg>
      <pc:sldChg chg="modSp mod ord">
        <pc:chgData name="Artemis Javanshir" userId="59835868965f2672" providerId="LiveId" clId="{C039A41E-D27C-4E0D-A1A3-551F7EFB744C}" dt="2023-01-17T04:45:16.204" v="1020" actId="20577"/>
        <pc:sldMkLst>
          <pc:docMk/>
          <pc:sldMk cId="833734691" sldId="262"/>
        </pc:sldMkLst>
        <pc:spChg chg="mod">
          <ac:chgData name="Artemis Javanshir" userId="59835868965f2672" providerId="LiveId" clId="{C039A41E-D27C-4E0D-A1A3-551F7EFB744C}" dt="2023-01-17T04:45:16.204" v="1020" actId="20577"/>
          <ac:spMkLst>
            <pc:docMk/>
            <pc:sldMk cId="833734691" sldId="262"/>
            <ac:spMk id="3" creationId="{ADB2084E-340D-ED8C-FDB2-B17459DCC59C}"/>
          </ac:spMkLst>
        </pc:spChg>
      </pc:sldChg>
      <pc:sldChg chg="modSp mod">
        <pc:chgData name="Artemis Javanshir" userId="59835868965f2672" providerId="LiveId" clId="{C039A41E-D27C-4E0D-A1A3-551F7EFB744C}" dt="2023-01-14T06:20:20.943" v="99" actId="207"/>
        <pc:sldMkLst>
          <pc:docMk/>
          <pc:sldMk cId="219806719" sldId="263"/>
        </pc:sldMkLst>
        <pc:spChg chg="mod">
          <ac:chgData name="Artemis Javanshir" userId="59835868965f2672" providerId="LiveId" clId="{C039A41E-D27C-4E0D-A1A3-551F7EFB744C}" dt="2023-01-14T06:20:20.943" v="99" actId="207"/>
          <ac:spMkLst>
            <pc:docMk/>
            <pc:sldMk cId="219806719" sldId="263"/>
            <ac:spMk id="3" creationId="{162AA589-0CB5-B05C-3C57-D8ED527639CF}"/>
          </ac:spMkLst>
        </pc:spChg>
      </pc:sldChg>
      <pc:sldChg chg="modSp mod">
        <pc:chgData name="Artemis Javanshir" userId="59835868965f2672" providerId="LiveId" clId="{C039A41E-D27C-4E0D-A1A3-551F7EFB744C}" dt="2023-01-14T06:20:30.463" v="100" actId="207"/>
        <pc:sldMkLst>
          <pc:docMk/>
          <pc:sldMk cId="3917873819" sldId="264"/>
        </pc:sldMkLst>
        <pc:spChg chg="mod">
          <ac:chgData name="Artemis Javanshir" userId="59835868965f2672" providerId="LiveId" clId="{C039A41E-D27C-4E0D-A1A3-551F7EFB744C}" dt="2023-01-14T06:20:30.463" v="100" actId="207"/>
          <ac:spMkLst>
            <pc:docMk/>
            <pc:sldMk cId="3917873819" sldId="264"/>
            <ac:spMk id="3" creationId="{04941E72-69D0-0D8F-515B-8DA4AC5F36FF}"/>
          </ac:spMkLst>
        </pc:spChg>
      </pc:sldChg>
      <pc:sldChg chg="modSp mod">
        <pc:chgData name="Artemis Javanshir" userId="59835868965f2672" providerId="LiveId" clId="{C039A41E-D27C-4E0D-A1A3-551F7EFB744C}" dt="2023-01-14T06:20:57.535" v="102" actId="207"/>
        <pc:sldMkLst>
          <pc:docMk/>
          <pc:sldMk cId="3676796639" sldId="265"/>
        </pc:sldMkLst>
        <pc:spChg chg="mod">
          <ac:chgData name="Artemis Javanshir" userId="59835868965f2672" providerId="LiveId" clId="{C039A41E-D27C-4E0D-A1A3-551F7EFB744C}" dt="2023-01-14T06:20:57.535" v="102" actId="207"/>
          <ac:spMkLst>
            <pc:docMk/>
            <pc:sldMk cId="3676796639" sldId="265"/>
            <ac:spMk id="3" creationId="{2360A075-A04E-3422-78A6-62EBE6D88D7C}"/>
          </ac:spMkLst>
        </pc:spChg>
      </pc:sldChg>
      <pc:sldChg chg="modSp mod">
        <pc:chgData name="Artemis Javanshir" userId="59835868965f2672" providerId="LiveId" clId="{C039A41E-D27C-4E0D-A1A3-551F7EFB744C}" dt="2023-01-17T04:46:30.764" v="1069" actId="20577"/>
        <pc:sldMkLst>
          <pc:docMk/>
          <pc:sldMk cId="822172883" sldId="266"/>
        </pc:sldMkLst>
        <pc:spChg chg="mod">
          <ac:chgData name="Artemis Javanshir" userId="59835868965f2672" providerId="LiveId" clId="{C039A41E-D27C-4E0D-A1A3-551F7EFB744C}" dt="2023-01-17T04:46:30.764" v="1069" actId="20577"/>
          <ac:spMkLst>
            <pc:docMk/>
            <pc:sldMk cId="822172883" sldId="266"/>
            <ac:spMk id="3" creationId="{EDB64644-827C-447B-8934-3C15E9532BFA}"/>
          </ac:spMkLst>
        </pc:spChg>
      </pc:sldChg>
      <pc:sldChg chg="modSp mod">
        <pc:chgData name="Artemis Javanshir" userId="59835868965f2672" providerId="LiveId" clId="{C039A41E-D27C-4E0D-A1A3-551F7EFB744C}" dt="2023-01-17T04:47:19.726" v="1096" actId="20577"/>
        <pc:sldMkLst>
          <pc:docMk/>
          <pc:sldMk cId="434100369" sldId="267"/>
        </pc:sldMkLst>
        <pc:spChg chg="mod">
          <ac:chgData name="Artemis Javanshir" userId="59835868965f2672" providerId="LiveId" clId="{C039A41E-D27C-4E0D-A1A3-551F7EFB744C}" dt="2023-01-17T04:46:54.142" v="1070" actId="20577"/>
          <ac:spMkLst>
            <pc:docMk/>
            <pc:sldMk cId="434100369" sldId="267"/>
            <ac:spMk id="2" creationId="{E27786B2-2B1C-1C82-4E44-F125E2DC6142}"/>
          </ac:spMkLst>
        </pc:spChg>
        <pc:spChg chg="mod">
          <ac:chgData name="Artemis Javanshir" userId="59835868965f2672" providerId="LiveId" clId="{C039A41E-D27C-4E0D-A1A3-551F7EFB744C}" dt="2023-01-17T04:47:19.726" v="1096" actId="20577"/>
          <ac:spMkLst>
            <pc:docMk/>
            <pc:sldMk cId="434100369" sldId="267"/>
            <ac:spMk id="3" creationId="{7C443B88-963E-5EEC-15CF-D7649315CAD0}"/>
          </ac:spMkLst>
        </pc:spChg>
      </pc:sldChg>
      <pc:sldChg chg="modSp mod">
        <pc:chgData name="Artemis Javanshir" userId="59835868965f2672" providerId="LiveId" clId="{C039A41E-D27C-4E0D-A1A3-551F7EFB744C}" dt="2023-01-17T04:45:04.099" v="1016" actId="20577"/>
        <pc:sldMkLst>
          <pc:docMk/>
          <pc:sldMk cId="811907901" sldId="268"/>
        </pc:sldMkLst>
        <pc:spChg chg="mod">
          <ac:chgData name="Artemis Javanshir" userId="59835868965f2672" providerId="LiveId" clId="{C039A41E-D27C-4E0D-A1A3-551F7EFB744C}" dt="2023-01-17T04:45:04.099" v="1016" actId="20577"/>
          <ac:spMkLst>
            <pc:docMk/>
            <pc:sldMk cId="811907901" sldId="268"/>
            <ac:spMk id="3" creationId="{3D29DCE2-EEAB-E5F3-49CC-042545CA33E1}"/>
          </ac:spMkLst>
        </pc:spChg>
      </pc:sldChg>
      <pc:sldChg chg="modSp mod">
        <pc:chgData name="Artemis Javanshir" userId="59835868965f2672" providerId="LiveId" clId="{C039A41E-D27C-4E0D-A1A3-551F7EFB744C}" dt="2023-01-17T04:47:30.666" v="1097" actId="20577"/>
        <pc:sldMkLst>
          <pc:docMk/>
          <pc:sldMk cId="1640876838" sldId="269"/>
        </pc:sldMkLst>
        <pc:spChg chg="mod">
          <ac:chgData name="Artemis Javanshir" userId="59835868965f2672" providerId="LiveId" clId="{C039A41E-D27C-4E0D-A1A3-551F7EFB744C}" dt="2023-01-17T04:47:30.666" v="1097" actId="20577"/>
          <ac:spMkLst>
            <pc:docMk/>
            <pc:sldMk cId="1640876838" sldId="269"/>
            <ac:spMk id="2" creationId="{3863E2D2-4F88-1A6C-D38A-F61C916844EF}"/>
          </ac:spMkLst>
        </pc:spChg>
        <pc:spChg chg="mod">
          <ac:chgData name="Artemis Javanshir" userId="59835868965f2672" providerId="LiveId" clId="{C039A41E-D27C-4E0D-A1A3-551F7EFB744C}" dt="2023-01-14T06:19:33.745" v="97" actId="207"/>
          <ac:spMkLst>
            <pc:docMk/>
            <pc:sldMk cId="1640876838" sldId="269"/>
            <ac:spMk id="3" creationId="{B2355934-99C1-CB06-9F22-BAA9EDDF192E}"/>
          </ac:spMkLst>
        </pc:spChg>
      </pc:sldChg>
      <pc:sldChg chg="modSp mod ord">
        <pc:chgData name="Artemis Javanshir" userId="59835868965f2672" providerId="LiveId" clId="{C039A41E-D27C-4E0D-A1A3-551F7EFB744C}" dt="2023-01-17T04:52:03.314" v="1250" actId="255"/>
        <pc:sldMkLst>
          <pc:docMk/>
          <pc:sldMk cId="2276855972" sldId="270"/>
        </pc:sldMkLst>
        <pc:spChg chg="mod">
          <ac:chgData name="Artemis Javanshir" userId="59835868965f2672" providerId="LiveId" clId="{C039A41E-D27C-4E0D-A1A3-551F7EFB744C}" dt="2023-01-17T04:52:03.314" v="1250" actId="255"/>
          <ac:spMkLst>
            <pc:docMk/>
            <pc:sldMk cId="2276855972" sldId="270"/>
            <ac:spMk id="3" creationId="{5BDDC9D0-C541-A767-68AA-8C34AABE13DC}"/>
          </ac:spMkLst>
        </pc:spChg>
      </pc:sldChg>
      <pc:sldChg chg="del">
        <pc:chgData name="Artemis Javanshir" userId="59835868965f2672" providerId="LiveId" clId="{C039A41E-D27C-4E0D-A1A3-551F7EFB744C}" dt="2023-01-14T06:21:16.119" v="103" actId="47"/>
        <pc:sldMkLst>
          <pc:docMk/>
          <pc:sldMk cId="3780371313" sldId="271"/>
        </pc:sldMkLst>
      </pc:sldChg>
      <pc:sldChg chg="modSp mod">
        <pc:chgData name="Artemis Javanshir" userId="59835868965f2672" providerId="LiveId" clId="{C039A41E-D27C-4E0D-A1A3-551F7EFB744C}" dt="2023-01-17T04:53:36.456" v="1296" actId="20577"/>
        <pc:sldMkLst>
          <pc:docMk/>
          <pc:sldMk cId="757195967" sldId="272"/>
        </pc:sldMkLst>
        <pc:spChg chg="mod">
          <ac:chgData name="Artemis Javanshir" userId="59835868965f2672" providerId="LiveId" clId="{C039A41E-D27C-4E0D-A1A3-551F7EFB744C}" dt="2023-01-14T06:22:06.876" v="121" actId="20577"/>
          <ac:spMkLst>
            <pc:docMk/>
            <pc:sldMk cId="757195967" sldId="272"/>
            <ac:spMk id="2" creationId="{63FBA3CD-E536-97E5-CE2E-01DB4C9B0AAB}"/>
          </ac:spMkLst>
        </pc:spChg>
        <pc:spChg chg="mod">
          <ac:chgData name="Artemis Javanshir" userId="59835868965f2672" providerId="LiveId" clId="{C039A41E-D27C-4E0D-A1A3-551F7EFB744C}" dt="2023-01-17T04:53:36.456" v="1296" actId="20577"/>
          <ac:spMkLst>
            <pc:docMk/>
            <pc:sldMk cId="757195967" sldId="272"/>
            <ac:spMk id="3" creationId="{DB591EDB-8871-AF4B-FDBB-766F13BBFBCD}"/>
          </ac:spMkLst>
        </pc:spChg>
      </pc:sldChg>
      <pc:sldChg chg="modSp mod">
        <pc:chgData name="Artemis Javanshir" userId="59835868965f2672" providerId="LiveId" clId="{C039A41E-D27C-4E0D-A1A3-551F7EFB744C}" dt="2023-01-17T04:53:50.706" v="1300" actId="20577"/>
        <pc:sldMkLst>
          <pc:docMk/>
          <pc:sldMk cId="3206825945" sldId="273"/>
        </pc:sldMkLst>
        <pc:spChg chg="mod">
          <ac:chgData name="Artemis Javanshir" userId="59835868965f2672" providerId="LiveId" clId="{C039A41E-D27C-4E0D-A1A3-551F7EFB744C}" dt="2023-01-17T04:53:50.706" v="1300" actId="20577"/>
          <ac:spMkLst>
            <pc:docMk/>
            <pc:sldMk cId="3206825945" sldId="273"/>
            <ac:spMk id="3" creationId="{F234625C-26FC-CCF5-BF13-23C56AC8B21B}"/>
          </ac:spMkLst>
        </pc:spChg>
      </pc:sldChg>
      <pc:sldChg chg="modSp mod">
        <pc:chgData name="Artemis Javanshir" userId="59835868965f2672" providerId="LiveId" clId="{C039A41E-D27C-4E0D-A1A3-551F7EFB744C}" dt="2023-01-17T04:55:39.454" v="1321" actId="20577"/>
        <pc:sldMkLst>
          <pc:docMk/>
          <pc:sldMk cId="1217332160" sldId="274"/>
        </pc:sldMkLst>
        <pc:spChg chg="mod">
          <ac:chgData name="Artemis Javanshir" userId="59835868965f2672" providerId="LiveId" clId="{C039A41E-D27C-4E0D-A1A3-551F7EFB744C}" dt="2023-01-17T04:55:39.454" v="1321" actId="20577"/>
          <ac:spMkLst>
            <pc:docMk/>
            <pc:sldMk cId="1217332160" sldId="274"/>
            <ac:spMk id="3" creationId="{772B2889-77F0-B713-2D25-9FBF80833154}"/>
          </ac:spMkLst>
        </pc:spChg>
      </pc:sldChg>
      <pc:sldChg chg="modSp mod">
        <pc:chgData name="Artemis Javanshir" userId="59835868965f2672" providerId="LiveId" clId="{C039A41E-D27C-4E0D-A1A3-551F7EFB744C}" dt="2023-01-17T04:52:38.420" v="1255" actId="20577"/>
        <pc:sldMkLst>
          <pc:docMk/>
          <pc:sldMk cId="616495877" sldId="275"/>
        </pc:sldMkLst>
        <pc:spChg chg="mod">
          <ac:chgData name="Artemis Javanshir" userId="59835868965f2672" providerId="LiveId" clId="{C039A41E-D27C-4E0D-A1A3-551F7EFB744C}" dt="2023-01-17T04:52:38.420" v="1255" actId="20577"/>
          <ac:spMkLst>
            <pc:docMk/>
            <pc:sldMk cId="616495877" sldId="275"/>
            <ac:spMk id="3" creationId="{D885B614-C0F9-31E6-300D-CBA044C4F61C}"/>
          </ac:spMkLst>
        </pc:spChg>
      </pc:sldChg>
      <pc:sldChg chg="modSp mod">
        <pc:chgData name="Artemis Javanshir" userId="59835868965f2672" providerId="LiveId" clId="{C039A41E-D27C-4E0D-A1A3-551F7EFB744C}" dt="2023-01-17T04:55:08.605" v="1308" actId="20577"/>
        <pc:sldMkLst>
          <pc:docMk/>
          <pc:sldMk cId="1991194861" sldId="276"/>
        </pc:sldMkLst>
        <pc:spChg chg="mod">
          <ac:chgData name="Artemis Javanshir" userId="59835868965f2672" providerId="LiveId" clId="{C039A41E-D27C-4E0D-A1A3-551F7EFB744C}" dt="2023-01-17T04:55:08.605" v="1308" actId="20577"/>
          <ac:spMkLst>
            <pc:docMk/>
            <pc:sldMk cId="1991194861" sldId="276"/>
            <ac:spMk id="3" creationId="{DD6A6C89-32F1-D74D-E2FB-E08C3B34CCED}"/>
          </ac:spMkLst>
        </pc:spChg>
      </pc:sldChg>
      <pc:sldChg chg="modSp mod">
        <pc:chgData name="Artemis Javanshir" userId="59835868965f2672" providerId="LiveId" clId="{C039A41E-D27C-4E0D-A1A3-551F7EFB744C}" dt="2023-01-17T04:55:51.030" v="1323" actId="20577"/>
        <pc:sldMkLst>
          <pc:docMk/>
          <pc:sldMk cId="2581327975" sldId="277"/>
        </pc:sldMkLst>
        <pc:spChg chg="mod">
          <ac:chgData name="Artemis Javanshir" userId="59835868965f2672" providerId="LiveId" clId="{C039A41E-D27C-4E0D-A1A3-551F7EFB744C}" dt="2023-01-17T04:55:51.030" v="1323" actId="20577"/>
          <ac:spMkLst>
            <pc:docMk/>
            <pc:sldMk cId="2581327975" sldId="277"/>
            <ac:spMk id="3" creationId="{49D79939-CB41-6856-8516-B03A2067A6A9}"/>
          </ac:spMkLst>
        </pc:spChg>
      </pc:sldChg>
      <pc:sldChg chg="modSp mod delDesignElem">
        <pc:chgData name="Artemis Javanshir" userId="59835868965f2672" providerId="LiveId" clId="{C039A41E-D27C-4E0D-A1A3-551F7EFB744C}" dt="2023-02-04T22:27:36.221" v="1324" actId="313"/>
        <pc:sldMkLst>
          <pc:docMk/>
          <pc:sldMk cId="3564991024" sldId="278"/>
        </pc:sldMkLst>
        <pc:graphicFrameChg chg="modGraphic">
          <ac:chgData name="Artemis Javanshir" userId="59835868965f2672" providerId="LiveId" clId="{C039A41E-D27C-4E0D-A1A3-551F7EFB744C}" dt="2023-02-04T22:27:36.221" v="1324" actId="313"/>
          <ac:graphicFrameMkLst>
            <pc:docMk/>
            <pc:sldMk cId="3564991024" sldId="278"/>
            <ac:graphicFrameMk id="4" creationId="{9E3D2AD1-7D31-AAB0-FD16-9A43A63401D2}"/>
          </ac:graphicFrameMkLst>
        </pc:graphicFrame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EC2D0-74B7-EF29-57B8-DE36D5746D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7B08C7-DC89-F25D-3E19-7085C494C4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19FAAD-4599-C7F5-3FBE-CDC1218C5C6E}"/>
              </a:ext>
            </a:extLst>
          </p:cNvPr>
          <p:cNvSpPr>
            <a:spLocks noGrp="1"/>
          </p:cNvSpPr>
          <p:nvPr>
            <p:ph type="dt" sz="half" idx="10"/>
          </p:nvPr>
        </p:nvSpPr>
        <p:spPr/>
        <p:txBody>
          <a:bodyPr/>
          <a:lstStyle/>
          <a:p>
            <a:fld id="{3756F1EC-2204-4F96-9684-2050A00D4865}" type="datetimeFigureOut">
              <a:rPr lang="en-US" smtClean="0"/>
              <a:t>12/26/2023</a:t>
            </a:fld>
            <a:endParaRPr lang="en-US"/>
          </a:p>
        </p:txBody>
      </p:sp>
      <p:sp>
        <p:nvSpPr>
          <p:cNvPr id="5" name="Footer Placeholder 4">
            <a:extLst>
              <a:ext uri="{FF2B5EF4-FFF2-40B4-BE49-F238E27FC236}">
                <a16:creationId xmlns:a16="http://schemas.microsoft.com/office/drawing/2014/main" id="{F28B965E-766F-F078-A1B4-A9E5C89B7A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58BF74-8BB4-B571-8EBB-D3E442AF17FA}"/>
              </a:ext>
            </a:extLst>
          </p:cNvPr>
          <p:cNvSpPr>
            <a:spLocks noGrp="1"/>
          </p:cNvSpPr>
          <p:nvPr>
            <p:ph type="sldNum" sz="quarter" idx="12"/>
          </p:nvPr>
        </p:nvSpPr>
        <p:spPr/>
        <p:txBody>
          <a:bodyPr/>
          <a:lstStyle/>
          <a:p>
            <a:fld id="{B0B5B24C-7C37-47CD-A84B-9C12B18CB319}" type="slidenum">
              <a:rPr lang="en-US" smtClean="0"/>
              <a:t>‹#›</a:t>
            </a:fld>
            <a:endParaRPr lang="en-US"/>
          </a:p>
        </p:txBody>
      </p:sp>
    </p:spTree>
    <p:extLst>
      <p:ext uri="{BB962C8B-B14F-4D97-AF65-F5344CB8AC3E}">
        <p14:creationId xmlns:p14="http://schemas.microsoft.com/office/powerpoint/2010/main" val="612177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EFCF4-D2C0-E086-81B5-0609A08346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334612-83D9-11D0-0E4C-2F640E16FE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1328F3-F33D-B0CB-CB4D-4001B0FFC8CD}"/>
              </a:ext>
            </a:extLst>
          </p:cNvPr>
          <p:cNvSpPr>
            <a:spLocks noGrp="1"/>
          </p:cNvSpPr>
          <p:nvPr>
            <p:ph type="dt" sz="half" idx="10"/>
          </p:nvPr>
        </p:nvSpPr>
        <p:spPr/>
        <p:txBody>
          <a:bodyPr/>
          <a:lstStyle/>
          <a:p>
            <a:fld id="{3756F1EC-2204-4F96-9684-2050A00D4865}" type="datetimeFigureOut">
              <a:rPr lang="en-US" smtClean="0"/>
              <a:t>12/26/2023</a:t>
            </a:fld>
            <a:endParaRPr lang="en-US"/>
          </a:p>
        </p:txBody>
      </p:sp>
      <p:sp>
        <p:nvSpPr>
          <p:cNvPr id="5" name="Footer Placeholder 4">
            <a:extLst>
              <a:ext uri="{FF2B5EF4-FFF2-40B4-BE49-F238E27FC236}">
                <a16:creationId xmlns:a16="http://schemas.microsoft.com/office/drawing/2014/main" id="{F9263C57-A193-34A3-9101-4212D287BD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CD52D2-D6CE-7F2D-2983-5224EBA7BC10}"/>
              </a:ext>
            </a:extLst>
          </p:cNvPr>
          <p:cNvSpPr>
            <a:spLocks noGrp="1"/>
          </p:cNvSpPr>
          <p:nvPr>
            <p:ph type="sldNum" sz="quarter" idx="12"/>
          </p:nvPr>
        </p:nvSpPr>
        <p:spPr/>
        <p:txBody>
          <a:bodyPr/>
          <a:lstStyle/>
          <a:p>
            <a:fld id="{B0B5B24C-7C37-47CD-A84B-9C12B18CB319}" type="slidenum">
              <a:rPr lang="en-US" smtClean="0"/>
              <a:t>‹#›</a:t>
            </a:fld>
            <a:endParaRPr lang="en-US"/>
          </a:p>
        </p:txBody>
      </p:sp>
    </p:spTree>
    <p:extLst>
      <p:ext uri="{BB962C8B-B14F-4D97-AF65-F5344CB8AC3E}">
        <p14:creationId xmlns:p14="http://schemas.microsoft.com/office/powerpoint/2010/main" val="1535811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379371-0E7E-FCB4-DC77-B9E01E744B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5AEABF-C1A6-BC57-3F04-1008AAA8FF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320FC8-93C5-0939-8494-B15E80BFE35E}"/>
              </a:ext>
            </a:extLst>
          </p:cNvPr>
          <p:cNvSpPr>
            <a:spLocks noGrp="1"/>
          </p:cNvSpPr>
          <p:nvPr>
            <p:ph type="dt" sz="half" idx="10"/>
          </p:nvPr>
        </p:nvSpPr>
        <p:spPr/>
        <p:txBody>
          <a:bodyPr/>
          <a:lstStyle/>
          <a:p>
            <a:fld id="{3756F1EC-2204-4F96-9684-2050A00D4865}" type="datetimeFigureOut">
              <a:rPr lang="en-US" smtClean="0"/>
              <a:t>12/26/2023</a:t>
            </a:fld>
            <a:endParaRPr lang="en-US"/>
          </a:p>
        </p:txBody>
      </p:sp>
      <p:sp>
        <p:nvSpPr>
          <p:cNvPr id="5" name="Footer Placeholder 4">
            <a:extLst>
              <a:ext uri="{FF2B5EF4-FFF2-40B4-BE49-F238E27FC236}">
                <a16:creationId xmlns:a16="http://schemas.microsoft.com/office/drawing/2014/main" id="{04282B9B-1C27-8FF2-9C00-8A356F25FE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7991D1-5378-F37E-DA27-D37F1620BA66}"/>
              </a:ext>
            </a:extLst>
          </p:cNvPr>
          <p:cNvSpPr>
            <a:spLocks noGrp="1"/>
          </p:cNvSpPr>
          <p:nvPr>
            <p:ph type="sldNum" sz="quarter" idx="12"/>
          </p:nvPr>
        </p:nvSpPr>
        <p:spPr/>
        <p:txBody>
          <a:bodyPr/>
          <a:lstStyle/>
          <a:p>
            <a:fld id="{B0B5B24C-7C37-47CD-A84B-9C12B18CB319}" type="slidenum">
              <a:rPr lang="en-US" smtClean="0"/>
              <a:t>‹#›</a:t>
            </a:fld>
            <a:endParaRPr lang="en-US"/>
          </a:p>
        </p:txBody>
      </p:sp>
    </p:spTree>
    <p:extLst>
      <p:ext uri="{BB962C8B-B14F-4D97-AF65-F5344CB8AC3E}">
        <p14:creationId xmlns:p14="http://schemas.microsoft.com/office/powerpoint/2010/main" val="1952701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DA732-46B6-3663-6588-EB6BE8881C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44F6B5-95F2-EFB9-CD1D-6217892EC0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FD8A99-9C4F-5E80-F2B9-8A98F4BC9541}"/>
              </a:ext>
            </a:extLst>
          </p:cNvPr>
          <p:cNvSpPr>
            <a:spLocks noGrp="1"/>
          </p:cNvSpPr>
          <p:nvPr>
            <p:ph type="dt" sz="half" idx="10"/>
          </p:nvPr>
        </p:nvSpPr>
        <p:spPr/>
        <p:txBody>
          <a:bodyPr/>
          <a:lstStyle/>
          <a:p>
            <a:fld id="{3756F1EC-2204-4F96-9684-2050A00D4865}" type="datetimeFigureOut">
              <a:rPr lang="en-US" smtClean="0"/>
              <a:t>12/26/2023</a:t>
            </a:fld>
            <a:endParaRPr lang="en-US"/>
          </a:p>
        </p:txBody>
      </p:sp>
      <p:sp>
        <p:nvSpPr>
          <p:cNvPr id="5" name="Footer Placeholder 4">
            <a:extLst>
              <a:ext uri="{FF2B5EF4-FFF2-40B4-BE49-F238E27FC236}">
                <a16:creationId xmlns:a16="http://schemas.microsoft.com/office/drawing/2014/main" id="{C72F7338-DD76-FB71-9196-8E4672FA49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D28304-08CF-1BA2-B327-CC45BFC239DC}"/>
              </a:ext>
            </a:extLst>
          </p:cNvPr>
          <p:cNvSpPr>
            <a:spLocks noGrp="1"/>
          </p:cNvSpPr>
          <p:nvPr>
            <p:ph type="sldNum" sz="quarter" idx="12"/>
          </p:nvPr>
        </p:nvSpPr>
        <p:spPr/>
        <p:txBody>
          <a:bodyPr/>
          <a:lstStyle/>
          <a:p>
            <a:fld id="{B0B5B24C-7C37-47CD-A84B-9C12B18CB319}" type="slidenum">
              <a:rPr lang="en-US" smtClean="0"/>
              <a:t>‹#›</a:t>
            </a:fld>
            <a:endParaRPr lang="en-US"/>
          </a:p>
        </p:txBody>
      </p:sp>
    </p:spTree>
    <p:extLst>
      <p:ext uri="{BB962C8B-B14F-4D97-AF65-F5344CB8AC3E}">
        <p14:creationId xmlns:p14="http://schemas.microsoft.com/office/powerpoint/2010/main" val="885417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B80B3-13BC-99FA-0257-7DB236DC7A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A7CF21-4836-C96C-22C0-3DD41CE26E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AE9C99-297A-9A76-9506-9853F23023A6}"/>
              </a:ext>
            </a:extLst>
          </p:cNvPr>
          <p:cNvSpPr>
            <a:spLocks noGrp="1"/>
          </p:cNvSpPr>
          <p:nvPr>
            <p:ph type="dt" sz="half" idx="10"/>
          </p:nvPr>
        </p:nvSpPr>
        <p:spPr/>
        <p:txBody>
          <a:bodyPr/>
          <a:lstStyle/>
          <a:p>
            <a:fld id="{3756F1EC-2204-4F96-9684-2050A00D4865}" type="datetimeFigureOut">
              <a:rPr lang="en-US" smtClean="0"/>
              <a:t>12/26/2023</a:t>
            </a:fld>
            <a:endParaRPr lang="en-US"/>
          </a:p>
        </p:txBody>
      </p:sp>
      <p:sp>
        <p:nvSpPr>
          <p:cNvPr id="5" name="Footer Placeholder 4">
            <a:extLst>
              <a:ext uri="{FF2B5EF4-FFF2-40B4-BE49-F238E27FC236}">
                <a16:creationId xmlns:a16="http://schemas.microsoft.com/office/drawing/2014/main" id="{BF2000DD-2DA0-B532-1D8D-CC1FAF866E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50DB0-83B8-1F55-7D3E-3B05BEA5F3E6}"/>
              </a:ext>
            </a:extLst>
          </p:cNvPr>
          <p:cNvSpPr>
            <a:spLocks noGrp="1"/>
          </p:cNvSpPr>
          <p:nvPr>
            <p:ph type="sldNum" sz="quarter" idx="12"/>
          </p:nvPr>
        </p:nvSpPr>
        <p:spPr/>
        <p:txBody>
          <a:bodyPr/>
          <a:lstStyle/>
          <a:p>
            <a:fld id="{B0B5B24C-7C37-47CD-A84B-9C12B18CB319}" type="slidenum">
              <a:rPr lang="en-US" smtClean="0"/>
              <a:t>‹#›</a:t>
            </a:fld>
            <a:endParaRPr lang="en-US"/>
          </a:p>
        </p:txBody>
      </p:sp>
    </p:spTree>
    <p:extLst>
      <p:ext uri="{BB962C8B-B14F-4D97-AF65-F5344CB8AC3E}">
        <p14:creationId xmlns:p14="http://schemas.microsoft.com/office/powerpoint/2010/main" val="315672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568A8-6CAE-4FF6-E0BE-6018F392BD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FE2AC7-D852-1538-C00E-3AB4273C7E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1B2C71-235F-EB44-D752-2B21E447C1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623099-FA35-AD00-39B9-C020380B612B}"/>
              </a:ext>
            </a:extLst>
          </p:cNvPr>
          <p:cNvSpPr>
            <a:spLocks noGrp="1"/>
          </p:cNvSpPr>
          <p:nvPr>
            <p:ph type="dt" sz="half" idx="10"/>
          </p:nvPr>
        </p:nvSpPr>
        <p:spPr/>
        <p:txBody>
          <a:bodyPr/>
          <a:lstStyle/>
          <a:p>
            <a:fld id="{3756F1EC-2204-4F96-9684-2050A00D4865}" type="datetimeFigureOut">
              <a:rPr lang="en-US" smtClean="0"/>
              <a:t>12/26/2023</a:t>
            </a:fld>
            <a:endParaRPr lang="en-US"/>
          </a:p>
        </p:txBody>
      </p:sp>
      <p:sp>
        <p:nvSpPr>
          <p:cNvPr id="6" name="Footer Placeholder 5">
            <a:extLst>
              <a:ext uri="{FF2B5EF4-FFF2-40B4-BE49-F238E27FC236}">
                <a16:creationId xmlns:a16="http://schemas.microsoft.com/office/drawing/2014/main" id="{9BF1BDA4-BB49-B604-2F3E-4A3678E480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E80B60-FEF1-E5AC-A3B7-B393264FEDD5}"/>
              </a:ext>
            </a:extLst>
          </p:cNvPr>
          <p:cNvSpPr>
            <a:spLocks noGrp="1"/>
          </p:cNvSpPr>
          <p:nvPr>
            <p:ph type="sldNum" sz="quarter" idx="12"/>
          </p:nvPr>
        </p:nvSpPr>
        <p:spPr/>
        <p:txBody>
          <a:bodyPr/>
          <a:lstStyle/>
          <a:p>
            <a:fld id="{B0B5B24C-7C37-47CD-A84B-9C12B18CB319}" type="slidenum">
              <a:rPr lang="en-US" smtClean="0"/>
              <a:t>‹#›</a:t>
            </a:fld>
            <a:endParaRPr lang="en-US"/>
          </a:p>
        </p:txBody>
      </p:sp>
    </p:spTree>
    <p:extLst>
      <p:ext uri="{BB962C8B-B14F-4D97-AF65-F5344CB8AC3E}">
        <p14:creationId xmlns:p14="http://schemas.microsoft.com/office/powerpoint/2010/main" val="825030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5C32D-9D14-185E-C8D9-5F460BBD2C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1BC62B-9380-2F80-D4A6-C0D2503DF2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A3B75F-80EC-378F-BADC-1194EA0468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3E42F2-3B9A-13CC-5F1E-0718F283B5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0E34B2-6DF5-AE68-B0EC-97F1602B25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7D7F09-2FA9-B09E-FD55-228845C9EFF1}"/>
              </a:ext>
            </a:extLst>
          </p:cNvPr>
          <p:cNvSpPr>
            <a:spLocks noGrp="1"/>
          </p:cNvSpPr>
          <p:nvPr>
            <p:ph type="dt" sz="half" idx="10"/>
          </p:nvPr>
        </p:nvSpPr>
        <p:spPr/>
        <p:txBody>
          <a:bodyPr/>
          <a:lstStyle/>
          <a:p>
            <a:fld id="{3756F1EC-2204-4F96-9684-2050A00D4865}" type="datetimeFigureOut">
              <a:rPr lang="en-US" smtClean="0"/>
              <a:t>12/26/2023</a:t>
            </a:fld>
            <a:endParaRPr lang="en-US"/>
          </a:p>
        </p:txBody>
      </p:sp>
      <p:sp>
        <p:nvSpPr>
          <p:cNvPr id="8" name="Footer Placeholder 7">
            <a:extLst>
              <a:ext uri="{FF2B5EF4-FFF2-40B4-BE49-F238E27FC236}">
                <a16:creationId xmlns:a16="http://schemas.microsoft.com/office/drawing/2014/main" id="{7FA72293-AC72-B240-725F-83569E5068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9EFB405-3EFE-7B56-AA6C-F016D21EEFAC}"/>
              </a:ext>
            </a:extLst>
          </p:cNvPr>
          <p:cNvSpPr>
            <a:spLocks noGrp="1"/>
          </p:cNvSpPr>
          <p:nvPr>
            <p:ph type="sldNum" sz="quarter" idx="12"/>
          </p:nvPr>
        </p:nvSpPr>
        <p:spPr/>
        <p:txBody>
          <a:bodyPr/>
          <a:lstStyle/>
          <a:p>
            <a:fld id="{B0B5B24C-7C37-47CD-A84B-9C12B18CB319}" type="slidenum">
              <a:rPr lang="en-US" smtClean="0"/>
              <a:t>‹#›</a:t>
            </a:fld>
            <a:endParaRPr lang="en-US"/>
          </a:p>
        </p:txBody>
      </p:sp>
    </p:spTree>
    <p:extLst>
      <p:ext uri="{BB962C8B-B14F-4D97-AF65-F5344CB8AC3E}">
        <p14:creationId xmlns:p14="http://schemas.microsoft.com/office/powerpoint/2010/main" val="547714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98457-7AF1-CB75-0B5B-515FEA05DB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36387B-5C4F-5594-B4E9-A887F2F779DA}"/>
              </a:ext>
            </a:extLst>
          </p:cNvPr>
          <p:cNvSpPr>
            <a:spLocks noGrp="1"/>
          </p:cNvSpPr>
          <p:nvPr>
            <p:ph type="dt" sz="half" idx="10"/>
          </p:nvPr>
        </p:nvSpPr>
        <p:spPr/>
        <p:txBody>
          <a:bodyPr/>
          <a:lstStyle/>
          <a:p>
            <a:fld id="{3756F1EC-2204-4F96-9684-2050A00D4865}" type="datetimeFigureOut">
              <a:rPr lang="en-US" smtClean="0"/>
              <a:t>12/26/2023</a:t>
            </a:fld>
            <a:endParaRPr lang="en-US"/>
          </a:p>
        </p:txBody>
      </p:sp>
      <p:sp>
        <p:nvSpPr>
          <p:cNvPr id="4" name="Footer Placeholder 3">
            <a:extLst>
              <a:ext uri="{FF2B5EF4-FFF2-40B4-BE49-F238E27FC236}">
                <a16:creationId xmlns:a16="http://schemas.microsoft.com/office/drawing/2014/main" id="{183559CB-8935-FD2E-D8B3-BC253ED12F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E0A344-5B97-FDB9-4B18-51313B3DC158}"/>
              </a:ext>
            </a:extLst>
          </p:cNvPr>
          <p:cNvSpPr>
            <a:spLocks noGrp="1"/>
          </p:cNvSpPr>
          <p:nvPr>
            <p:ph type="sldNum" sz="quarter" idx="12"/>
          </p:nvPr>
        </p:nvSpPr>
        <p:spPr/>
        <p:txBody>
          <a:bodyPr/>
          <a:lstStyle/>
          <a:p>
            <a:fld id="{B0B5B24C-7C37-47CD-A84B-9C12B18CB319}" type="slidenum">
              <a:rPr lang="en-US" smtClean="0"/>
              <a:t>‹#›</a:t>
            </a:fld>
            <a:endParaRPr lang="en-US"/>
          </a:p>
        </p:txBody>
      </p:sp>
    </p:spTree>
    <p:extLst>
      <p:ext uri="{BB962C8B-B14F-4D97-AF65-F5344CB8AC3E}">
        <p14:creationId xmlns:p14="http://schemas.microsoft.com/office/powerpoint/2010/main" val="1588106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A2B8C7-B558-7B09-8E07-4E149DE08C49}"/>
              </a:ext>
            </a:extLst>
          </p:cNvPr>
          <p:cNvSpPr>
            <a:spLocks noGrp="1"/>
          </p:cNvSpPr>
          <p:nvPr>
            <p:ph type="dt" sz="half" idx="10"/>
          </p:nvPr>
        </p:nvSpPr>
        <p:spPr/>
        <p:txBody>
          <a:bodyPr/>
          <a:lstStyle/>
          <a:p>
            <a:fld id="{3756F1EC-2204-4F96-9684-2050A00D4865}" type="datetimeFigureOut">
              <a:rPr lang="en-US" smtClean="0"/>
              <a:t>12/26/2023</a:t>
            </a:fld>
            <a:endParaRPr lang="en-US"/>
          </a:p>
        </p:txBody>
      </p:sp>
      <p:sp>
        <p:nvSpPr>
          <p:cNvPr id="3" name="Footer Placeholder 2">
            <a:extLst>
              <a:ext uri="{FF2B5EF4-FFF2-40B4-BE49-F238E27FC236}">
                <a16:creationId xmlns:a16="http://schemas.microsoft.com/office/drawing/2014/main" id="{5E0E6250-DF3B-6595-54FF-49459C630F7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3BABC0B-7228-F1BE-C8E7-FFB37A2C6799}"/>
              </a:ext>
            </a:extLst>
          </p:cNvPr>
          <p:cNvSpPr>
            <a:spLocks noGrp="1"/>
          </p:cNvSpPr>
          <p:nvPr>
            <p:ph type="sldNum" sz="quarter" idx="12"/>
          </p:nvPr>
        </p:nvSpPr>
        <p:spPr/>
        <p:txBody>
          <a:bodyPr/>
          <a:lstStyle/>
          <a:p>
            <a:fld id="{B0B5B24C-7C37-47CD-A84B-9C12B18CB319}" type="slidenum">
              <a:rPr lang="en-US" smtClean="0"/>
              <a:t>‹#›</a:t>
            </a:fld>
            <a:endParaRPr lang="en-US"/>
          </a:p>
        </p:txBody>
      </p:sp>
    </p:spTree>
    <p:extLst>
      <p:ext uri="{BB962C8B-B14F-4D97-AF65-F5344CB8AC3E}">
        <p14:creationId xmlns:p14="http://schemas.microsoft.com/office/powerpoint/2010/main" val="3268474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BB946-9F7D-C856-E959-8EA1D0FB91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51DBAD-197D-28CC-0266-5DAB68CA37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E13F70-545B-C32F-11BE-774B5BFEF4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55F165-2362-0C53-1624-2A14956B0CB6}"/>
              </a:ext>
            </a:extLst>
          </p:cNvPr>
          <p:cNvSpPr>
            <a:spLocks noGrp="1"/>
          </p:cNvSpPr>
          <p:nvPr>
            <p:ph type="dt" sz="half" idx="10"/>
          </p:nvPr>
        </p:nvSpPr>
        <p:spPr/>
        <p:txBody>
          <a:bodyPr/>
          <a:lstStyle/>
          <a:p>
            <a:fld id="{3756F1EC-2204-4F96-9684-2050A00D4865}" type="datetimeFigureOut">
              <a:rPr lang="en-US" smtClean="0"/>
              <a:t>12/26/2023</a:t>
            </a:fld>
            <a:endParaRPr lang="en-US"/>
          </a:p>
        </p:txBody>
      </p:sp>
      <p:sp>
        <p:nvSpPr>
          <p:cNvPr id="6" name="Footer Placeholder 5">
            <a:extLst>
              <a:ext uri="{FF2B5EF4-FFF2-40B4-BE49-F238E27FC236}">
                <a16:creationId xmlns:a16="http://schemas.microsoft.com/office/drawing/2014/main" id="{D8B144F5-A3CB-3434-C386-9297383696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A54D09-277F-0DE7-4B60-D5C59C44E65B}"/>
              </a:ext>
            </a:extLst>
          </p:cNvPr>
          <p:cNvSpPr>
            <a:spLocks noGrp="1"/>
          </p:cNvSpPr>
          <p:nvPr>
            <p:ph type="sldNum" sz="quarter" idx="12"/>
          </p:nvPr>
        </p:nvSpPr>
        <p:spPr/>
        <p:txBody>
          <a:bodyPr/>
          <a:lstStyle/>
          <a:p>
            <a:fld id="{B0B5B24C-7C37-47CD-A84B-9C12B18CB319}" type="slidenum">
              <a:rPr lang="en-US" smtClean="0"/>
              <a:t>‹#›</a:t>
            </a:fld>
            <a:endParaRPr lang="en-US"/>
          </a:p>
        </p:txBody>
      </p:sp>
    </p:spTree>
    <p:extLst>
      <p:ext uri="{BB962C8B-B14F-4D97-AF65-F5344CB8AC3E}">
        <p14:creationId xmlns:p14="http://schemas.microsoft.com/office/powerpoint/2010/main" val="250176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0BEAD-E08B-751F-6460-18FAC173AC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E91820-FD9C-005C-7131-B2ACEEC58F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4499972-8AFE-95B2-5F13-090CC28C1E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7AB3AE-ECFD-94F3-6670-19666491D022}"/>
              </a:ext>
            </a:extLst>
          </p:cNvPr>
          <p:cNvSpPr>
            <a:spLocks noGrp="1"/>
          </p:cNvSpPr>
          <p:nvPr>
            <p:ph type="dt" sz="half" idx="10"/>
          </p:nvPr>
        </p:nvSpPr>
        <p:spPr/>
        <p:txBody>
          <a:bodyPr/>
          <a:lstStyle/>
          <a:p>
            <a:fld id="{3756F1EC-2204-4F96-9684-2050A00D4865}" type="datetimeFigureOut">
              <a:rPr lang="en-US" smtClean="0"/>
              <a:t>12/26/2023</a:t>
            </a:fld>
            <a:endParaRPr lang="en-US"/>
          </a:p>
        </p:txBody>
      </p:sp>
      <p:sp>
        <p:nvSpPr>
          <p:cNvPr id="6" name="Footer Placeholder 5">
            <a:extLst>
              <a:ext uri="{FF2B5EF4-FFF2-40B4-BE49-F238E27FC236}">
                <a16:creationId xmlns:a16="http://schemas.microsoft.com/office/drawing/2014/main" id="{65491067-2880-00F0-32E0-5B598EE402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EA4F9F-D811-F503-E9EF-94F74EE477C0}"/>
              </a:ext>
            </a:extLst>
          </p:cNvPr>
          <p:cNvSpPr>
            <a:spLocks noGrp="1"/>
          </p:cNvSpPr>
          <p:nvPr>
            <p:ph type="sldNum" sz="quarter" idx="12"/>
          </p:nvPr>
        </p:nvSpPr>
        <p:spPr/>
        <p:txBody>
          <a:bodyPr/>
          <a:lstStyle/>
          <a:p>
            <a:fld id="{B0B5B24C-7C37-47CD-A84B-9C12B18CB319}" type="slidenum">
              <a:rPr lang="en-US" smtClean="0"/>
              <a:t>‹#›</a:t>
            </a:fld>
            <a:endParaRPr lang="en-US"/>
          </a:p>
        </p:txBody>
      </p:sp>
    </p:spTree>
    <p:extLst>
      <p:ext uri="{BB962C8B-B14F-4D97-AF65-F5344CB8AC3E}">
        <p14:creationId xmlns:p14="http://schemas.microsoft.com/office/powerpoint/2010/main" val="754537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3E3433-F510-EFAA-1A89-26D5FF22FC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56AF6-9B7A-3353-E2AE-9FB6506A93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1F5D16-698B-C2C7-1D7A-CFE8F9E8AE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56F1EC-2204-4F96-9684-2050A00D4865}" type="datetimeFigureOut">
              <a:rPr lang="en-US" smtClean="0"/>
              <a:t>12/26/2023</a:t>
            </a:fld>
            <a:endParaRPr lang="en-US"/>
          </a:p>
        </p:txBody>
      </p:sp>
      <p:sp>
        <p:nvSpPr>
          <p:cNvPr id="5" name="Footer Placeholder 4">
            <a:extLst>
              <a:ext uri="{FF2B5EF4-FFF2-40B4-BE49-F238E27FC236}">
                <a16:creationId xmlns:a16="http://schemas.microsoft.com/office/drawing/2014/main" id="{BE3821DF-FBE8-5F23-3758-E524C6C860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00DE6EF-5C3D-0279-CBDB-94E4C16C35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B5B24C-7C37-47CD-A84B-9C12B18CB319}" type="slidenum">
              <a:rPr lang="en-US" smtClean="0"/>
              <a:t>‹#›</a:t>
            </a:fld>
            <a:endParaRPr lang="en-US"/>
          </a:p>
        </p:txBody>
      </p:sp>
    </p:spTree>
    <p:extLst>
      <p:ext uri="{BB962C8B-B14F-4D97-AF65-F5344CB8AC3E}">
        <p14:creationId xmlns:p14="http://schemas.microsoft.com/office/powerpoint/2010/main" val="28891272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A3BB3-824C-6E4F-D74B-2548E4138ACA}"/>
              </a:ext>
            </a:extLst>
          </p:cNvPr>
          <p:cNvSpPr>
            <a:spLocks noGrp="1"/>
          </p:cNvSpPr>
          <p:nvPr>
            <p:ph type="ctrTitle"/>
          </p:nvPr>
        </p:nvSpPr>
        <p:spPr>
          <a:xfrm>
            <a:off x="650449" y="4559523"/>
            <a:ext cx="10901471" cy="1236440"/>
          </a:xfrm>
          <a:noFill/>
        </p:spPr>
        <p:txBody>
          <a:bodyPr>
            <a:normAutofit/>
          </a:bodyPr>
          <a:lstStyle/>
          <a:p>
            <a:r>
              <a:rPr lang="en-US" sz="6600"/>
              <a:t>Christianity</a:t>
            </a:r>
          </a:p>
        </p:txBody>
      </p:sp>
      <p:sp>
        <p:nvSpPr>
          <p:cNvPr id="3" name="Subtitle 2">
            <a:extLst>
              <a:ext uri="{FF2B5EF4-FFF2-40B4-BE49-F238E27FC236}">
                <a16:creationId xmlns:a16="http://schemas.microsoft.com/office/drawing/2014/main" id="{8ED24858-DA96-BF24-5F9C-6D05452DCC78}"/>
              </a:ext>
            </a:extLst>
          </p:cNvPr>
          <p:cNvSpPr>
            <a:spLocks noGrp="1"/>
          </p:cNvSpPr>
          <p:nvPr>
            <p:ph type="subTitle" idx="1"/>
          </p:nvPr>
        </p:nvSpPr>
        <p:spPr>
          <a:xfrm>
            <a:off x="650449" y="5795963"/>
            <a:ext cx="10901471" cy="560388"/>
          </a:xfrm>
          <a:noFill/>
        </p:spPr>
        <p:txBody>
          <a:bodyPr>
            <a:normAutofit/>
          </a:bodyPr>
          <a:lstStyle/>
          <a:p>
            <a:r>
              <a:rPr lang="en-US" sz="2800"/>
              <a:t>Comparative Religion</a:t>
            </a:r>
          </a:p>
        </p:txBody>
      </p:sp>
      <p:pic>
        <p:nvPicPr>
          <p:cNvPr id="4" name="Picture 3">
            <a:extLst>
              <a:ext uri="{FF2B5EF4-FFF2-40B4-BE49-F238E27FC236}">
                <a16:creationId xmlns:a16="http://schemas.microsoft.com/office/drawing/2014/main" id="{62EDA4CA-577D-8023-2FA7-8A3BFABAC3AB}"/>
              </a:ext>
            </a:extLst>
          </p:cNvPr>
          <p:cNvPicPr>
            <a:picLocks noChangeAspect="1"/>
          </p:cNvPicPr>
          <p:nvPr/>
        </p:nvPicPr>
        <p:blipFill rotWithShape="1">
          <a:blip r:embed="rId2"/>
          <a:srcRect t="22843" b="16945"/>
          <a:stretch/>
        </p:blipFill>
        <p:spPr>
          <a:xfrm>
            <a:off x="20" y="1"/>
            <a:ext cx="12191979" cy="4239482"/>
          </a:xfrm>
          <a:prstGeom prst="rect">
            <a:avLst/>
          </a:prstGeom>
        </p:spPr>
      </p:pic>
      <p:sp>
        <p:nvSpPr>
          <p:cNvPr id="16" name="Rectangle 8">
            <a:extLst>
              <a:ext uri="{FF2B5EF4-FFF2-40B4-BE49-F238E27FC236}">
                <a16:creationId xmlns:a16="http://schemas.microsoft.com/office/drawing/2014/main" id="{714CEF0E-5843-4407-9EDB-BF7B96FA8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32937" y="-1793455"/>
            <a:ext cx="126124" cy="1219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D0032F7C-ED28-2715-F506-15A8674093DA}"/>
              </a:ext>
            </a:extLst>
          </p:cNvPr>
          <p:cNvPicPr>
            <a:picLocks noChangeAspect="1"/>
          </p:cNvPicPr>
          <p:nvPr/>
        </p:nvPicPr>
        <p:blipFill>
          <a:blip r:embed="rId3"/>
          <a:stretch>
            <a:fillRect/>
          </a:stretch>
        </p:blipFill>
        <p:spPr>
          <a:xfrm>
            <a:off x="10677492" y="4771012"/>
            <a:ext cx="762066" cy="1409822"/>
          </a:xfrm>
          <a:prstGeom prst="rect">
            <a:avLst/>
          </a:prstGeom>
        </p:spPr>
      </p:pic>
    </p:spTree>
    <p:extLst>
      <p:ext uri="{BB962C8B-B14F-4D97-AF65-F5344CB8AC3E}">
        <p14:creationId xmlns:p14="http://schemas.microsoft.com/office/powerpoint/2010/main" val="1979534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E149CDF-5DAC-4860-A285-9492CF2090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27">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30" name="Rectangle 29">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26A515A1-4D80-430E-BE0A-71A290516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542" y="729175"/>
            <a:ext cx="11099352" cy="5399650"/>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Title 1">
            <a:extLst>
              <a:ext uri="{FF2B5EF4-FFF2-40B4-BE49-F238E27FC236}">
                <a16:creationId xmlns:a16="http://schemas.microsoft.com/office/drawing/2014/main" id="{3863E2D2-4F88-1A6C-D38A-F61C916844EF}"/>
              </a:ext>
            </a:extLst>
          </p:cNvPr>
          <p:cNvSpPr>
            <a:spLocks noGrp="1"/>
          </p:cNvSpPr>
          <p:nvPr>
            <p:ph type="title"/>
          </p:nvPr>
        </p:nvSpPr>
        <p:spPr>
          <a:xfrm>
            <a:off x="1191966" y="905011"/>
            <a:ext cx="3629555" cy="1889135"/>
          </a:xfrm>
        </p:spPr>
        <p:txBody>
          <a:bodyPr anchor="b">
            <a:normAutofit/>
          </a:bodyPr>
          <a:lstStyle/>
          <a:p>
            <a:r>
              <a:rPr lang="en-US" sz="4800" dirty="0"/>
              <a:t>Jesus’s Gift to Humanity</a:t>
            </a:r>
          </a:p>
        </p:txBody>
      </p:sp>
      <p:sp>
        <p:nvSpPr>
          <p:cNvPr id="3" name="Content Placeholder 2">
            <a:extLst>
              <a:ext uri="{FF2B5EF4-FFF2-40B4-BE49-F238E27FC236}">
                <a16:creationId xmlns:a16="http://schemas.microsoft.com/office/drawing/2014/main" id="{B2355934-99C1-CB06-9F22-BAA9EDDF192E}"/>
              </a:ext>
            </a:extLst>
          </p:cNvPr>
          <p:cNvSpPr>
            <a:spLocks noGrp="1"/>
          </p:cNvSpPr>
          <p:nvPr>
            <p:ph idx="1"/>
          </p:nvPr>
        </p:nvSpPr>
        <p:spPr>
          <a:xfrm>
            <a:off x="1191966" y="2965592"/>
            <a:ext cx="3629555" cy="2987397"/>
          </a:xfrm>
        </p:spPr>
        <p:txBody>
          <a:bodyPr>
            <a:normAutofit/>
          </a:bodyPr>
          <a:lstStyle/>
          <a:p>
            <a:r>
              <a:rPr lang="en-US" sz="1800" dirty="0"/>
              <a:t>By dying and rising from the dead, Jesus made up for the sin of Adam  and redeemed the world, allowing all who believe in Him to enter heaven.</a:t>
            </a:r>
          </a:p>
          <a:p>
            <a:r>
              <a:rPr lang="en-US" sz="1800" dirty="0">
                <a:solidFill>
                  <a:srgbClr val="0070C0"/>
                </a:solidFill>
              </a:rPr>
              <a:t>What was </a:t>
            </a:r>
            <a:r>
              <a:rPr lang="en-US" sz="1800" dirty="0" err="1">
                <a:solidFill>
                  <a:srgbClr val="0070C0"/>
                </a:solidFill>
              </a:rPr>
              <a:t>Zarathushtra’s</a:t>
            </a:r>
            <a:r>
              <a:rPr lang="en-US" sz="1800" dirty="0">
                <a:solidFill>
                  <a:srgbClr val="0070C0"/>
                </a:solidFill>
              </a:rPr>
              <a:t> gift to humanity?</a:t>
            </a:r>
          </a:p>
          <a:p>
            <a:r>
              <a:rPr lang="en-US" sz="1800" dirty="0">
                <a:solidFill>
                  <a:srgbClr val="0070C0"/>
                </a:solidFill>
              </a:rPr>
              <a:t>Do we have the above concept in Zoroastrianism?</a:t>
            </a:r>
          </a:p>
        </p:txBody>
      </p:sp>
      <p:pic>
        <p:nvPicPr>
          <p:cNvPr id="5" name="Picture 4">
            <a:extLst>
              <a:ext uri="{FF2B5EF4-FFF2-40B4-BE49-F238E27FC236}">
                <a16:creationId xmlns:a16="http://schemas.microsoft.com/office/drawing/2014/main" id="{4CB9CD82-713B-6910-F46C-FECBE3C544BF}"/>
              </a:ext>
            </a:extLst>
          </p:cNvPr>
          <p:cNvPicPr>
            <a:picLocks noChangeAspect="1"/>
          </p:cNvPicPr>
          <p:nvPr/>
        </p:nvPicPr>
        <p:blipFill rotWithShape="1">
          <a:blip r:embed="rId3"/>
          <a:srcRect l="3625" r="14873" b="-2"/>
          <a:stretch/>
        </p:blipFill>
        <p:spPr>
          <a:xfrm>
            <a:off x="5359151" y="895610"/>
            <a:ext cx="6107166" cy="5058020"/>
          </a:xfrm>
          <a:prstGeom prst="rect">
            <a:avLst/>
          </a:prstGeom>
        </p:spPr>
      </p:pic>
    </p:spTree>
    <p:extLst>
      <p:ext uri="{BB962C8B-B14F-4D97-AF65-F5344CB8AC3E}">
        <p14:creationId xmlns:p14="http://schemas.microsoft.com/office/powerpoint/2010/main" val="1640876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FF976-F243-BD49-3BFA-AE641F405ED4}"/>
              </a:ext>
            </a:extLst>
          </p:cNvPr>
          <p:cNvSpPr>
            <a:spLocks noGrp="1"/>
          </p:cNvSpPr>
          <p:nvPr>
            <p:ph type="title"/>
          </p:nvPr>
        </p:nvSpPr>
        <p:spPr>
          <a:xfrm>
            <a:off x="648929" y="629267"/>
            <a:ext cx="4944152" cy="1007898"/>
          </a:xfrm>
        </p:spPr>
        <p:txBody>
          <a:bodyPr>
            <a:normAutofit fontScale="90000"/>
          </a:bodyPr>
          <a:lstStyle/>
          <a:p>
            <a:pPr algn="ctr"/>
            <a:r>
              <a:rPr lang="en-US" dirty="0"/>
              <a:t>Christians’ Religious Book</a:t>
            </a:r>
          </a:p>
        </p:txBody>
      </p:sp>
      <p:sp>
        <p:nvSpPr>
          <p:cNvPr id="3" name="Content Placeholder 2">
            <a:extLst>
              <a:ext uri="{FF2B5EF4-FFF2-40B4-BE49-F238E27FC236}">
                <a16:creationId xmlns:a16="http://schemas.microsoft.com/office/drawing/2014/main" id="{3F3ED338-2679-99F3-C4BF-0F930E2E495C}"/>
              </a:ext>
            </a:extLst>
          </p:cNvPr>
          <p:cNvSpPr>
            <a:spLocks noGrp="1"/>
          </p:cNvSpPr>
          <p:nvPr>
            <p:ph idx="1"/>
          </p:nvPr>
        </p:nvSpPr>
        <p:spPr>
          <a:xfrm>
            <a:off x="648930" y="1637164"/>
            <a:ext cx="4944151" cy="4586655"/>
          </a:xfrm>
        </p:spPr>
        <p:txBody>
          <a:bodyPr>
            <a:normAutofit/>
          </a:bodyPr>
          <a:lstStyle/>
          <a:p>
            <a:r>
              <a:rPr lang="en-US" sz="2400" b="1" dirty="0"/>
              <a:t>Bible</a:t>
            </a:r>
            <a:r>
              <a:rPr lang="en-US" sz="2400" dirty="0"/>
              <a:t> is the inspired word of God and is made of </a:t>
            </a:r>
          </a:p>
          <a:p>
            <a:pPr lvl="1"/>
            <a:r>
              <a:rPr lang="en-US" b="1" dirty="0"/>
              <a:t>the Old Testament</a:t>
            </a:r>
            <a:r>
              <a:rPr lang="en-US" sz="1800" b="1" dirty="0"/>
              <a:t>-</a:t>
            </a:r>
            <a:r>
              <a:rPr lang="en-US" sz="1800" dirty="0"/>
              <a:t>written</a:t>
            </a:r>
            <a:r>
              <a:rPr lang="en-US" sz="1800" b="1" dirty="0"/>
              <a:t> </a:t>
            </a:r>
            <a:r>
              <a:rPr lang="en-US" sz="1800" dirty="0"/>
              <a:t>in Hebrew with a few chapters written in Aramaic</a:t>
            </a:r>
          </a:p>
          <a:p>
            <a:pPr lvl="1"/>
            <a:r>
              <a:rPr lang="en-US" b="1" dirty="0"/>
              <a:t>the New Testament </a:t>
            </a:r>
            <a:r>
              <a:rPr lang="en-US" sz="1800" dirty="0"/>
              <a:t>(written in 50-100 CE) -written in Greek</a:t>
            </a:r>
          </a:p>
          <a:p>
            <a:pPr lvl="2"/>
            <a:r>
              <a:rPr lang="en-US" dirty="0"/>
              <a:t>Gospels of the New Testament are four books </a:t>
            </a:r>
          </a:p>
          <a:p>
            <a:pPr lvl="3"/>
            <a:r>
              <a:rPr lang="en-US" dirty="0"/>
              <a:t>give a record of Jesus Christ’s life and teaching</a:t>
            </a:r>
          </a:p>
          <a:p>
            <a:r>
              <a:rPr lang="en-US" sz="2400" dirty="0">
                <a:solidFill>
                  <a:srgbClr val="0070C0"/>
                </a:solidFill>
              </a:rPr>
              <a:t>What is Zoroastrian’s religious book?</a:t>
            </a:r>
          </a:p>
        </p:txBody>
      </p:sp>
      <p:sp>
        <p:nvSpPr>
          <p:cNvPr id="13" name="Rectangle 8">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A4C0428-407D-4C30-1EEB-08E1905767DC}"/>
              </a:ext>
            </a:extLst>
          </p:cNvPr>
          <p:cNvPicPr>
            <a:picLocks noChangeAspect="1"/>
          </p:cNvPicPr>
          <p:nvPr/>
        </p:nvPicPr>
        <p:blipFill>
          <a:blip r:embed="rId2"/>
          <a:stretch>
            <a:fillRect/>
          </a:stretch>
        </p:blipFill>
        <p:spPr>
          <a:xfrm>
            <a:off x="6904709" y="1637164"/>
            <a:ext cx="4475531" cy="3580424"/>
          </a:xfrm>
          <a:prstGeom prst="rect">
            <a:avLst/>
          </a:prstGeom>
          <a:effectLst/>
        </p:spPr>
      </p:pic>
    </p:spTree>
    <p:extLst>
      <p:ext uri="{BB962C8B-B14F-4D97-AF65-F5344CB8AC3E}">
        <p14:creationId xmlns:p14="http://schemas.microsoft.com/office/powerpoint/2010/main" val="1987137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5D708-879E-E4DF-182A-6C31F281BB41}"/>
              </a:ext>
            </a:extLst>
          </p:cNvPr>
          <p:cNvSpPr>
            <a:spLocks noGrp="1"/>
          </p:cNvSpPr>
          <p:nvPr>
            <p:ph type="title"/>
          </p:nvPr>
        </p:nvSpPr>
        <p:spPr>
          <a:xfrm>
            <a:off x="648929" y="629266"/>
            <a:ext cx="4944152" cy="1622321"/>
          </a:xfrm>
        </p:spPr>
        <p:txBody>
          <a:bodyPr>
            <a:normAutofit/>
          </a:bodyPr>
          <a:lstStyle/>
          <a:p>
            <a:r>
              <a:rPr lang="en-US" sz="4100"/>
              <a:t>Central Teachings of Traditional Christianity</a:t>
            </a:r>
          </a:p>
        </p:txBody>
      </p:sp>
      <p:sp>
        <p:nvSpPr>
          <p:cNvPr id="3" name="Content Placeholder 2">
            <a:extLst>
              <a:ext uri="{FF2B5EF4-FFF2-40B4-BE49-F238E27FC236}">
                <a16:creationId xmlns:a16="http://schemas.microsoft.com/office/drawing/2014/main" id="{162AA589-0CB5-B05C-3C57-D8ED527639CF}"/>
              </a:ext>
            </a:extLst>
          </p:cNvPr>
          <p:cNvSpPr>
            <a:spLocks noGrp="1"/>
          </p:cNvSpPr>
          <p:nvPr>
            <p:ph idx="1"/>
          </p:nvPr>
        </p:nvSpPr>
        <p:spPr>
          <a:xfrm>
            <a:off x="648930" y="2438400"/>
            <a:ext cx="4944151" cy="3785419"/>
          </a:xfrm>
        </p:spPr>
        <p:txBody>
          <a:bodyPr>
            <a:normAutofit/>
          </a:bodyPr>
          <a:lstStyle/>
          <a:p>
            <a:r>
              <a:rPr lang="en-US" sz="1500" dirty="0"/>
              <a:t>Jesus is the Son of God</a:t>
            </a:r>
          </a:p>
          <a:p>
            <a:r>
              <a:rPr lang="en-US" sz="1500" dirty="0"/>
              <a:t>Jesus’ life on earth, his crucifixion, resurrection and ascension into heaven are proof of God’s love for humanity and God’s forgiveness of human sins</a:t>
            </a:r>
          </a:p>
          <a:p>
            <a:pPr lvl="1"/>
            <a:r>
              <a:rPr lang="en-US" sz="1500" dirty="0"/>
              <a:t>Jesus sacrificed himself thus paid for the sins of mankind.</a:t>
            </a:r>
          </a:p>
          <a:p>
            <a:pPr lvl="2"/>
            <a:r>
              <a:rPr lang="en-US" sz="1500" dirty="0"/>
              <a:t>What does this notion of sacrifice remind you of?</a:t>
            </a:r>
          </a:p>
          <a:p>
            <a:r>
              <a:rPr lang="en-US" sz="1500" dirty="0"/>
              <a:t>By having faith in Jesus, one may receive salvation and eternal life.</a:t>
            </a:r>
          </a:p>
          <a:p>
            <a:r>
              <a:rPr lang="en-US" sz="1500" dirty="0"/>
              <a:t>Christians consider salvation through Jesus unearned but rather a gift from God </a:t>
            </a:r>
          </a:p>
          <a:p>
            <a:r>
              <a:rPr lang="en-US" sz="1500" dirty="0">
                <a:solidFill>
                  <a:srgbClr val="0070C0"/>
                </a:solidFill>
              </a:rPr>
              <a:t>How does the above compare to </a:t>
            </a:r>
            <a:r>
              <a:rPr lang="en-US" sz="1500" dirty="0" err="1">
                <a:solidFill>
                  <a:srgbClr val="0070C0"/>
                </a:solidFill>
              </a:rPr>
              <a:t>Zarathushtra’s</a:t>
            </a:r>
            <a:r>
              <a:rPr lang="en-US" sz="1500" dirty="0">
                <a:solidFill>
                  <a:srgbClr val="0070C0"/>
                </a:solidFill>
              </a:rPr>
              <a:t> teachings?</a:t>
            </a:r>
          </a:p>
        </p:txBody>
      </p:sp>
      <p:sp>
        <p:nvSpPr>
          <p:cNvPr id="9" name="Rectangle 8">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A13BACE-7649-2029-D0F1-4B34FBF031E8}"/>
              </a:ext>
            </a:extLst>
          </p:cNvPr>
          <p:cNvPicPr>
            <a:picLocks noChangeAspect="1"/>
          </p:cNvPicPr>
          <p:nvPr/>
        </p:nvPicPr>
        <p:blipFill>
          <a:blip r:embed="rId2"/>
          <a:stretch>
            <a:fillRect/>
          </a:stretch>
        </p:blipFill>
        <p:spPr>
          <a:xfrm>
            <a:off x="6904709" y="2280522"/>
            <a:ext cx="4475531" cy="2293709"/>
          </a:xfrm>
          <a:prstGeom prst="rect">
            <a:avLst/>
          </a:prstGeom>
          <a:effectLst/>
        </p:spPr>
      </p:pic>
    </p:spTree>
    <p:extLst>
      <p:ext uri="{BB962C8B-B14F-4D97-AF65-F5344CB8AC3E}">
        <p14:creationId xmlns:p14="http://schemas.microsoft.com/office/powerpoint/2010/main" val="219806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E4CBDBB-4FBD-4B9E-BD01-054A81D431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B01A6F03-171F-40B2-8B2C-A061B89241F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14" name="Rectangle 13">
            <a:extLst>
              <a:ext uri="{FF2B5EF4-FFF2-40B4-BE49-F238E27FC236}">
                <a16:creationId xmlns:a16="http://schemas.microsoft.com/office/drawing/2014/main" id="{72C4834C-B602-4125-8264-BD0D55A588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3172EE5-132F-4DD4-8855-4DBBD9C346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95844" y="1110000"/>
            <a:ext cx="10195740" cy="4629235"/>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Title 1">
            <a:extLst>
              <a:ext uri="{FF2B5EF4-FFF2-40B4-BE49-F238E27FC236}">
                <a16:creationId xmlns:a16="http://schemas.microsoft.com/office/drawing/2014/main" id="{34343050-C39F-29BE-002C-6F2B7A77527A}"/>
              </a:ext>
            </a:extLst>
          </p:cNvPr>
          <p:cNvSpPr>
            <a:spLocks noGrp="1"/>
          </p:cNvSpPr>
          <p:nvPr>
            <p:ph type="title"/>
          </p:nvPr>
        </p:nvSpPr>
        <p:spPr>
          <a:xfrm>
            <a:off x="1998875" y="1302871"/>
            <a:ext cx="8188026" cy="2044650"/>
          </a:xfrm>
        </p:spPr>
        <p:txBody>
          <a:bodyPr anchor="b">
            <a:normAutofit/>
          </a:bodyPr>
          <a:lstStyle/>
          <a:p>
            <a:pPr algn="ctr"/>
            <a:r>
              <a:rPr lang="en-US" sz="4800"/>
              <a:t>God in Christianity</a:t>
            </a:r>
          </a:p>
        </p:txBody>
      </p:sp>
      <p:sp>
        <p:nvSpPr>
          <p:cNvPr id="3" name="Content Placeholder 2">
            <a:extLst>
              <a:ext uri="{FF2B5EF4-FFF2-40B4-BE49-F238E27FC236}">
                <a16:creationId xmlns:a16="http://schemas.microsoft.com/office/drawing/2014/main" id="{04941E72-69D0-0D8F-515B-8DA4AC5F36FF}"/>
              </a:ext>
            </a:extLst>
          </p:cNvPr>
          <p:cNvSpPr>
            <a:spLocks noGrp="1"/>
          </p:cNvSpPr>
          <p:nvPr>
            <p:ph idx="1"/>
          </p:nvPr>
        </p:nvSpPr>
        <p:spPr>
          <a:xfrm>
            <a:off x="1993641" y="3519236"/>
            <a:ext cx="8192843" cy="2057046"/>
          </a:xfrm>
        </p:spPr>
        <p:txBody>
          <a:bodyPr anchor="t">
            <a:normAutofit/>
          </a:bodyPr>
          <a:lstStyle/>
          <a:p>
            <a:pPr algn="ctr"/>
            <a:r>
              <a:rPr lang="en-US" sz="1800" dirty="0"/>
              <a:t>Most Christians believe that God is one single eternal being who exists in three distinct, eternal, and invisible persons</a:t>
            </a:r>
          </a:p>
          <a:p>
            <a:pPr lvl="1" algn="ctr"/>
            <a:r>
              <a:rPr lang="en-US" sz="1800" dirty="0"/>
              <a:t>God the Father</a:t>
            </a:r>
          </a:p>
          <a:p>
            <a:pPr lvl="1" algn="ctr"/>
            <a:r>
              <a:rPr lang="en-US" sz="1800" dirty="0"/>
              <a:t>God the Son (Jesus)</a:t>
            </a:r>
          </a:p>
          <a:p>
            <a:pPr lvl="1" algn="ctr"/>
            <a:r>
              <a:rPr lang="en-US" sz="1800" dirty="0"/>
              <a:t>God the Holy Spirit (or Holy Ghost)</a:t>
            </a:r>
          </a:p>
          <a:p>
            <a:pPr algn="ctr"/>
            <a:r>
              <a:rPr lang="en-US" sz="1800" dirty="0">
                <a:solidFill>
                  <a:srgbClr val="0070C0"/>
                </a:solidFill>
              </a:rPr>
              <a:t>Compare this to God in Zoroastrianism.</a:t>
            </a:r>
          </a:p>
        </p:txBody>
      </p:sp>
    </p:spTree>
    <p:extLst>
      <p:ext uri="{BB962C8B-B14F-4D97-AF65-F5344CB8AC3E}">
        <p14:creationId xmlns:p14="http://schemas.microsoft.com/office/powerpoint/2010/main" val="3917873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77BCDF-688C-6658-0FFD-D1CF350EAAC4}"/>
              </a:ext>
            </a:extLst>
          </p:cNvPr>
          <p:cNvSpPr>
            <a:spLocks noGrp="1"/>
          </p:cNvSpPr>
          <p:nvPr>
            <p:ph type="title"/>
          </p:nvPr>
        </p:nvSpPr>
        <p:spPr>
          <a:xfrm>
            <a:off x="793662" y="386930"/>
            <a:ext cx="10066122" cy="1298448"/>
          </a:xfrm>
        </p:spPr>
        <p:txBody>
          <a:bodyPr anchor="b">
            <a:normAutofit/>
          </a:bodyPr>
          <a:lstStyle/>
          <a:p>
            <a:r>
              <a:rPr lang="en-US" sz="4800"/>
              <a:t>Worship in Christianity</a:t>
            </a:r>
          </a:p>
        </p:txBody>
      </p:sp>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BDDC9D0-C541-A767-68AA-8C34AABE13DC}"/>
              </a:ext>
            </a:extLst>
          </p:cNvPr>
          <p:cNvSpPr>
            <a:spLocks noGrp="1"/>
          </p:cNvSpPr>
          <p:nvPr>
            <p:ph idx="1"/>
          </p:nvPr>
        </p:nvSpPr>
        <p:spPr>
          <a:xfrm>
            <a:off x="793661" y="2599509"/>
            <a:ext cx="4530898" cy="3639450"/>
          </a:xfrm>
        </p:spPr>
        <p:txBody>
          <a:bodyPr anchor="ctr">
            <a:normAutofit fontScale="92500" lnSpcReduction="10000"/>
          </a:bodyPr>
          <a:lstStyle/>
          <a:p>
            <a:r>
              <a:rPr lang="en-US" sz="1900" dirty="0"/>
              <a:t>Christian worship includes the following sacraments:</a:t>
            </a:r>
          </a:p>
          <a:p>
            <a:pPr lvl="1"/>
            <a:r>
              <a:rPr lang="en-US" sz="1600" dirty="0"/>
              <a:t>Baptism</a:t>
            </a:r>
          </a:p>
          <a:p>
            <a:pPr lvl="1"/>
            <a:r>
              <a:rPr lang="en-US" sz="1600" dirty="0"/>
              <a:t>Confirmation or Chrismation</a:t>
            </a:r>
          </a:p>
          <a:p>
            <a:pPr lvl="1"/>
            <a:r>
              <a:rPr lang="en-US" sz="1600" dirty="0"/>
              <a:t>Communion (Eucharist)</a:t>
            </a:r>
          </a:p>
          <a:p>
            <a:pPr lvl="1"/>
            <a:r>
              <a:rPr lang="en-US" sz="1600" dirty="0"/>
              <a:t>Penance</a:t>
            </a:r>
          </a:p>
          <a:p>
            <a:r>
              <a:rPr lang="en-US" sz="2000" dirty="0"/>
              <a:t>Christian worship also includes:</a:t>
            </a:r>
          </a:p>
          <a:p>
            <a:pPr lvl="1"/>
            <a:r>
              <a:rPr lang="en-US" sz="1600" dirty="0"/>
              <a:t>Acts of personal piety such as prayer, and Bible reading</a:t>
            </a:r>
          </a:p>
          <a:p>
            <a:pPr lvl="1"/>
            <a:r>
              <a:rPr lang="en-US" sz="1600" dirty="0"/>
              <a:t>Living a moral lifestyle.</a:t>
            </a:r>
          </a:p>
          <a:p>
            <a:pPr lvl="2"/>
            <a:r>
              <a:rPr lang="en-US" sz="1600" dirty="0"/>
              <a:t>Obedience to the Ten Commandments</a:t>
            </a:r>
          </a:p>
          <a:p>
            <a:pPr lvl="2"/>
            <a:r>
              <a:rPr lang="en-US" sz="1600" dirty="0"/>
              <a:t>Love thy neighbor</a:t>
            </a:r>
          </a:p>
          <a:p>
            <a:pPr lvl="2"/>
            <a:r>
              <a:rPr lang="en-US" sz="1600" dirty="0"/>
              <a:t>Feed the hungry/shelter the homeless</a:t>
            </a:r>
          </a:p>
          <a:p>
            <a:r>
              <a:rPr lang="en-US" sz="1600" dirty="0">
                <a:solidFill>
                  <a:srgbClr val="0070C0"/>
                </a:solidFill>
              </a:rPr>
              <a:t>How do we worship in Zoroastrianism?</a:t>
            </a:r>
          </a:p>
          <a:p>
            <a:endParaRPr lang="en-US" sz="1600" dirty="0"/>
          </a:p>
        </p:txBody>
      </p:sp>
      <p:pic>
        <p:nvPicPr>
          <p:cNvPr id="4" name="Picture 3">
            <a:extLst>
              <a:ext uri="{FF2B5EF4-FFF2-40B4-BE49-F238E27FC236}">
                <a16:creationId xmlns:a16="http://schemas.microsoft.com/office/drawing/2014/main" id="{C1DA8CBE-B62D-3812-C963-BBBF0A12924B}"/>
              </a:ext>
            </a:extLst>
          </p:cNvPr>
          <p:cNvPicPr>
            <a:picLocks noChangeAspect="1"/>
          </p:cNvPicPr>
          <p:nvPr/>
        </p:nvPicPr>
        <p:blipFill rotWithShape="1">
          <a:blip r:embed="rId2"/>
          <a:srcRect r="7442"/>
          <a:stretch/>
        </p:blipFill>
        <p:spPr>
          <a:xfrm>
            <a:off x="5911532" y="2484255"/>
            <a:ext cx="5150277" cy="3714244"/>
          </a:xfrm>
          <a:prstGeom prst="rect">
            <a:avLst/>
          </a:prstGeom>
        </p:spPr>
      </p:pic>
      <p:sp>
        <p:nvSpPr>
          <p:cNvPr id="15" name="Rectangle 14">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6855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5B1FC96-0749-41C9-BAED-E089E7714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23F253-B85D-207B-5A48-A083E0AFB4C1}"/>
              </a:ext>
            </a:extLst>
          </p:cNvPr>
          <p:cNvSpPr>
            <a:spLocks noGrp="1"/>
          </p:cNvSpPr>
          <p:nvPr>
            <p:ph type="title"/>
          </p:nvPr>
        </p:nvSpPr>
        <p:spPr>
          <a:xfrm>
            <a:off x="630936" y="4562856"/>
            <a:ext cx="3419856" cy="1600200"/>
          </a:xfrm>
        </p:spPr>
        <p:txBody>
          <a:bodyPr anchor="ctr">
            <a:normAutofit/>
          </a:bodyPr>
          <a:lstStyle/>
          <a:p>
            <a:r>
              <a:rPr lang="en-US" sz="4800"/>
              <a:t>Place of Worship </a:t>
            </a:r>
          </a:p>
        </p:txBody>
      </p:sp>
      <p:pic>
        <p:nvPicPr>
          <p:cNvPr id="5" name="Picture 4">
            <a:extLst>
              <a:ext uri="{FF2B5EF4-FFF2-40B4-BE49-F238E27FC236}">
                <a16:creationId xmlns:a16="http://schemas.microsoft.com/office/drawing/2014/main" id="{F0D1FFE5-0B47-4C85-1241-BC3DD3E2460A}"/>
              </a:ext>
            </a:extLst>
          </p:cNvPr>
          <p:cNvPicPr>
            <a:picLocks noChangeAspect="1"/>
          </p:cNvPicPr>
          <p:nvPr/>
        </p:nvPicPr>
        <p:blipFill rotWithShape="1">
          <a:blip r:embed="rId2"/>
          <a:srcRect l="3394" r="-3" b="-3"/>
          <a:stretch/>
        </p:blipFill>
        <p:spPr>
          <a:xfrm>
            <a:off x="5" y="10"/>
            <a:ext cx="6095995" cy="4196271"/>
          </a:xfrm>
          <a:custGeom>
            <a:avLst/>
            <a:gdLst/>
            <a:ahLst/>
            <a:cxnLst/>
            <a:rect l="l" t="t" r="r" b="b"/>
            <a:pathLst>
              <a:path w="6005375" h="4196281">
                <a:moveTo>
                  <a:pt x="0" y="0"/>
                </a:moveTo>
                <a:lnTo>
                  <a:pt x="6000672" y="0"/>
                </a:lnTo>
                <a:lnTo>
                  <a:pt x="5998730" y="19709"/>
                </a:lnTo>
                <a:cubicBezTo>
                  <a:pt x="6001245" y="280059"/>
                  <a:pt x="5986415" y="540409"/>
                  <a:pt x="5999656" y="800631"/>
                </a:cubicBezTo>
                <a:cubicBezTo>
                  <a:pt x="6009855"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3" y="3561638"/>
                  <a:pt x="5989197" y="3805463"/>
                </a:cubicBezTo>
                <a:cubicBezTo>
                  <a:pt x="5985594" y="3872508"/>
                  <a:pt x="5984647" y="3939633"/>
                  <a:pt x="5986348" y="4006695"/>
                </a:cubicBezTo>
                <a:lnTo>
                  <a:pt x="5997254" y="4174633"/>
                </a:lnTo>
                <a:lnTo>
                  <a:pt x="5951601" y="4176620"/>
                </a:lnTo>
                <a:cubicBezTo>
                  <a:pt x="5886702" y="4176651"/>
                  <a:pt x="5821788" y="4174749"/>
                  <a:pt x="5756905" y="4173480"/>
                </a:cubicBezTo>
                <a:cubicBezTo>
                  <a:pt x="5518559" y="4169040"/>
                  <a:pt x="5280086" y="4173480"/>
                  <a:pt x="5042247" y="4150774"/>
                </a:cubicBezTo>
                <a:cubicBezTo>
                  <a:pt x="4977618" y="4144622"/>
                  <a:pt x="4912546" y="4140690"/>
                  <a:pt x="4847600" y="4141467"/>
                </a:cubicBezTo>
                <a:cubicBezTo>
                  <a:pt x="4782655" y="4142244"/>
                  <a:pt x="4717835" y="4147730"/>
                  <a:pt x="4653713" y="4160414"/>
                </a:cubicBezTo>
                <a:cubicBezTo>
                  <a:pt x="4446571" y="4200625"/>
                  <a:pt x="4238796" y="4203162"/>
                  <a:pt x="4029497" y="4186925"/>
                </a:cubicBezTo>
                <a:cubicBezTo>
                  <a:pt x="3943621" y="4180203"/>
                  <a:pt x="3857746" y="4169040"/>
                  <a:pt x="3771489" y="4171196"/>
                </a:cubicBezTo>
                <a:cubicBezTo>
                  <a:pt x="3623585" y="4175129"/>
                  <a:pt x="3475554" y="4167137"/>
                  <a:pt x="3327523" y="4169167"/>
                </a:cubicBezTo>
                <a:cubicBezTo>
                  <a:pt x="3323528" y="4169738"/>
                  <a:pt x="3319443" y="4169205"/>
                  <a:pt x="3315727" y="4167645"/>
                </a:cubicBezTo>
                <a:cubicBezTo>
                  <a:pt x="3278941" y="4142402"/>
                  <a:pt x="3238603" y="4152169"/>
                  <a:pt x="3200549" y="4158765"/>
                </a:cubicBezTo>
                <a:cubicBezTo>
                  <a:pt x="3074082" y="4180710"/>
                  <a:pt x="2947742" y="4191492"/>
                  <a:pt x="2819246" y="4174494"/>
                </a:cubicBezTo>
                <a:cubicBezTo>
                  <a:pt x="2696546" y="4156698"/>
                  <a:pt x="2572096" y="4154478"/>
                  <a:pt x="2448851" y="4167898"/>
                </a:cubicBezTo>
                <a:cubicBezTo>
                  <a:pt x="2279383" y="4187687"/>
                  <a:pt x="2110549" y="4183501"/>
                  <a:pt x="1941462" y="4167898"/>
                </a:cubicBezTo>
                <a:cubicBezTo>
                  <a:pt x="1872837" y="4161556"/>
                  <a:pt x="1803198" y="4150774"/>
                  <a:pt x="1735208" y="4166630"/>
                </a:cubicBezTo>
                <a:cubicBezTo>
                  <a:pt x="1651489" y="4186038"/>
                  <a:pt x="1568023" y="4179695"/>
                  <a:pt x="1484050" y="4175382"/>
                </a:cubicBezTo>
                <a:cubicBezTo>
                  <a:pt x="1377752" y="4169801"/>
                  <a:pt x="1271708" y="4153692"/>
                  <a:pt x="1165029" y="4166376"/>
                </a:cubicBezTo>
                <a:cubicBezTo>
                  <a:pt x="1115685" y="4172211"/>
                  <a:pt x="1066722" y="4181471"/>
                  <a:pt x="1016744" y="4179061"/>
                </a:cubicBezTo>
                <a:cubicBezTo>
                  <a:pt x="878481" y="4172719"/>
                  <a:pt x="740344" y="4165235"/>
                  <a:pt x="601826" y="4166376"/>
                </a:cubicBezTo>
                <a:cubicBezTo>
                  <a:pt x="543857" y="4166757"/>
                  <a:pt x="486268" y="4168659"/>
                  <a:pt x="428553" y="4172845"/>
                </a:cubicBezTo>
                <a:cubicBezTo>
                  <a:pt x="320859" y="4180710"/>
                  <a:pt x="213546" y="4170055"/>
                  <a:pt x="106234" y="4166249"/>
                </a:cubicBezTo>
                <a:lnTo>
                  <a:pt x="0" y="4171008"/>
                </a:lnTo>
                <a:close/>
              </a:path>
            </a:pathLst>
          </a:custGeom>
        </p:spPr>
      </p:pic>
      <p:pic>
        <p:nvPicPr>
          <p:cNvPr id="4" name="Picture 3">
            <a:extLst>
              <a:ext uri="{FF2B5EF4-FFF2-40B4-BE49-F238E27FC236}">
                <a16:creationId xmlns:a16="http://schemas.microsoft.com/office/drawing/2014/main" id="{329AE768-841E-A742-5DF7-4C3360C9E4C9}"/>
              </a:ext>
            </a:extLst>
          </p:cNvPr>
          <p:cNvPicPr>
            <a:picLocks noChangeAspect="1"/>
          </p:cNvPicPr>
          <p:nvPr/>
        </p:nvPicPr>
        <p:blipFill rotWithShape="1">
          <a:blip r:embed="rId3"/>
          <a:srcRect l="4197" r="-2" b="-2"/>
          <a:stretch/>
        </p:blipFill>
        <p:spPr>
          <a:xfrm>
            <a:off x="6019800" y="10"/>
            <a:ext cx="6172195" cy="4187662"/>
          </a:xfrm>
          <a:custGeom>
            <a:avLst/>
            <a:gdLst/>
            <a:ahLst/>
            <a:cxnLst/>
            <a:rect l="l" t="t" r="r" b="b"/>
            <a:pathLst>
              <a:path w="6006950" h="4187672">
                <a:moveTo>
                  <a:pt x="9223" y="0"/>
                </a:moveTo>
                <a:lnTo>
                  <a:pt x="6006950" y="0"/>
                </a:lnTo>
                <a:lnTo>
                  <a:pt x="6006950" y="4169490"/>
                </a:lnTo>
                <a:lnTo>
                  <a:pt x="5787907" y="4174448"/>
                </a:lnTo>
                <a:cubicBezTo>
                  <a:pt x="5713866" y="4173475"/>
                  <a:pt x="5639861" y="4169853"/>
                  <a:pt x="5566029" y="4163587"/>
                </a:cubicBezTo>
                <a:cubicBezTo>
                  <a:pt x="5458843" y="4155595"/>
                  <a:pt x="5350768" y="4144559"/>
                  <a:pt x="5244343" y="4164855"/>
                </a:cubicBezTo>
                <a:cubicBezTo>
                  <a:pt x="5127517" y="4187307"/>
                  <a:pt x="5010817" y="4187434"/>
                  <a:pt x="4892977" y="4181726"/>
                </a:cubicBezTo>
                <a:cubicBezTo>
                  <a:pt x="4792260" y="4176906"/>
                  <a:pt x="4691923" y="4151536"/>
                  <a:pt x="4590445" y="4178301"/>
                </a:cubicBezTo>
                <a:cubicBezTo>
                  <a:pt x="4580348" y="4179772"/>
                  <a:pt x="4570061" y="4179341"/>
                  <a:pt x="4560128" y="4177032"/>
                </a:cubicBezTo>
                <a:cubicBezTo>
                  <a:pt x="4449137" y="4161684"/>
                  <a:pt x="4337384" y="4174242"/>
                  <a:pt x="4226013" y="4169929"/>
                </a:cubicBezTo>
                <a:cubicBezTo>
                  <a:pt x="4174640" y="4167899"/>
                  <a:pt x="4122252" y="4169041"/>
                  <a:pt x="4071513" y="4163587"/>
                </a:cubicBezTo>
                <a:cubicBezTo>
                  <a:pt x="3955067" y="4151156"/>
                  <a:pt x="3838874" y="4144559"/>
                  <a:pt x="3723697" y="4173861"/>
                </a:cubicBezTo>
                <a:cubicBezTo>
                  <a:pt x="3690082" y="4181764"/>
                  <a:pt x="3655732" y="4186013"/>
                  <a:pt x="3621204" y="4186546"/>
                </a:cubicBezTo>
                <a:cubicBezTo>
                  <a:pt x="3508437" y="4190605"/>
                  <a:pt x="3396050" y="4182867"/>
                  <a:pt x="3283664" y="4176525"/>
                </a:cubicBezTo>
                <a:cubicBezTo>
                  <a:pt x="3205652" y="4172085"/>
                  <a:pt x="3127768" y="4162445"/>
                  <a:pt x="3049630" y="4170563"/>
                </a:cubicBezTo>
                <a:cubicBezTo>
                  <a:pt x="3004218" y="4175257"/>
                  <a:pt x="2958427" y="4175257"/>
                  <a:pt x="2913015" y="4170563"/>
                </a:cubicBezTo>
                <a:cubicBezTo>
                  <a:pt x="2829321" y="4160758"/>
                  <a:pt x="2744879" y="4158931"/>
                  <a:pt x="2660842" y="4165109"/>
                </a:cubicBezTo>
                <a:cubicBezTo>
                  <a:pt x="2535390" y="4175891"/>
                  <a:pt x="2410065" y="4184897"/>
                  <a:pt x="2284232" y="4167773"/>
                </a:cubicBezTo>
                <a:cubicBezTo>
                  <a:pt x="2212868" y="4156559"/>
                  <a:pt x="2140312" y="4155240"/>
                  <a:pt x="2068592" y="4163840"/>
                </a:cubicBezTo>
                <a:cubicBezTo>
                  <a:pt x="1897729" y="4187814"/>
                  <a:pt x="1726485" y="4180077"/>
                  <a:pt x="1555241" y="4170183"/>
                </a:cubicBezTo>
                <a:cubicBezTo>
                  <a:pt x="1440824" y="4163460"/>
                  <a:pt x="1325901" y="4151156"/>
                  <a:pt x="1211738" y="4167392"/>
                </a:cubicBezTo>
                <a:cubicBezTo>
                  <a:pt x="1066118" y="4187688"/>
                  <a:pt x="920370" y="4180965"/>
                  <a:pt x="774368" y="4175003"/>
                </a:cubicBezTo>
                <a:cubicBezTo>
                  <a:pt x="667182" y="4170563"/>
                  <a:pt x="559869" y="4157117"/>
                  <a:pt x="452430" y="4173734"/>
                </a:cubicBezTo>
                <a:cubicBezTo>
                  <a:pt x="441369" y="4175244"/>
                  <a:pt x="430117" y="4174115"/>
                  <a:pt x="419576" y="4170436"/>
                </a:cubicBezTo>
                <a:cubicBezTo>
                  <a:pt x="378807" y="4157016"/>
                  <a:pt x="335096" y="4155215"/>
                  <a:pt x="293363" y="4165236"/>
                </a:cubicBezTo>
                <a:cubicBezTo>
                  <a:pt x="216367" y="4182106"/>
                  <a:pt x="139497" y="4189463"/>
                  <a:pt x="61105" y="4174115"/>
                </a:cubicBezTo>
                <a:lnTo>
                  <a:pt x="13323" y="4171265"/>
                </a:lnTo>
                <a:lnTo>
                  <a:pt x="28554" y="3843045"/>
                </a:lnTo>
                <a:cubicBezTo>
                  <a:pt x="30457" y="3722610"/>
                  <a:pt x="27412" y="3602256"/>
                  <a:pt x="15626" y="3482187"/>
                </a:cubicBezTo>
                <a:cubicBezTo>
                  <a:pt x="-847" y="3335690"/>
                  <a:pt x="-4304" y="3188124"/>
                  <a:pt x="5296" y="3041068"/>
                </a:cubicBezTo>
                <a:cubicBezTo>
                  <a:pt x="11786" y="2956911"/>
                  <a:pt x="18539" y="2872754"/>
                  <a:pt x="22776" y="2788472"/>
                </a:cubicBezTo>
                <a:cubicBezTo>
                  <a:pt x="28180" y="2668580"/>
                  <a:pt x="25173" y="2548474"/>
                  <a:pt x="13771" y="2428964"/>
                </a:cubicBezTo>
                <a:cubicBezTo>
                  <a:pt x="4237" y="2337829"/>
                  <a:pt x="3177" y="2246070"/>
                  <a:pt x="10593" y="2154757"/>
                </a:cubicBezTo>
                <a:cubicBezTo>
                  <a:pt x="25690" y="1999286"/>
                  <a:pt x="9931" y="1843813"/>
                  <a:pt x="5032" y="1688466"/>
                </a:cubicBezTo>
                <a:cubicBezTo>
                  <a:pt x="-3577" y="1402691"/>
                  <a:pt x="20393" y="1117045"/>
                  <a:pt x="9666" y="831270"/>
                </a:cubicBezTo>
                <a:cubicBezTo>
                  <a:pt x="3841" y="689908"/>
                  <a:pt x="16420" y="548673"/>
                  <a:pt x="9666" y="407311"/>
                </a:cubicBezTo>
                <a:cubicBezTo>
                  <a:pt x="4105" y="306755"/>
                  <a:pt x="397" y="206200"/>
                  <a:pt x="4105" y="105518"/>
                </a:cubicBezTo>
                <a:cubicBezTo>
                  <a:pt x="5164" y="78059"/>
                  <a:pt x="5826" y="50473"/>
                  <a:pt x="9534" y="23396"/>
                </a:cubicBezTo>
                <a:close/>
              </a:path>
            </a:pathLst>
          </a:custGeom>
        </p:spPr>
      </p:pic>
      <p:sp>
        <p:nvSpPr>
          <p:cNvPr id="12" name="sketch line">
            <a:extLst>
              <a:ext uri="{FF2B5EF4-FFF2-40B4-BE49-F238E27FC236}">
                <a16:creationId xmlns:a16="http://schemas.microsoft.com/office/drawing/2014/main" id="{63C1A86C-B1A8-4AEC-B001-595C91716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89020" y="5404538"/>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360A075-A04E-3422-78A6-62EBE6D88D7C}"/>
              </a:ext>
            </a:extLst>
          </p:cNvPr>
          <p:cNvSpPr>
            <a:spLocks noGrp="1"/>
          </p:cNvSpPr>
          <p:nvPr>
            <p:ph idx="1"/>
          </p:nvPr>
        </p:nvSpPr>
        <p:spPr>
          <a:xfrm>
            <a:off x="4654294" y="4562856"/>
            <a:ext cx="6903721" cy="1600200"/>
          </a:xfrm>
        </p:spPr>
        <p:txBody>
          <a:bodyPr anchor="ctr">
            <a:normAutofit/>
          </a:bodyPr>
          <a:lstStyle/>
          <a:p>
            <a:r>
              <a:rPr lang="en-US" sz="2200" dirty="0"/>
              <a:t>Church </a:t>
            </a:r>
          </a:p>
          <a:p>
            <a:r>
              <a:rPr lang="en-US" sz="2200" dirty="0"/>
              <a:t>The religious service is led by a priest, minister, preacher, or pastor</a:t>
            </a:r>
          </a:p>
          <a:p>
            <a:r>
              <a:rPr lang="en-US" sz="2200" dirty="0">
                <a:solidFill>
                  <a:srgbClr val="0070C0"/>
                </a:solidFill>
              </a:rPr>
              <a:t>What is Zoroastrian place of worship and priest called?</a:t>
            </a:r>
          </a:p>
          <a:p>
            <a:pPr marL="0" indent="0">
              <a:buNone/>
            </a:pPr>
            <a:endParaRPr lang="en-US" sz="2200" dirty="0"/>
          </a:p>
        </p:txBody>
      </p:sp>
    </p:spTree>
    <p:extLst>
      <p:ext uri="{BB962C8B-B14F-4D97-AF65-F5344CB8AC3E}">
        <p14:creationId xmlns:p14="http://schemas.microsoft.com/office/powerpoint/2010/main" val="36767966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8">
            <a:extLst>
              <a:ext uri="{FF2B5EF4-FFF2-40B4-BE49-F238E27FC236}">
                <a16:creationId xmlns:a16="http://schemas.microsoft.com/office/drawing/2014/main" id="{B0B8DCBA-FEED-46EF-A140-35B904015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59078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4778B0-6940-1808-B4FA-1D5C4A282AD0}"/>
              </a:ext>
            </a:extLst>
          </p:cNvPr>
          <p:cNvSpPr>
            <a:spLocks noGrp="1"/>
          </p:cNvSpPr>
          <p:nvPr>
            <p:ph type="title"/>
          </p:nvPr>
        </p:nvSpPr>
        <p:spPr>
          <a:xfrm>
            <a:off x="1043631" y="873940"/>
            <a:ext cx="4928291" cy="1035781"/>
          </a:xfrm>
        </p:spPr>
        <p:txBody>
          <a:bodyPr anchor="ctr">
            <a:normAutofit/>
          </a:bodyPr>
          <a:lstStyle/>
          <a:p>
            <a:r>
              <a:rPr lang="en-US" sz="3300"/>
              <a:t>Purpose of Life in Christianity</a:t>
            </a:r>
          </a:p>
        </p:txBody>
      </p:sp>
      <p:sp>
        <p:nvSpPr>
          <p:cNvPr id="3" name="Content Placeholder 2">
            <a:extLst>
              <a:ext uri="{FF2B5EF4-FFF2-40B4-BE49-F238E27FC236}">
                <a16:creationId xmlns:a16="http://schemas.microsoft.com/office/drawing/2014/main" id="{D885B614-C0F9-31E6-300D-CBA044C4F61C}"/>
              </a:ext>
            </a:extLst>
          </p:cNvPr>
          <p:cNvSpPr>
            <a:spLocks noGrp="1"/>
          </p:cNvSpPr>
          <p:nvPr>
            <p:ph idx="1"/>
          </p:nvPr>
        </p:nvSpPr>
        <p:spPr>
          <a:xfrm>
            <a:off x="1045029" y="2524721"/>
            <a:ext cx="4991629" cy="3677123"/>
          </a:xfrm>
        </p:spPr>
        <p:txBody>
          <a:bodyPr anchor="ctr">
            <a:normAutofit/>
          </a:bodyPr>
          <a:lstStyle/>
          <a:p>
            <a:r>
              <a:rPr lang="en-US" sz="1400" dirty="0"/>
              <a:t>Love and respect God and follow his instructions </a:t>
            </a:r>
          </a:p>
          <a:p>
            <a:r>
              <a:rPr lang="en-US" sz="1400" dirty="0"/>
              <a:t>Choose to follow Jesus Christ for a better life</a:t>
            </a:r>
          </a:p>
          <a:p>
            <a:r>
              <a:rPr lang="en-US" sz="1400" dirty="0"/>
              <a:t>Have a close relationship with God to </a:t>
            </a:r>
          </a:p>
          <a:p>
            <a:pPr lvl="1"/>
            <a:r>
              <a:rPr lang="en-US" sz="1400" dirty="0"/>
              <a:t>overcome difficult times </a:t>
            </a:r>
          </a:p>
          <a:p>
            <a:pPr lvl="1"/>
            <a:r>
              <a:rPr lang="en-US" sz="1400" dirty="0"/>
              <a:t>find joy in life</a:t>
            </a:r>
          </a:p>
          <a:p>
            <a:pPr lvl="1"/>
            <a:r>
              <a:rPr lang="en-US" sz="1400" dirty="0"/>
              <a:t>be forgiven for wrong doings</a:t>
            </a:r>
          </a:p>
          <a:p>
            <a:r>
              <a:rPr lang="en-US" sz="1400" dirty="0"/>
              <a:t>Be a good influence on the world</a:t>
            </a:r>
          </a:p>
          <a:p>
            <a:pPr lvl="1"/>
            <a:r>
              <a:rPr lang="en-US" sz="1400" dirty="0"/>
              <a:t>Love and value one another</a:t>
            </a:r>
          </a:p>
          <a:p>
            <a:pPr lvl="1"/>
            <a:r>
              <a:rPr lang="en-US" sz="1400" dirty="0"/>
              <a:t>Be hospitable</a:t>
            </a:r>
          </a:p>
          <a:p>
            <a:pPr lvl="1"/>
            <a:r>
              <a:rPr lang="en-US" sz="1400" dirty="0"/>
              <a:t>Live in peace with others</a:t>
            </a:r>
          </a:p>
          <a:p>
            <a:pPr lvl="1"/>
            <a:r>
              <a:rPr lang="en-US" sz="1400" dirty="0"/>
              <a:t>Put the needs of others before your own needs</a:t>
            </a:r>
          </a:p>
          <a:p>
            <a:r>
              <a:rPr lang="en-US" sz="1400" dirty="0"/>
              <a:t>Rule over Earth to help it flourish</a:t>
            </a:r>
          </a:p>
          <a:p>
            <a:r>
              <a:rPr lang="en-US" sz="1400" dirty="0">
                <a:solidFill>
                  <a:srgbClr val="0070C0"/>
                </a:solidFill>
              </a:rPr>
              <a:t>What is the purpose of life in Zoroastrianism?</a:t>
            </a:r>
          </a:p>
          <a:p>
            <a:pPr marL="0" indent="0">
              <a:buNone/>
            </a:pPr>
            <a:endParaRPr lang="en-US" sz="1400" dirty="0"/>
          </a:p>
          <a:p>
            <a:endParaRPr lang="en-US" sz="1400" dirty="0"/>
          </a:p>
        </p:txBody>
      </p:sp>
      <p:pic>
        <p:nvPicPr>
          <p:cNvPr id="4" name="Picture 3">
            <a:extLst>
              <a:ext uri="{FF2B5EF4-FFF2-40B4-BE49-F238E27FC236}">
                <a16:creationId xmlns:a16="http://schemas.microsoft.com/office/drawing/2014/main" id="{6A824449-DFE4-DCC0-E322-334CA5AFF461}"/>
              </a:ext>
            </a:extLst>
          </p:cNvPr>
          <p:cNvPicPr>
            <a:picLocks noChangeAspect="1"/>
          </p:cNvPicPr>
          <p:nvPr/>
        </p:nvPicPr>
        <p:blipFill rotWithShape="1">
          <a:blip r:embed="rId2"/>
          <a:srcRect l="1849" r="55504"/>
          <a:stretch/>
        </p:blipFill>
        <p:spPr>
          <a:xfrm>
            <a:off x="6788383" y="613147"/>
            <a:ext cx="4565417" cy="5593443"/>
          </a:xfrm>
          <a:prstGeom prst="rect">
            <a:avLst/>
          </a:prstGeom>
        </p:spPr>
      </p:pic>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64958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BA3CD-E536-97E5-CE2E-01DB4C9B0AAB}"/>
              </a:ext>
            </a:extLst>
          </p:cNvPr>
          <p:cNvSpPr>
            <a:spLocks noGrp="1"/>
          </p:cNvSpPr>
          <p:nvPr>
            <p:ph type="title"/>
          </p:nvPr>
        </p:nvSpPr>
        <p:spPr>
          <a:xfrm>
            <a:off x="481013" y="3752849"/>
            <a:ext cx="3290887" cy="2452687"/>
          </a:xfrm>
        </p:spPr>
        <p:txBody>
          <a:bodyPr anchor="ctr">
            <a:normAutofit/>
          </a:bodyPr>
          <a:lstStyle/>
          <a:p>
            <a:r>
              <a:rPr lang="en-US" sz="3600" dirty="0"/>
              <a:t>After Life and Resurrection in Christianity</a:t>
            </a:r>
          </a:p>
        </p:txBody>
      </p:sp>
      <p:pic>
        <p:nvPicPr>
          <p:cNvPr id="4" name="Picture 3">
            <a:extLst>
              <a:ext uri="{FF2B5EF4-FFF2-40B4-BE49-F238E27FC236}">
                <a16:creationId xmlns:a16="http://schemas.microsoft.com/office/drawing/2014/main" id="{746A15F6-2EBD-57ED-E193-05A3C09073E5}"/>
              </a:ext>
            </a:extLst>
          </p:cNvPr>
          <p:cNvPicPr>
            <a:picLocks noChangeAspect="1"/>
          </p:cNvPicPr>
          <p:nvPr/>
        </p:nvPicPr>
        <p:blipFill rotWithShape="1">
          <a:blip r:embed="rId2"/>
          <a:srcRect t="17663" b="21467"/>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DB591EDB-8871-AF4B-FDBB-766F13BBFBCD}"/>
              </a:ext>
            </a:extLst>
          </p:cNvPr>
          <p:cNvSpPr>
            <a:spLocks noGrp="1"/>
          </p:cNvSpPr>
          <p:nvPr>
            <p:ph idx="1"/>
          </p:nvPr>
        </p:nvSpPr>
        <p:spPr>
          <a:xfrm>
            <a:off x="4223982" y="3752850"/>
            <a:ext cx="7485413" cy="2452687"/>
          </a:xfrm>
        </p:spPr>
        <p:txBody>
          <a:bodyPr anchor="ctr">
            <a:normAutofit/>
          </a:bodyPr>
          <a:lstStyle/>
          <a:p>
            <a:r>
              <a:rPr lang="en-US" sz="1800" dirty="0"/>
              <a:t>Christians believe in heaven and hell</a:t>
            </a:r>
          </a:p>
          <a:p>
            <a:r>
              <a:rPr lang="en-US" sz="1800" dirty="0"/>
              <a:t>An “in between” realm is added by Catholicism in which the souls of Christians stay there for a time, repent their sins and then enter heaven.</a:t>
            </a:r>
          </a:p>
          <a:p>
            <a:r>
              <a:rPr lang="en-US" sz="1800" dirty="0"/>
              <a:t>Most Christians believe that at the end of time all the dead will rise again and will be judged by Jesus at which time the Kingdom of God will come into existence.</a:t>
            </a:r>
          </a:p>
          <a:p>
            <a:r>
              <a:rPr lang="en-US" sz="1800" dirty="0">
                <a:solidFill>
                  <a:srgbClr val="0070C0"/>
                </a:solidFill>
              </a:rPr>
              <a:t>What is Zoroastrian belief of after life?</a:t>
            </a:r>
          </a:p>
        </p:txBody>
      </p:sp>
    </p:spTree>
    <p:extLst>
      <p:ext uri="{BB962C8B-B14F-4D97-AF65-F5344CB8AC3E}">
        <p14:creationId xmlns:p14="http://schemas.microsoft.com/office/powerpoint/2010/main" val="757195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60D02F-4FA8-08E2-2C01-26552FE6FEFE}"/>
              </a:ext>
            </a:extLst>
          </p:cNvPr>
          <p:cNvSpPr>
            <a:spLocks noGrp="1"/>
          </p:cNvSpPr>
          <p:nvPr>
            <p:ph type="title"/>
          </p:nvPr>
        </p:nvSpPr>
        <p:spPr>
          <a:xfrm>
            <a:off x="572493" y="238539"/>
            <a:ext cx="11018520" cy="1434415"/>
          </a:xfrm>
        </p:spPr>
        <p:txBody>
          <a:bodyPr anchor="b">
            <a:normAutofit/>
          </a:bodyPr>
          <a:lstStyle/>
          <a:p>
            <a:r>
              <a:rPr lang="en-US" sz="5400"/>
              <a:t>Different Sects of Christianity</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234625C-26FC-CCF5-BF13-23C56AC8B21B}"/>
              </a:ext>
            </a:extLst>
          </p:cNvPr>
          <p:cNvSpPr>
            <a:spLocks noGrp="1"/>
          </p:cNvSpPr>
          <p:nvPr>
            <p:ph idx="1"/>
          </p:nvPr>
        </p:nvSpPr>
        <p:spPr>
          <a:xfrm>
            <a:off x="572493" y="2071316"/>
            <a:ext cx="6713552" cy="4119172"/>
          </a:xfrm>
        </p:spPr>
        <p:txBody>
          <a:bodyPr anchor="t">
            <a:normAutofit/>
          </a:bodyPr>
          <a:lstStyle/>
          <a:p>
            <a:r>
              <a:rPr lang="en-US" sz="1500" dirty="0"/>
              <a:t>Between 0-1000 CE, Christianity was divided by opinion and belief</a:t>
            </a:r>
          </a:p>
          <a:p>
            <a:pPr lvl="1"/>
            <a:r>
              <a:rPr lang="en-US" sz="1500" b="1" dirty="0"/>
              <a:t>Roman Catholic</a:t>
            </a:r>
          </a:p>
          <a:p>
            <a:pPr lvl="2"/>
            <a:r>
              <a:rPr lang="en-US" sz="1500" dirty="0"/>
              <a:t>Believe that the Bible and Catholic tradition (praying to the saints for example) are the source of salvation</a:t>
            </a:r>
          </a:p>
          <a:p>
            <a:pPr lvl="2"/>
            <a:r>
              <a:rPr lang="en-US" sz="1500" dirty="0"/>
              <a:t>Pope is the head of the church</a:t>
            </a:r>
          </a:p>
          <a:p>
            <a:pPr lvl="2"/>
            <a:r>
              <a:rPr lang="en-US" sz="1500" dirty="0"/>
              <a:t>Having faith in Christ and doing good will save the faithful</a:t>
            </a:r>
          </a:p>
          <a:p>
            <a:pPr lvl="1"/>
            <a:r>
              <a:rPr lang="en-US" sz="1500" b="1" dirty="0"/>
              <a:t>Orthodox Eastern</a:t>
            </a:r>
          </a:p>
          <a:p>
            <a:pPr lvl="2"/>
            <a:r>
              <a:rPr lang="en-US" sz="1500" dirty="0"/>
              <a:t>Believe that the meaning in the Bible does not change with times</a:t>
            </a:r>
          </a:p>
          <a:p>
            <a:pPr lvl="2"/>
            <a:r>
              <a:rPr lang="en-US" sz="1500" dirty="0"/>
              <a:t>Pope is not the leader of the entire church</a:t>
            </a:r>
          </a:p>
          <a:p>
            <a:pPr lvl="1"/>
            <a:r>
              <a:rPr lang="en-US" sz="1500" b="1" dirty="0"/>
              <a:t>Protestant</a:t>
            </a:r>
            <a:r>
              <a:rPr lang="en-US" sz="1500" dirty="0"/>
              <a:t> (within Protestants there are subdivisions)</a:t>
            </a:r>
          </a:p>
          <a:p>
            <a:pPr lvl="2"/>
            <a:r>
              <a:rPr lang="en-US" sz="1500" dirty="0"/>
              <a:t>Believe that the Bible is the only source of salvation</a:t>
            </a:r>
          </a:p>
          <a:p>
            <a:pPr lvl="2"/>
            <a:r>
              <a:rPr lang="en-US" sz="1500" dirty="0"/>
              <a:t>No human is the head of the church only Christ</a:t>
            </a:r>
          </a:p>
          <a:p>
            <a:pPr lvl="2"/>
            <a:r>
              <a:rPr lang="en-US" sz="1500" dirty="0"/>
              <a:t>Having faith in Christ will save the faithful</a:t>
            </a:r>
          </a:p>
          <a:p>
            <a:r>
              <a:rPr lang="en-US" sz="1500" dirty="0">
                <a:solidFill>
                  <a:srgbClr val="0070C0"/>
                </a:solidFill>
              </a:rPr>
              <a:t>Are there different sects in Zoroastrianism?</a:t>
            </a:r>
          </a:p>
        </p:txBody>
      </p:sp>
      <p:pic>
        <p:nvPicPr>
          <p:cNvPr id="4" name="Picture 3">
            <a:extLst>
              <a:ext uri="{FF2B5EF4-FFF2-40B4-BE49-F238E27FC236}">
                <a16:creationId xmlns:a16="http://schemas.microsoft.com/office/drawing/2014/main" id="{18321435-61AA-6CB0-F523-0F9FDB1EC569}"/>
              </a:ext>
            </a:extLst>
          </p:cNvPr>
          <p:cNvPicPr>
            <a:picLocks noChangeAspect="1"/>
          </p:cNvPicPr>
          <p:nvPr/>
        </p:nvPicPr>
        <p:blipFill rotWithShape="1">
          <a:blip r:embed="rId2"/>
          <a:srcRect l="5579" r="15054" b="3"/>
          <a:stretch/>
        </p:blipFill>
        <p:spPr>
          <a:xfrm>
            <a:off x="7675658" y="2093976"/>
            <a:ext cx="3941064" cy="4096512"/>
          </a:xfrm>
          <a:prstGeom prst="rect">
            <a:avLst/>
          </a:prstGeom>
        </p:spPr>
      </p:pic>
    </p:spTree>
    <p:extLst>
      <p:ext uri="{BB962C8B-B14F-4D97-AF65-F5344CB8AC3E}">
        <p14:creationId xmlns:p14="http://schemas.microsoft.com/office/powerpoint/2010/main" val="32068259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EB8709-1422-3555-69D6-3A164E1C4453}"/>
              </a:ext>
            </a:extLst>
          </p:cNvPr>
          <p:cNvSpPr>
            <a:spLocks noGrp="1"/>
          </p:cNvSpPr>
          <p:nvPr>
            <p:ph type="title"/>
          </p:nvPr>
        </p:nvSpPr>
        <p:spPr>
          <a:xfrm>
            <a:off x="572493" y="238539"/>
            <a:ext cx="11018520" cy="1434415"/>
          </a:xfrm>
        </p:spPr>
        <p:txBody>
          <a:bodyPr anchor="b">
            <a:normAutofit/>
          </a:bodyPr>
          <a:lstStyle/>
          <a:p>
            <a:r>
              <a:rPr lang="en-US" sz="5400"/>
              <a:t>Initiation into Christianity</a:t>
            </a:r>
          </a:p>
        </p:txBody>
      </p:sp>
      <p:sp>
        <p:nvSpPr>
          <p:cNvPr id="1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D6A6C89-32F1-D74D-E2FB-E08C3B34CCED}"/>
              </a:ext>
            </a:extLst>
          </p:cNvPr>
          <p:cNvSpPr>
            <a:spLocks noGrp="1"/>
          </p:cNvSpPr>
          <p:nvPr>
            <p:ph idx="1"/>
          </p:nvPr>
        </p:nvSpPr>
        <p:spPr>
          <a:xfrm>
            <a:off x="572493" y="2071316"/>
            <a:ext cx="6713552" cy="4119172"/>
          </a:xfrm>
        </p:spPr>
        <p:txBody>
          <a:bodyPr anchor="t">
            <a:normAutofit/>
          </a:bodyPr>
          <a:lstStyle/>
          <a:p>
            <a:r>
              <a:rPr lang="en-US" sz="1700" dirty="0"/>
              <a:t>Inquiry (Pre-Catechumenate)</a:t>
            </a:r>
          </a:p>
          <a:p>
            <a:pPr lvl="1"/>
            <a:r>
              <a:rPr lang="en-US" sz="1700" dirty="0"/>
              <a:t>Share your story, hear the stories of Catholic faith, ask your questions, and be introduced into Christian life.</a:t>
            </a:r>
          </a:p>
          <a:p>
            <a:r>
              <a:rPr lang="en-US" sz="1700" dirty="0"/>
              <a:t>Catechumenate</a:t>
            </a:r>
          </a:p>
          <a:p>
            <a:pPr lvl="1"/>
            <a:r>
              <a:rPr lang="en-US" sz="1700" dirty="0"/>
              <a:t>Period to deepen faith within the community</a:t>
            </a:r>
          </a:p>
          <a:p>
            <a:r>
              <a:rPr lang="en-US" sz="1700" dirty="0"/>
              <a:t>Baptism-Sprinkling of holy water</a:t>
            </a:r>
          </a:p>
          <a:p>
            <a:pPr lvl="1"/>
            <a:r>
              <a:rPr lang="en-US" sz="1700" dirty="0"/>
              <a:t>Cleansed of original sin and receive God</a:t>
            </a:r>
          </a:p>
          <a:p>
            <a:r>
              <a:rPr lang="en-US" sz="1700" dirty="0"/>
              <a:t>Sacrament of Confirmation- Sins are forgiven and the gift of the Holy Spirit guides and strengthens the initiate in the faith</a:t>
            </a:r>
          </a:p>
          <a:p>
            <a:r>
              <a:rPr lang="en-US" sz="1700" dirty="0"/>
              <a:t>Sacrament of Holy Communion</a:t>
            </a:r>
          </a:p>
          <a:p>
            <a:pPr lvl="1"/>
            <a:r>
              <a:rPr lang="en-US" sz="1700" dirty="0"/>
              <a:t>Symbolically receive the body and blood of Christ which unites the Christian more closely to him</a:t>
            </a:r>
          </a:p>
          <a:p>
            <a:r>
              <a:rPr lang="en-US" sz="1700" dirty="0">
                <a:solidFill>
                  <a:srgbClr val="0070C0"/>
                </a:solidFill>
              </a:rPr>
              <a:t>What is the process of initiation into Zoroastrianism?</a:t>
            </a:r>
          </a:p>
        </p:txBody>
      </p:sp>
      <p:pic>
        <p:nvPicPr>
          <p:cNvPr id="4" name="Picture 3">
            <a:extLst>
              <a:ext uri="{FF2B5EF4-FFF2-40B4-BE49-F238E27FC236}">
                <a16:creationId xmlns:a16="http://schemas.microsoft.com/office/drawing/2014/main" id="{918E2B58-FCC3-5E10-5349-6634F46392DA}"/>
              </a:ext>
            </a:extLst>
          </p:cNvPr>
          <p:cNvPicPr>
            <a:picLocks noChangeAspect="1"/>
          </p:cNvPicPr>
          <p:nvPr/>
        </p:nvPicPr>
        <p:blipFill rotWithShape="1">
          <a:blip r:embed="rId2"/>
          <a:srcRect l="6431" r="27426" b="-3"/>
          <a:stretch/>
        </p:blipFill>
        <p:spPr>
          <a:xfrm>
            <a:off x="7675658" y="2093976"/>
            <a:ext cx="3941064" cy="4096512"/>
          </a:xfrm>
          <a:prstGeom prst="rect">
            <a:avLst/>
          </a:prstGeom>
        </p:spPr>
      </p:pic>
    </p:spTree>
    <p:extLst>
      <p:ext uri="{BB962C8B-B14F-4D97-AF65-F5344CB8AC3E}">
        <p14:creationId xmlns:p14="http://schemas.microsoft.com/office/powerpoint/2010/main" val="1991194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6EBF06A5-4173-45DE-87B1-0791E098A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6CAFEC6-B53B-3A69-9CB0-AB5BAF9EC121}"/>
              </a:ext>
            </a:extLst>
          </p:cNvPr>
          <p:cNvPicPr>
            <a:picLocks noChangeAspect="1"/>
          </p:cNvPicPr>
          <p:nvPr/>
        </p:nvPicPr>
        <p:blipFill rotWithShape="1">
          <a:blip r:embed="rId2"/>
          <a:srcRect l="13974" r="7981"/>
          <a:stretch/>
        </p:blipFill>
        <p:spPr>
          <a:xfrm>
            <a:off x="5511589" y="523804"/>
            <a:ext cx="6680411" cy="5696039"/>
          </a:xfrm>
          <a:custGeom>
            <a:avLst/>
            <a:gdLst/>
            <a:ahLst/>
            <a:cxnLst/>
            <a:rect l="l" t="t" r="r" b="b"/>
            <a:pathLst>
              <a:path w="6680411" h="5696039">
                <a:moveTo>
                  <a:pt x="3592766" y="0"/>
                </a:moveTo>
                <a:lnTo>
                  <a:pt x="4718262" y="0"/>
                </a:lnTo>
                <a:lnTo>
                  <a:pt x="4718262" y="2"/>
                </a:lnTo>
                <a:lnTo>
                  <a:pt x="6680411" y="2"/>
                </a:lnTo>
                <a:lnTo>
                  <a:pt x="6680411" y="5696022"/>
                </a:lnTo>
                <a:lnTo>
                  <a:pt x="3888773" y="5696022"/>
                </a:lnTo>
                <a:lnTo>
                  <a:pt x="3888773" y="5696039"/>
                </a:lnTo>
                <a:lnTo>
                  <a:pt x="0" y="5696039"/>
                </a:lnTo>
                <a:lnTo>
                  <a:pt x="2763278" y="19"/>
                </a:lnTo>
                <a:lnTo>
                  <a:pt x="3447183" y="19"/>
                </a:lnTo>
                <a:lnTo>
                  <a:pt x="3447183" y="2"/>
                </a:lnTo>
                <a:lnTo>
                  <a:pt x="3592765" y="2"/>
                </a:lnTo>
                <a:close/>
              </a:path>
            </a:pathLst>
          </a:custGeom>
        </p:spPr>
      </p:pic>
      <p:sp>
        <p:nvSpPr>
          <p:cNvPr id="16" name="Freeform: Shape 10">
            <a:extLst>
              <a:ext uri="{FF2B5EF4-FFF2-40B4-BE49-F238E27FC236}">
                <a16:creationId xmlns:a16="http://schemas.microsoft.com/office/drawing/2014/main" id="{206E9F47-DC46-4A02-B5DB-26B56C39C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23805"/>
            <a:ext cx="7800441" cy="5696020"/>
          </a:xfrm>
          <a:custGeom>
            <a:avLst/>
            <a:gdLst>
              <a:gd name="connsiteX0" fmla="*/ 0 w 7800441"/>
              <a:gd name="connsiteY0" fmla="*/ 0 h 5696020"/>
              <a:gd name="connsiteX1" fmla="*/ 7800441 w 7800441"/>
              <a:gd name="connsiteY1" fmla="*/ 0 h 5696020"/>
              <a:gd name="connsiteX2" fmla="*/ 5037161 w 7800441"/>
              <a:gd name="connsiteY2" fmla="*/ 5696020 h 5696020"/>
              <a:gd name="connsiteX3" fmla="*/ 0 w 7800441"/>
              <a:gd name="connsiteY3" fmla="*/ 5696020 h 5696020"/>
            </a:gdLst>
            <a:ahLst/>
            <a:cxnLst>
              <a:cxn ang="0">
                <a:pos x="connsiteX0" y="connsiteY0"/>
              </a:cxn>
              <a:cxn ang="0">
                <a:pos x="connsiteX1" y="connsiteY1"/>
              </a:cxn>
              <a:cxn ang="0">
                <a:pos x="connsiteX2" y="connsiteY2"/>
              </a:cxn>
              <a:cxn ang="0">
                <a:pos x="connsiteX3" y="connsiteY3"/>
              </a:cxn>
            </a:cxnLst>
            <a:rect l="l" t="t" r="r" b="b"/>
            <a:pathLst>
              <a:path w="7800441" h="5696020">
                <a:moveTo>
                  <a:pt x="0" y="0"/>
                </a:moveTo>
                <a:lnTo>
                  <a:pt x="7800441" y="0"/>
                </a:lnTo>
                <a:lnTo>
                  <a:pt x="5037161" y="5696020"/>
                </a:lnTo>
                <a:lnTo>
                  <a:pt x="0" y="569602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lumMod val="95000"/>
                </a:schemeClr>
              </a:solidFill>
            </a:endParaRPr>
          </a:p>
        </p:txBody>
      </p:sp>
      <p:sp>
        <p:nvSpPr>
          <p:cNvPr id="2" name="Title 1">
            <a:extLst>
              <a:ext uri="{FF2B5EF4-FFF2-40B4-BE49-F238E27FC236}">
                <a16:creationId xmlns:a16="http://schemas.microsoft.com/office/drawing/2014/main" id="{3E112E63-6371-E855-937B-3C1BBE2ED818}"/>
              </a:ext>
            </a:extLst>
          </p:cNvPr>
          <p:cNvSpPr>
            <a:spLocks noGrp="1"/>
          </p:cNvSpPr>
          <p:nvPr>
            <p:ph type="title"/>
          </p:nvPr>
        </p:nvSpPr>
        <p:spPr>
          <a:xfrm>
            <a:off x="841247" y="914400"/>
            <a:ext cx="5111877" cy="1095375"/>
          </a:xfrm>
        </p:spPr>
        <p:txBody>
          <a:bodyPr anchor="ctr">
            <a:normAutofit/>
          </a:bodyPr>
          <a:lstStyle/>
          <a:p>
            <a:r>
              <a:rPr lang="en-US" sz="3400">
                <a:solidFill>
                  <a:srgbClr val="FFFFFF"/>
                </a:solidFill>
              </a:rPr>
              <a:t>What do you know about Christianity?</a:t>
            </a:r>
          </a:p>
        </p:txBody>
      </p:sp>
      <p:sp>
        <p:nvSpPr>
          <p:cNvPr id="3" name="Content Placeholder 2">
            <a:extLst>
              <a:ext uri="{FF2B5EF4-FFF2-40B4-BE49-F238E27FC236}">
                <a16:creationId xmlns:a16="http://schemas.microsoft.com/office/drawing/2014/main" id="{FE6FCCBB-A19D-2C83-8ACA-4DD65F294354}"/>
              </a:ext>
            </a:extLst>
          </p:cNvPr>
          <p:cNvSpPr>
            <a:spLocks noGrp="1"/>
          </p:cNvSpPr>
          <p:nvPr>
            <p:ph idx="1"/>
          </p:nvPr>
        </p:nvSpPr>
        <p:spPr>
          <a:xfrm>
            <a:off x="841248" y="2333625"/>
            <a:ext cx="4378452" cy="3543300"/>
          </a:xfrm>
        </p:spPr>
        <p:txBody>
          <a:bodyPr anchor="t">
            <a:normAutofit/>
          </a:bodyPr>
          <a:lstStyle/>
          <a:p>
            <a:r>
              <a:rPr lang="en-US" sz="2000">
                <a:solidFill>
                  <a:srgbClr val="FFFFFF"/>
                </a:solidFill>
              </a:rPr>
              <a:t>Who was the messenger of the faith?</a:t>
            </a:r>
          </a:p>
          <a:p>
            <a:r>
              <a:rPr lang="en-US" sz="2000">
                <a:solidFill>
                  <a:srgbClr val="FFFFFF"/>
                </a:solidFill>
              </a:rPr>
              <a:t>When and where was he born?</a:t>
            </a:r>
          </a:p>
          <a:p>
            <a:r>
              <a:rPr lang="en-US" sz="2000">
                <a:solidFill>
                  <a:srgbClr val="FFFFFF"/>
                </a:solidFill>
              </a:rPr>
              <a:t>What was his message?</a:t>
            </a:r>
          </a:p>
          <a:p>
            <a:r>
              <a:rPr lang="en-US" sz="2000">
                <a:solidFill>
                  <a:srgbClr val="FFFFFF"/>
                </a:solidFill>
              </a:rPr>
              <a:t>Do you have Christian friends?</a:t>
            </a:r>
          </a:p>
          <a:p>
            <a:r>
              <a:rPr lang="en-US" sz="2000">
                <a:solidFill>
                  <a:srgbClr val="FFFFFF"/>
                </a:solidFill>
              </a:rPr>
              <a:t>What do they celebrate?</a:t>
            </a:r>
          </a:p>
          <a:p>
            <a:r>
              <a:rPr lang="en-US" sz="2000">
                <a:solidFill>
                  <a:srgbClr val="FFFFFF"/>
                </a:solidFill>
              </a:rPr>
              <a:t>How do they worship?</a:t>
            </a:r>
          </a:p>
        </p:txBody>
      </p:sp>
    </p:spTree>
    <p:extLst>
      <p:ext uri="{BB962C8B-B14F-4D97-AF65-F5344CB8AC3E}">
        <p14:creationId xmlns:p14="http://schemas.microsoft.com/office/powerpoint/2010/main" val="3160975488"/>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F687420-BEB4-45CD-8226-339BE553B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E228CA-F56A-6969-33DC-3735935E3A4C}"/>
              </a:ext>
            </a:extLst>
          </p:cNvPr>
          <p:cNvSpPr>
            <a:spLocks noGrp="1"/>
          </p:cNvSpPr>
          <p:nvPr>
            <p:ph type="title"/>
          </p:nvPr>
        </p:nvSpPr>
        <p:spPr>
          <a:xfrm>
            <a:off x="645064" y="525982"/>
            <a:ext cx="4282983" cy="1200361"/>
          </a:xfrm>
        </p:spPr>
        <p:txBody>
          <a:bodyPr anchor="b">
            <a:normAutofit/>
          </a:bodyPr>
          <a:lstStyle/>
          <a:p>
            <a:r>
              <a:rPr lang="en-US" sz="3600"/>
              <a:t>Christian Celebrations</a:t>
            </a:r>
          </a:p>
        </p:txBody>
      </p:sp>
      <p:sp>
        <p:nvSpPr>
          <p:cNvPr id="11" name="Rectangle 10">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72B2889-77F0-B713-2D25-9FBF80833154}"/>
              </a:ext>
            </a:extLst>
          </p:cNvPr>
          <p:cNvSpPr>
            <a:spLocks noGrp="1"/>
          </p:cNvSpPr>
          <p:nvPr>
            <p:ph idx="1"/>
          </p:nvPr>
        </p:nvSpPr>
        <p:spPr>
          <a:xfrm>
            <a:off x="645066" y="2031101"/>
            <a:ext cx="4282984" cy="3511943"/>
          </a:xfrm>
        </p:spPr>
        <p:txBody>
          <a:bodyPr anchor="ctr">
            <a:normAutofit/>
          </a:bodyPr>
          <a:lstStyle/>
          <a:p>
            <a:r>
              <a:rPr lang="en-US" sz="1500" b="1" dirty="0"/>
              <a:t>Christmas-</a:t>
            </a:r>
            <a:r>
              <a:rPr lang="en-US" sz="1500" dirty="0"/>
              <a:t> Jesus’s birth</a:t>
            </a:r>
          </a:p>
          <a:p>
            <a:pPr lvl="1"/>
            <a:r>
              <a:rPr lang="en-US" sz="1500" dirty="0"/>
              <a:t>Most Christians celebrate Christmas on Dec. 25</a:t>
            </a:r>
            <a:r>
              <a:rPr lang="en-US" sz="1500" baseline="30000" dirty="0"/>
              <a:t>th</a:t>
            </a:r>
            <a:r>
              <a:rPr lang="en-US" sz="1500" dirty="0"/>
              <a:t> but Orthodox Christians celebrate it on January 7th.</a:t>
            </a:r>
            <a:endParaRPr lang="en-US" sz="1500" baseline="30000" dirty="0"/>
          </a:p>
          <a:p>
            <a:r>
              <a:rPr lang="en-US" sz="1500" b="1" dirty="0"/>
              <a:t>Epiphany</a:t>
            </a:r>
            <a:r>
              <a:rPr lang="en-US" sz="1500" dirty="0"/>
              <a:t>- visit of the three wise men to Jesus</a:t>
            </a:r>
          </a:p>
          <a:p>
            <a:r>
              <a:rPr lang="en-US" sz="1500" b="1" dirty="0"/>
              <a:t>Lent</a:t>
            </a:r>
            <a:r>
              <a:rPr lang="en-US" sz="1500" dirty="0"/>
              <a:t>- Commemorating the 40 days Jesus spent in the desert fasting and praying</a:t>
            </a:r>
          </a:p>
          <a:p>
            <a:pPr lvl="1"/>
            <a:r>
              <a:rPr lang="en-US" sz="1500" dirty="0"/>
              <a:t>A time to fast, pray and study</a:t>
            </a:r>
          </a:p>
          <a:p>
            <a:r>
              <a:rPr lang="en-US" sz="1500" b="1" dirty="0"/>
              <a:t>Holy Week </a:t>
            </a:r>
            <a:r>
              <a:rPr lang="en-US" sz="1500" dirty="0"/>
              <a:t>-last week of Jesus’ life</a:t>
            </a:r>
          </a:p>
          <a:p>
            <a:pPr lvl="1"/>
            <a:r>
              <a:rPr lang="en-US" sz="1500" dirty="0"/>
              <a:t>Good Friday- Jesus’s crucifixion</a:t>
            </a:r>
          </a:p>
          <a:p>
            <a:pPr lvl="1"/>
            <a:r>
              <a:rPr lang="en-US" sz="1500" dirty="0"/>
              <a:t>Easter- His resurrection</a:t>
            </a:r>
          </a:p>
          <a:p>
            <a:r>
              <a:rPr lang="en-US" sz="1500" dirty="0">
                <a:solidFill>
                  <a:srgbClr val="0070C0"/>
                </a:solidFill>
              </a:rPr>
              <a:t>What are some Zoroastrian celebrations?</a:t>
            </a:r>
          </a:p>
          <a:p>
            <a:pPr lvl="1"/>
            <a:endParaRPr lang="en-US" sz="1500" dirty="0"/>
          </a:p>
        </p:txBody>
      </p:sp>
      <p:sp>
        <p:nvSpPr>
          <p:cNvPr id="16" name="Rectangle 12">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DEC8CD3-9D0F-0511-072C-EFE74C592F0C}"/>
              </a:ext>
            </a:extLst>
          </p:cNvPr>
          <p:cNvPicPr>
            <a:picLocks noChangeAspect="1"/>
          </p:cNvPicPr>
          <p:nvPr/>
        </p:nvPicPr>
        <p:blipFill rotWithShape="1">
          <a:blip r:embed="rId2"/>
          <a:srcRect l="25307" r="9946" b="-1"/>
          <a:stretch/>
        </p:blipFill>
        <p:spPr>
          <a:xfrm>
            <a:off x="5987738" y="650494"/>
            <a:ext cx="5628018" cy="5324142"/>
          </a:xfrm>
          <a:prstGeom prst="rect">
            <a:avLst/>
          </a:prstGeom>
        </p:spPr>
      </p:pic>
    </p:spTree>
    <p:extLst>
      <p:ext uri="{BB962C8B-B14F-4D97-AF65-F5344CB8AC3E}">
        <p14:creationId xmlns:p14="http://schemas.microsoft.com/office/powerpoint/2010/main" val="12173321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4650D-A9BF-9DDA-107E-AB1E56C58F8C}"/>
              </a:ext>
            </a:extLst>
          </p:cNvPr>
          <p:cNvSpPr>
            <a:spLocks noGrp="1"/>
          </p:cNvSpPr>
          <p:nvPr>
            <p:ph type="title"/>
          </p:nvPr>
        </p:nvSpPr>
        <p:spPr>
          <a:xfrm>
            <a:off x="648929" y="629266"/>
            <a:ext cx="3505495" cy="1622321"/>
          </a:xfrm>
        </p:spPr>
        <p:txBody>
          <a:bodyPr>
            <a:normAutofit/>
          </a:bodyPr>
          <a:lstStyle/>
          <a:p>
            <a:r>
              <a:rPr lang="en-US"/>
              <a:t>Symbol of Christianity</a:t>
            </a:r>
            <a:endParaRPr lang="en-US" dirty="0"/>
          </a:p>
        </p:txBody>
      </p:sp>
      <p:sp>
        <p:nvSpPr>
          <p:cNvPr id="3" name="Content Placeholder 2">
            <a:extLst>
              <a:ext uri="{FF2B5EF4-FFF2-40B4-BE49-F238E27FC236}">
                <a16:creationId xmlns:a16="http://schemas.microsoft.com/office/drawing/2014/main" id="{49D79939-CB41-6856-8516-B03A2067A6A9}"/>
              </a:ext>
            </a:extLst>
          </p:cNvPr>
          <p:cNvSpPr>
            <a:spLocks noGrp="1"/>
          </p:cNvSpPr>
          <p:nvPr>
            <p:ph idx="1"/>
          </p:nvPr>
        </p:nvSpPr>
        <p:spPr>
          <a:xfrm>
            <a:off x="648931" y="2438400"/>
            <a:ext cx="3505494" cy="3785419"/>
          </a:xfrm>
        </p:spPr>
        <p:txBody>
          <a:bodyPr>
            <a:normAutofit/>
          </a:bodyPr>
          <a:lstStyle/>
          <a:p>
            <a:r>
              <a:rPr lang="en-US" sz="1700" dirty="0"/>
              <a:t>The Cross</a:t>
            </a:r>
            <a:r>
              <a:rPr lang="en-US" sz="1700"/>
              <a:t>= most </a:t>
            </a:r>
            <a:r>
              <a:rPr lang="en-US" sz="1700" dirty="0"/>
              <a:t>common</a:t>
            </a:r>
          </a:p>
          <a:p>
            <a:pPr lvl="1"/>
            <a:r>
              <a:rPr lang="en-US" sz="1700" dirty="0"/>
              <a:t>Recalling the crucifixion of Christ</a:t>
            </a:r>
          </a:p>
          <a:p>
            <a:r>
              <a:rPr lang="en-US" sz="1700" dirty="0"/>
              <a:t>The fish</a:t>
            </a:r>
          </a:p>
          <a:p>
            <a:pPr lvl="1"/>
            <a:r>
              <a:rPr lang="en-US" sz="1700" dirty="0"/>
              <a:t>Oldest symbol of Christianity (about 2000 years ago)</a:t>
            </a:r>
          </a:p>
          <a:p>
            <a:pPr lvl="1"/>
            <a:r>
              <a:rPr lang="en-US" sz="1700" dirty="0"/>
              <a:t>Used under the rule of the Romans when it was life-threatening for Christians to openly identify themselves as such</a:t>
            </a:r>
          </a:p>
          <a:p>
            <a:r>
              <a:rPr lang="en-US" sz="1700" dirty="0">
                <a:solidFill>
                  <a:srgbClr val="0070C0"/>
                </a:solidFill>
              </a:rPr>
              <a:t>What is the symbol of Zoroastrianism?</a:t>
            </a:r>
          </a:p>
          <a:p>
            <a:pPr marL="0" indent="0">
              <a:buNone/>
            </a:pPr>
            <a:endParaRPr lang="en-US" sz="1700" dirty="0"/>
          </a:p>
        </p:txBody>
      </p:sp>
      <p:sp>
        <p:nvSpPr>
          <p:cNvPr id="18" name="Rectangle 9">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4AEBDF1-24E2-A228-632E-580A0DB092B7}"/>
              </a:ext>
            </a:extLst>
          </p:cNvPr>
          <p:cNvPicPr>
            <a:picLocks noChangeAspect="1"/>
          </p:cNvPicPr>
          <p:nvPr/>
        </p:nvPicPr>
        <p:blipFill>
          <a:blip r:embed="rId2"/>
          <a:stretch>
            <a:fillRect/>
          </a:stretch>
        </p:blipFill>
        <p:spPr>
          <a:xfrm>
            <a:off x="5405862" y="1892448"/>
            <a:ext cx="6019331" cy="3069858"/>
          </a:xfrm>
          <a:prstGeom prst="rect">
            <a:avLst/>
          </a:prstGeom>
          <a:effectLst/>
        </p:spPr>
      </p:pic>
    </p:spTree>
    <p:extLst>
      <p:ext uri="{BB962C8B-B14F-4D97-AF65-F5344CB8AC3E}">
        <p14:creationId xmlns:p14="http://schemas.microsoft.com/office/powerpoint/2010/main" val="25813279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0F91E-1023-2E74-CB54-8EE3045DAF54}"/>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Let’s go over our chart</a:t>
            </a:r>
          </a:p>
        </p:txBody>
      </p:sp>
      <p:graphicFrame>
        <p:nvGraphicFramePr>
          <p:cNvPr id="4" name="Content Placeholder 3">
            <a:extLst>
              <a:ext uri="{FF2B5EF4-FFF2-40B4-BE49-F238E27FC236}">
                <a16:creationId xmlns:a16="http://schemas.microsoft.com/office/drawing/2014/main" id="{9E3D2AD1-7D31-AAB0-FD16-9A43A63401D2}"/>
              </a:ext>
            </a:extLst>
          </p:cNvPr>
          <p:cNvGraphicFramePr>
            <a:graphicFrameLocks noGrp="1"/>
          </p:cNvGraphicFramePr>
          <p:nvPr>
            <p:ph idx="1"/>
            <p:extLst>
              <p:ext uri="{D42A27DB-BD31-4B8C-83A1-F6EECF244321}">
                <p14:modId xmlns:p14="http://schemas.microsoft.com/office/powerpoint/2010/main" val="2425175416"/>
              </p:ext>
            </p:extLst>
          </p:nvPr>
        </p:nvGraphicFramePr>
        <p:xfrm>
          <a:off x="644056" y="2159869"/>
          <a:ext cx="10927833" cy="2909923"/>
        </p:xfrm>
        <a:graphic>
          <a:graphicData uri="http://schemas.openxmlformats.org/drawingml/2006/table">
            <a:tbl>
              <a:tblPr firstRow="1" firstCol="1" bandRow="1"/>
              <a:tblGrid>
                <a:gridCol w="1594569">
                  <a:extLst>
                    <a:ext uri="{9D8B030D-6E8A-4147-A177-3AD203B41FA5}">
                      <a16:colId xmlns:a16="http://schemas.microsoft.com/office/drawing/2014/main" val="1051828487"/>
                    </a:ext>
                  </a:extLst>
                </a:gridCol>
                <a:gridCol w="1381604">
                  <a:extLst>
                    <a:ext uri="{9D8B030D-6E8A-4147-A177-3AD203B41FA5}">
                      <a16:colId xmlns:a16="http://schemas.microsoft.com/office/drawing/2014/main" val="2660341152"/>
                    </a:ext>
                  </a:extLst>
                </a:gridCol>
                <a:gridCol w="1371646">
                  <a:extLst>
                    <a:ext uri="{9D8B030D-6E8A-4147-A177-3AD203B41FA5}">
                      <a16:colId xmlns:a16="http://schemas.microsoft.com/office/drawing/2014/main" val="3298970812"/>
                    </a:ext>
                  </a:extLst>
                </a:gridCol>
                <a:gridCol w="1302899">
                  <a:extLst>
                    <a:ext uri="{9D8B030D-6E8A-4147-A177-3AD203B41FA5}">
                      <a16:colId xmlns:a16="http://schemas.microsoft.com/office/drawing/2014/main" val="3305209679"/>
                    </a:ext>
                  </a:extLst>
                </a:gridCol>
                <a:gridCol w="1444673">
                  <a:extLst>
                    <a:ext uri="{9D8B030D-6E8A-4147-A177-3AD203B41FA5}">
                      <a16:colId xmlns:a16="http://schemas.microsoft.com/office/drawing/2014/main" val="1525379170"/>
                    </a:ext>
                  </a:extLst>
                </a:gridCol>
                <a:gridCol w="1340899">
                  <a:extLst>
                    <a:ext uri="{9D8B030D-6E8A-4147-A177-3AD203B41FA5}">
                      <a16:colId xmlns:a16="http://schemas.microsoft.com/office/drawing/2014/main" val="261864473"/>
                    </a:ext>
                  </a:extLst>
                </a:gridCol>
                <a:gridCol w="1317837">
                  <a:extLst>
                    <a:ext uri="{9D8B030D-6E8A-4147-A177-3AD203B41FA5}">
                      <a16:colId xmlns:a16="http://schemas.microsoft.com/office/drawing/2014/main" val="2454391781"/>
                    </a:ext>
                  </a:extLst>
                </a:gridCol>
                <a:gridCol w="1173706">
                  <a:extLst>
                    <a:ext uri="{9D8B030D-6E8A-4147-A177-3AD203B41FA5}">
                      <a16:colId xmlns:a16="http://schemas.microsoft.com/office/drawing/2014/main" val="873405925"/>
                    </a:ext>
                  </a:extLst>
                </a:gridCol>
              </a:tblGrid>
              <a:tr h="533319">
                <a:tc>
                  <a:txBody>
                    <a:bodyPr/>
                    <a:lstStyle/>
                    <a:p>
                      <a:pPr marL="0" marR="0" algn="l" fontAlgn="t">
                        <a:lnSpc>
                          <a:spcPct val="107000"/>
                        </a:lnSpc>
                        <a:spcBef>
                          <a:spcPts val="0"/>
                        </a:spcBef>
                        <a:spcAft>
                          <a:spcPts val="0"/>
                        </a:spcAft>
                      </a:pPr>
                      <a:r>
                        <a:rPr lang="en-US" sz="1000" b="0" i="0" u="none" strike="noStrike">
                          <a:solidFill>
                            <a:srgbClr val="000000"/>
                          </a:solidFill>
                          <a:effectLst/>
                          <a:latin typeface="Calibri" panose="020F0502020204030204" pitchFamily="34" charset="0"/>
                          <a:ea typeface="Calibri" panose="020F0502020204030204" pitchFamily="34" charset="0"/>
                          <a:cs typeface="Arial" panose="020B0604020202020204" pitchFamily="34" charset="0"/>
                        </a:rPr>
                        <a:t>Name of Religion</a:t>
                      </a:r>
                      <a:endParaRPr lang="en-US" sz="1600" b="0" i="0" u="none" strike="noStrike">
                        <a:effectLst/>
                        <a:latin typeface="Arial" panose="020B0604020202020204" pitchFamily="34" charset="0"/>
                      </a:endParaRPr>
                    </a:p>
                  </a:txBody>
                  <a:tcPr marL="62600" marR="62600"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L="0" marR="0" algn="l" fontAlgn="t">
                        <a:lnSpc>
                          <a:spcPct val="107000"/>
                        </a:lnSpc>
                        <a:spcBef>
                          <a:spcPts val="0"/>
                        </a:spcBef>
                        <a:spcAft>
                          <a:spcPts val="0"/>
                        </a:spcAft>
                      </a:pPr>
                      <a:r>
                        <a:rPr lang="en-US" sz="1000" b="0" i="0" u="none" strike="noStrike">
                          <a:solidFill>
                            <a:srgbClr val="000000"/>
                          </a:solidFill>
                          <a:effectLst/>
                          <a:latin typeface="Calibri" panose="020F0502020204030204" pitchFamily="34" charset="0"/>
                          <a:ea typeface="Calibri" panose="020F0502020204030204" pitchFamily="34" charset="0"/>
                          <a:cs typeface="Arial" panose="020B0604020202020204" pitchFamily="34" charset="0"/>
                        </a:rPr>
                        <a:t>Messenger</a:t>
                      </a:r>
                      <a:endParaRPr lang="en-US" sz="1600" b="0" i="0" u="none" strike="noStrike">
                        <a:effectLst/>
                        <a:latin typeface="Arial" panose="020B0604020202020204" pitchFamily="34" charset="0"/>
                      </a:endParaRPr>
                    </a:p>
                  </a:txBody>
                  <a:tcPr marL="62600" marR="62600"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L="0" marR="0" algn="l" fontAlgn="t">
                        <a:lnSpc>
                          <a:spcPct val="107000"/>
                        </a:lnSpc>
                        <a:spcBef>
                          <a:spcPts val="0"/>
                        </a:spcBef>
                        <a:spcAft>
                          <a:spcPts val="0"/>
                        </a:spcAft>
                      </a:pPr>
                      <a:r>
                        <a:rPr lang="en-US" sz="1000" b="0" i="0" u="none" strike="noStrike">
                          <a:solidFill>
                            <a:srgbClr val="000000"/>
                          </a:solidFill>
                          <a:effectLst/>
                          <a:latin typeface="Calibri" panose="020F0502020204030204" pitchFamily="34" charset="0"/>
                          <a:ea typeface="Calibri" panose="020F0502020204030204" pitchFamily="34" charset="0"/>
                          <a:cs typeface="Arial" panose="020B0604020202020204" pitchFamily="34" charset="0"/>
                        </a:rPr>
                        <a:t>Area and year it was first founded</a:t>
                      </a:r>
                      <a:endParaRPr lang="en-US" sz="1600" b="0" i="0" u="none" strike="noStrike">
                        <a:effectLst/>
                        <a:latin typeface="Arial" panose="020B0604020202020204" pitchFamily="34" charset="0"/>
                      </a:endParaRPr>
                    </a:p>
                  </a:txBody>
                  <a:tcPr marL="62600" marR="62600"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L="0" marR="0" algn="l" fontAlgn="t">
                        <a:lnSpc>
                          <a:spcPct val="107000"/>
                        </a:lnSpc>
                        <a:spcBef>
                          <a:spcPts val="0"/>
                        </a:spcBef>
                        <a:spcAft>
                          <a:spcPts val="0"/>
                        </a:spcAft>
                      </a:pPr>
                      <a:r>
                        <a:rPr lang="en-US" sz="1000" b="0" i="0" u="none" strike="noStrike">
                          <a:solidFill>
                            <a:srgbClr val="000000"/>
                          </a:solidFill>
                          <a:effectLst/>
                          <a:latin typeface="Calibri" panose="020F0502020204030204" pitchFamily="34" charset="0"/>
                          <a:ea typeface="Calibri" panose="020F0502020204030204" pitchFamily="34" charset="0"/>
                          <a:cs typeface="Arial" panose="020B0604020202020204" pitchFamily="34" charset="0"/>
                        </a:rPr>
                        <a:t>God in the religion</a:t>
                      </a:r>
                      <a:endParaRPr lang="en-US" sz="1600" b="0" i="0" u="none" strike="noStrike">
                        <a:effectLst/>
                        <a:latin typeface="Arial" panose="020B0604020202020204" pitchFamily="34" charset="0"/>
                      </a:endParaRPr>
                    </a:p>
                  </a:txBody>
                  <a:tcPr marL="62600" marR="62600"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L="0" marR="0" algn="l" fontAlgn="t">
                        <a:lnSpc>
                          <a:spcPct val="107000"/>
                        </a:lnSpc>
                        <a:spcBef>
                          <a:spcPts val="0"/>
                        </a:spcBef>
                        <a:spcAft>
                          <a:spcPts val="0"/>
                        </a:spcAft>
                      </a:pPr>
                      <a:r>
                        <a:rPr lang="en-US" sz="1000" b="0" i="0" u="none" strike="noStrike" dirty="0">
                          <a:solidFill>
                            <a:srgbClr val="000000"/>
                          </a:solidFill>
                          <a:effectLst/>
                          <a:latin typeface="Calibri" panose="020F0502020204030204" pitchFamily="34" charset="0"/>
                          <a:ea typeface="Calibri" panose="020F0502020204030204" pitchFamily="34" charset="0"/>
                          <a:cs typeface="Arial" panose="020B0604020202020204" pitchFamily="34" charset="0"/>
                        </a:rPr>
                        <a:t>Purpose of Life and our role as the follower of the faith</a:t>
                      </a:r>
                      <a:endParaRPr lang="en-US" sz="1600" b="0" i="0" u="none" strike="noStrike" dirty="0">
                        <a:effectLst/>
                        <a:latin typeface="Arial" panose="020B0604020202020204" pitchFamily="34" charset="0"/>
                      </a:endParaRPr>
                    </a:p>
                  </a:txBody>
                  <a:tcPr marL="62600" marR="62600"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L="0" marR="0" algn="l" fontAlgn="t">
                        <a:lnSpc>
                          <a:spcPct val="107000"/>
                        </a:lnSpc>
                        <a:spcBef>
                          <a:spcPts val="0"/>
                        </a:spcBef>
                        <a:spcAft>
                          <a:spcPts val="0"/>
                        </a:spcAft>
                      </a:pPr>
                      <a:r>
                        <a:rPr lang="en-US" sz="1000" b="0" i="0" u="none" strike="noStrike">
                          <a:solidFill>
                            <a:srgbClr val="000000"/>
                          </a:solidFill>
                          <a:effectLst/>
                          <a:latin typeface="Calibri" panose="020F0502020204030204" pitchFamily="34" charset="0"/>
                          <a:ea typeface="Calibri" panose="020F0502020204030204" pitchFamily="34" charset="0"/>
                          <a:cs typeface="Arial" panose="020B0604020202020204" pitchFamily="34" charset="0"/>
                        </a:rPr>
                        <a:t>Religious text</a:t>
                      </a:r>
                      <a:endParaRPr lang="en-US" sz="1600" b="0" i="0" u="none" strike="noStrike">
                        <a:effectLst/>
                        <a:latin typeface="Arial" panose="020B0604020202020204" pitchFamily="34" charset="0"/>
                      </a:endParaRPr>
                    </a:p>
                  </a:txBody>
                  <a:tcPr marL="62600" marR="62600"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L="0" marR="0" algn="l" fontAlgn="t">
                        <a:lnSpc>
                          <a:spcPct val="107000"/>
                        </a:lnSpc>
                        <a:spcBef>
                          <a:spcPts val="0"/>
                        </a:spcBef>
                        <a:spcAft>
                          <a:spcPts val="0"/>
                        </a:spcAft>
                      </a:pPr>
                      <a:r>
                        <a:rPr lang="en-US" sz="1000" b="0" i="0" u="none" strike="noStrike">
                          <a:solidFill>
                            <a:srgbClr val="000000"/>
                          </a:solidFill>
                          <a:effectLst/>
                          <a:latin typeface="Calibri" panose="020F0502020204030204" pitchFamily="34" charset="0"/>
                          <a:ea typeface="Calibri" panose="020F0502020204030204" pitchFamily="34" charset="0"/>
                          <a:cs typeface="Arial" panose="020B0604020202020204" pitchFamily="34" charset="0"/>
                        </a:rPr>
                        <a:t>What are the celebrations centered around?</a:t>
                      </a:r>
                      <a:endParaRPr lang="en-US" sz="1600" b="0" i="0" u="none" strike="noStrike">
                        <a:effectLst/>
                        <a:latin typeface="Arial" panose="020B0604020202020204" pitchFamily="34" charset="0"/>
                      </a:endParaRPr>
                    </a:p>
                  </a:txBody>
                  <a:tcPr marL="62600" marR="62600"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L="0" marR="0" algn="l" fontAlgn="t">
                        <a:lnSpc>
                          <a:spcPct val="107000"/>
                        </a:lnSpc>
                        <a:spcBef>
                          <a:spcPts val="0"/>
                        </a:spcBef>
                        <a:spcAft>
                          <a:spcPts val="0"/>
                        </a:spcAft>
                      </a:pPr>
                      <a:r>
                        <a:rPr lang="en-US" sz="1000" b="0" i="0" u="none" strike="noStrike">
                          <a:solidFill>
                            <a:srgbClr val="000000"/>
                          </a:solidFill>
                          <a:effectLst/>
                          <a:latin typeface="Calibri" panose="020F0502020204030204" pitchFamily="34" charset="0"/>
                          <a:ea typeface="Calibri" panose="020F0502020204030204" pitchFamily="34" charset="0"/>
                          <a:cs typeface="Arial" panose="020B0604020202020204" pitchFamily="34" charset="0"/>
                        </a:rPr>
                        <a:t>Belief after death</a:t>
                      </a:r>
                      <a:endParaRPr lang="en-US" sz="1600" b="0" i="0" u="none" strike="noStrike">
                        <a:effectLst/>
                        <a:latin typeface="Arial" panose="020B0604020202020204" pitchFamily="34" charset="0"/>
                      </a:endParaRPr>
                    </a:p>
                  </a:txBody>
                  <a:tcPr marL="62600" marR="62600"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740640439"/>
                  </a:ext>
                </a:extLst>
              </a:tr>
              <a:tr h="1188302">
                <a:tc>
                  <a:txBody>
                    <a:bodyPr/>
                    <a:lstStyle/>
                    <a:p>
                      <a:pPr marL="0" marR="0" algn="l" fontAlgn="t">
                        <a:lnSpc>
                          <a:spcPct val="107000"/>
                        </a:lnSpc>
                        <a:spcBef>
                          <a:spcPts val="0"/>
                        </a:spcBef>
                        <a:spcAft>
                          <a:spcPts val="0"/>
                        </a:spcAft>
                      </a:pPr>
                      <a:r>
                        <a:rPr lang="en-US" sz="1000" b="0" i="0" u="none" strike="noStrike">
                          <a:effectLst/>
                          <a:latin typeface="Calibri" panose="020F0502020204030204" pitchFamily="34" charset="0"/>
                          <a:ea typeface="Calibri" panose="020F0502020204030204" pitchFamily="34" charset="0"/>
                          <a:cs typeface="Arial" panose="020B0604020202020204" pitchFamily="34" charset="0"/>
                        </a:rPr>
                        <a:t>Zoroastrianism</a:t>
                      </a:r>
                      <a:endParaRPr lang="en-US" sz="1600" b="0" i="0" u="none" strike="noStrike">
                        <a:effectLst/>
                        <a:latin typeface="Arial" panose="020B0604020202020204" pitchFamily="34" charset="0"/>
                      </a:endParaRPr>
                    </a:p>
                    <a:p>
                      <a:pPr marL="0" marR="0" algn="l" fontAlgn="t">
                        <a:lnSpc>
                          <a:spcPct val="107000"/>
                        </a:lnSpc>
                        <a:spcBef>
                          <a:spcPts val="0"/>
                        </a:spcBef>
                        <a:spcAft>
                          <a:spcPts val="0"/>
                        </a:spcAft>
                      </a:pPr>
                      <a:r>
                        <a:rPr lang="en-US" sz="1000" b="0" i="0" u="none" strike="noStrike">
                          <a:effectLst/>
                          <a:latin typeface="Calibri" panose="020F0502020204030204" pitchFamily="34" charset="0"/>
                          <a:ea typeface="Calibri" panose="020F0502020204030204" pitchFamily="34" charset="0"/>
                          <a:cs typeface="Arial" panose="020B0604020202020204" pitchFamily="34" charset="0"/>
                        </a:rPr>
                        <a:t> </a:t>
                      </a:r>
                      <a:endParaRPr lang="en-US" sz="1600" b="0" i="0" u="none" strike="noStrike">
                        <a:effectLst/>
                        <a:latin typeface="Arial" panose="020B0604020202020204" pitchFamily="34" charset="0"/>
                      </a:endParaRPr>
                    </a:p>
                    <a:p>
                      <a:pPr marL="0" marR="0" algn="l" fontAlgn="t">
                        <a:lnSpc>
                          <a:spcPct val="107000"/>
                        </a:lnSpc>
                        <a:spcBef>
                          <a:spcPts val="0"/>
                        </a:spcBef>
                        <a:spcAft>
                          <a:spcPts val="0"/>
                        </a:spcAft>
                      </a:pPr>
                      <a:r>
                        <a:rPr lang="en-US" sz="1000" b="0" i="0" u="none" strike="noStrike">
                          <a:effectLst/>
                          <a:latin typeface="Calibri" panose="020F0502020204030204" pitchFamily="34" charset="0"/>
                          <a:ea typeface="Calibri" panose="020F0502020204030204" pitchFamily="34" charset="0"/>
                          <a:cs typeface="Arial" panose="020B0604020202020204" pitchFamily="34" charset="0"/>
                        </a:rPr>
                        <a:t> </a:t>
                      </a:r>
                      <a:endParaRPr lang="en-US" sz="1600" b="0" i="0" u="none" strike="noStrike">
                        <a:effectLst/>
                        <a:latin typeface="Arial" panose="020B0604020202020204" pitchFamily="34" charset="0"/>
                      </a:endParaRPr>
                    </a:p>
                    <a:p>
                      <a:pPr marL="0" marR="0" algn="l" fontAlgn="t">
                        <a:lnSpc>
                          <a:spcPct val="107000"/>
                        </a:lnSpc>
                        <a:spcBef>
                          <a:spcPts val="0"/>
                        </a:spcBef>
                        <a:spcAft>
                          <a:spcPts val="0"/>
                        </a:spcAft>
                      </a:pPr>
                      <a:r>
                        <a:rPr lang="en-US" sz="1000" b="0" i="0" u="none" strike="noStrike">
                          <a:effectLst/>
                          <a:latin typeface="Calibri" panose="020F0502020204030204" pitchFamily="34" charset="0"/>
                          <a:ea typeface="Calibri" panose="020F0502020204030204" pitchFamily="34" charset="0"/>
                          <a:cs typeface="Arial" panose="020B0604020202020204" pitchFamily="34" charset="0"/>
                        </a:rPr>
                        <a:t> </a:t>
                      </a:r>
                      <a:endParaRPr lang="en-US" sz="1600" b="0" i="0" u="none" strike="noStrike">
                        <a:effectLst/>
                        <a:latin typeface="Arial" panose="020B0604020202020204" pitchFamily="34" charset="0"/>
                      </a:endParaRPr>
                    </a:p>
                    <a:p>
                      <a:pPr marL="0" marR="0" algn="l" fontAlgn="t">
                        <a:lnSpc>
                          <a:spcPct val="107000"/>
                        </a:lnSpc>
                        <a:spcBef>
                          <a:spcPts val="0"/>
                        </a:spcBef>
                        <a:spcAft>
                          <a:spcPts val="0"/>
                        </a:spcAft>
                      </a:pPr>
                      <a:r>
                        <a:rPr lang="en-US" sz="1000" b="0" i="0" u="none" strike="noStrike">
                          <a:effectLst/>
                          <a:latin typeface="Calibri" panose="020F0502020204030204" pitchFamily="34" charset="0"/>
                          <a:ea typeface="Calibri" panose="020F0502020204030204" pitchFamily="34" charset="0"/>
                          <a:cs typeface="Arial" panose="020B0604020202020204" pitchFamily="34" charset="0"/>
                        </a:rPr>
                        <a:t> </a:t>
                      </a:r>
                      <a:endParaRPr lang="en-US" sz="1600" b="0" i="0" u="none" strike="noStrike">
                        <a:effectLst/>
                        <a:latin typeface="Arial" panose="020B0604020202020204" pitchFamily="34" charset="0"/>
                      </a:endParaRPr>
                    </a:p>
                    <a:p>
                      <a:pPr marL="0" marR="0" algn="l" fontAlgn="t">
                        <a:lnSpc>
                          <a:spcPct val="107000"/>
                        </a:lnSpc>
                        <a:spcBef>
                          <a:spcPts val="0"/>
                        </a:spcBef>
                        <a:spcAft>
                          <a:spcPts val="0"/>
                        </a:spcAft>
                      </a:pPr>
                      <a:r>
                        <a:rPr lang="en-US" sz="1000" b="0" i="0" u="none" strike="noStrike">
                          <a:effectLst/>
                          <a:latin typeface="Calibri" panose="020F0502020204030204" pitchFamily="34" charset="0"/>
                          <a:ea typeface="Calibri" panose="020F0502020204030204" pitchFamily="34" charset="0"/>
                          <a:cs typeface="Arial" panose="020B0604020202020204" pitchFamily="34" charset="0"/>
                        </a:rPr>
                        <a:t> </a:t>
                      </a:r>
                      <a:endParaRPr lang="en-US" sz="1600" b="0" i="0" u="none" strike="noStrike">
                        <a:effectLst/>
                        <a:latin typeface="Arial" panose="020B0604020202020204" pitchFamily="34" charset="0"/>
                      </a:endParaRPr>
                    </a:p>
                    <a:p>
                      <a:pPr marL="0" marR="0" algn="l" fontAlgn="t">
                        <a:lnSpc>
                          <a:spcPct val="107000"/>
                        </a:lnSpc>
                        <a:spcBef>
                          <a:spcPts val="0"/>
                        </a:spcBef>
                        <a:spcAft>
                          <a:spcPts val="0"/>
                        </a:spcAft>
                      </a:pPr>
                      <a:r>
                        <a:rPr lang="en-US" sz="1000" b="0" i="0" u="none" strike="noStrike">
                          <a:effectLst/>
                          <a:latin typeface="Calibri" panose="020F0502020204030204" pitchFamily="34" charset="0"/>
                          <a:ea typeface="Calibri" panose="020F0502020204030204" pitchFamily="34" charset="0"/>
                          <a:cs typeface="Arial" panose="020B0604020202020204" pitchFamily="34" charset="0"/>
                        </a:rPr>
                        <a:t> </a:t>
                      </a:r>
                      <a:endParaRPr lang="en-US" sz="1600" b="0" i="0" u="none" strike="noStrike">
                        <a:effectLst/>
                        <a:latin typeface="Arial" panose="020B0604020202020204" pitchFamily="34" charset="0"/>
                      </a:endParaRPr>
                    </a:p>
                  </a:txBody>
                  <a:tcPr marL="62600" marR="62600"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000" b="0" i="0" u="none" strike="noStrike" dirty="0">
                          <a:effectLst/>
                          <a:latin typeface="Calibri" panose="020F0502020204030204" pitchFamily="34" charset="0"/>
                          <a:ea typeface="Calibri" panose="020F0502020204030204" pitchFamily="34" charset="0"/>
                          <a:cs typeface="Arial" panose="020B0604020202020204" pitchFamily="34" charset="0"/>
                        </a:rPr>
                        <a:t> </a:t>
                      </a:r>
                      <a:r>
                        <a:rPr lang="en-US" sz="1000" b="0" i="0" u="none" strike="noStrike" dirty="0" err="1">
                          <a:effectLst/>
                          <a:latin typeface="Calibri" panose="020F0502020204030204" pitchFamily="34" charset="0"/>
                          <a:ea typeface="Calibri" panose="020F0502020204030204" pitchFamily="34" charset="0"/>
                          <a:cs typeface="Arial" panose="020B0604020202020204" pitchFamily="34" charset="0"/>
                        </a:rPr>
                        <a:t>Zarathushtra</a:t>
                      </a:r>
                      <a:endParaRPr lang="en-US" sz="1600" b="0" i="0" u="none" strike="noStrike" dirty="0">
                        <a:effectLst/>
                        <a:latin typeface="Arial" panose="020B0604020202020204" pitchFamily="34" charset="0"/>
                      </a:endParaRPr>
                    </a:p>
                  </a:txBody>
                  <a:tcPr marL="62600" marR="62600"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000" b="0" i="0" u="none" strike="noStrike" dirty="0">
                          <a:effectLst/>
                          <a:latin typeface="Calibri" panose="020F0502020204030204" pitchFamily="34" charset="0"/>
                          <a:ea typeface="Calibri" panose="020F0502020204030204" pitchFamily="34" charset="0"/>
                          <a:cs typeface="Arial" panose="020B0604020202020204" pitchFamily="34" charset="0"/>
                        </a:rPr>
                        <a:t> 1500-1700 BCE</a:t>
                      </a:r>
                    </a:p>
                    <a:p>
                      <a:pPr marL="0" marR="0" algn="l" fontAlgn="t">
                        <a:lnSpc>
                          <a:spcPct val="107000"/>
                        </a:lnSpc>
                        <a:spcBef>
                          <a:spcPts val="0"/>
                        </a:spcBef>
                        <a:spcAft>
                          <a:spcPts val="0"/>
                        </a:spcAft>
                      </a:pPr>
                      <a:r>
                        <a:rPr lang="en-US" sz="1000" b="0" i="0" u="none" strike="noStrike" dirty="0">
                          <a:effectLst/>
                          <a:latin typeface="Calibri" panose="020F0502020204030204" pitchFamily="34" charset="0"/>
                          <a:ea typeface="Calibri" panose="020F0502020204030204" pitchFamily="34" charset="0"/>
                          <a:cs typeface="Arial" panose="020B0604020202020204" pitchFamily="34" charset="0"/>
                        </a:rPr>
                        <a:t>Northeastern Iran</a:t>
                      </a:r>
                      <a:endParaRPr lang="en-US" sz="1600" b="0" i="0" u="none" strike="noStrike" dirty="0">
                        <a:effectLst/>
                        <a:latin typeface="Arial" panose="020B0604020202020204" pitchFamily="34" charset="0"/>
                      </a:endParaRPr>
                    </a:p>
                  </a:txBody>
                  <a:tcPr marL="62600" marR="62600"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000" b="0" i="0" u="none" strike="noStrike" dirty="0">
                          <a:effectLst/>
                          <a:latin typeface="Calibri" panose="020F0502020204030204" pitchFamily="34" charset="0"/>
                          <a:ea typeface="Calibri" panose="020F0502020204030204" pitchFamily="34" charset="0"/>
                          <a:cs typeface="Arial" panose="020B0604020202020204" pitchFamily="34" charset="0"/>
                        </a:rPr>
                        <a:t> Ahura Mazda</a:t>
                      </a:r>
                      <a:endParaRPr lang="en-US" sz="1600" b="0" i="0" u="none" strike="noStrike" dirty="0">
                        <a:effectLst/>
                        <a:latin typeface="Arial" panose="020B0604020202020204" pitchFamily="34" charset="0"/>
                      </a:endParaRPr>
                    </a:p>
                  </a:txBody>
                  <a:tcPr marL="62600" marR="62600"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000" b="0" i="0" u="none" strike="noStrike" dirty="0">
                          <a:effectLst/>
                          <a:latin typeface="Calibri" panose="020F0502020204030204" pitchFamily="34" charset="0"/>
                          <a:ea typeface="Calibri" panose="020F0502020204030204" pitchFamily="34" charset="0"/>
                          <a:cs typeface="Arial" panose="020B0604020202020204" pitchFamily="34" charset="0"/>
                        </a:rPr>
                        <a:t> Lead the world to perfection or Asha</a:t>
                      </a:r>
                      <a:endParaRPr lang="en-US" sz="1600" b="0" i="0" u="none" strike="noStrike" dirty="0">
                        <a:effectLst/>
                        <a:latin typeface="Arial" panose="020B0604020202020204" pitchFamily="34" charset="0"/>
                      </a:endParaRPr>
                    </a:p>
                  </a:txBody>
                  <a:tcPr marL="62600" marR="62600"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000" b="0" i="0" u="none" strike="noStrike" dirty="0">
                          <a:effectLst/>
                          <a:latin typeface="Calibri" panose="020F0502020204030204" pitchFamily="34" charset="0"/>
                          <a:ea typeface="Calibri" panose="020F0502020204030204" pitchFamily="34" charset="0"/>
                          <a:cs typeface="Arial" panose="020B0604020202020204" pitchFamily="34" charset="0"/>
                        </a:rPr>
                        <a:t> Gathas</a:t>
                      </a:r>
                    </a:p>
                    <a:p>
                      <a:pPr marL="0" marR="0" algn="l" fontAlgn="t">
                        <a:lnSpc>
                          <a:spcPct val="107000"/>
                        </a:lnSpc>
                        <a:spcBef>
                          <a:spcPts val="0"/>
                        </a:spcBef>
                        <a:spcAft>
                          <a:spcPts val="0"/>
                        </a:spcAft>
                      </a:pPr>
                      <a:r>
                        <a:rPr lang="en-US" sz="1000" b="0" i="0" u="none" strike="noStrike" dirty="0" err="1">
                          <a:effectLst/>
                          <a:latin typeface="Calibri" panose="020F0502020204030204" pitchFamily="34" charset="0"/>
                          <a:ea typeface="Calibri" panose="020F0502020204030204" pitchFamily="34" charset="0"/>
                          <a:cs typeface="Arial" panose="020B0604020202020204" pitchFamily="34" charset="0"/>
                        </a:rPr>
                        <a:t>Avesta</a:t>
                      </a:r>
                      <a:endParaRPr lang="en-US" sz="1600" b="0" i="0" u="none" strike="noStrike" dirty="0">
                        <a:effectLst/>
                        <a:latin typeface="Arial" panose="020B0604020202020204" pitchFamily="34" charset="0"/>
                      </a:endParaRPr>
                    </a:p>
                  </a:txBody>
                  <a:tcPr marL="62600" marR="62600"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000" b="0" i="0" u="none" strike="noStrike" dirty="0">
                          <a:effectLst/>
                          <a:latin typeface="Calibri" panose="020F0502020204030204" pitchFamily="34" charset="0"/>
                          <a:ea typeface="Calibri" panose="020F0502020204030204" pitchFamily="34" charset="0"/>
                          <a:cs typeface="Arial" panose="020B0604020202020204" pitchFamily="34" charset="0"/>
                        </a:rPr>
                        <a:t> nature</a:t>
                      </a:r>
                      <a:endParaRPr lang="en-US" sz="1600" b="0" i="0" u="none" strike="noStrike" dirty="0">
                        <a:effectLst/>
                        <a:latin typeface="Arial" panose="020B0604020202020204" pitchFamily="34" charset="0"/>
                      </a:endParaRPr>
                    </a:p>
                  </a:txBody>
                  <a:tcPr marL="62600" marR="62600"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000" b="0" i="0" u="none" strike="noStrike" dirty="0">
                          <a:effectLst/>
                          <a:latin typeface="Calibri" panose="020F0502020204030204" pitchFamily="34" charset="0"/>
                          <a:ea typeface="Calibri" panose="020F0502020204030204" pitchFamily="34" charset="0"/>
                          <a:cs typeface="Arial" panose="020B0604020202020204" pitchFamily="34" charset="0"/>
                        </a:rPr>
                        <a:t> State of joy </a:t>
                      </a:r>
                      <a:r>
                        <a:rPr lang="en-US" sz="1000" b="0" i="0" u="none" strike="noStrike">
                          <a:effectLst/>
                          <a:latin typeface="Calibri" panose="020F0502020204030204" pitchFamily="34" charset="0"/>
                          <a:ea typeface="Calibri" panose="020F0502020204030204" pitchFamily="34" charset="0"/>
                          <a:cs typeface="Arial" panose="020B0604020202020204" pitchFamily="34" charset="0"/>
                        </a:rPr>
                        <a:t>and suffering</a:t>
                      </a:r>
                      <a:endParaRPr lang="en-US" sz="1600" b="0" i="0" u="none" strike="noStrike">
                        <a:effectLst/>
                        <a:latin typeface="Arial" panose="020B0604020202020204" pitchFamily="34" charset="0"/>
                      </a:endParaRPr>
                    </a:p>
                  </a:txBody>
                  <a:tcPr marL="62600" marR="62600"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2489027"/>
                  </a:ext>
                </a:extLst>
              </a:tr>
              <a:tr h="1188302">
                <a:tc>
                  <a:txBody>
                    <a:bodyPr/>
                    <a:lstStyle/>
                    <a:p>
                      <a:pPr marL="0" marR="0" algn="l" fontAlgn="t">
                        <a:lnSpc>
                          <a:spcPct val="107000"/>
                        </a:lnSpc>
                        <a:spcBef>
                          <a:spcPts val="0"/>
                        </a:spcBef>
                        <a:spcAft>
                          <a:spcPts val="0"/>
                        </a:spcAft>
                      </a:pPr>
                      <a:r>
                        <a:rPr lang="en-US" sz="1000" b="0" i="0" u="none" strike="noStrike" dirty="0">
                          <a:effectLst/>
                          <a:latin typeface="Calibri" panose="020F0502020204030204" pitchFamily="34" charset="0"/>
                          <a:ea typeface="Calibri" panose="020F0502020204030204" pitchFamily="34" charset="0"/>
                          <a:cs typeface="Arial" panose="020B0604020202020204" pitchFamily="34" charset="0"/>
                        </a:rPr>
                        <a:t>Christianity</a:t>
                      </a:r>
                      <a:endParaRPr lang="en-US" sz="1600" b="0" i="0" u="none" strike="noStrike" dirty="0">
                        <a:effectLst/>
                        <a:latin typeface="Arial" panose="020B0604020202020204" pitchFamily="34" charset="0"/>
                      </a:endParaRPr>
                    </a:p>
                    <a:p>
                      <a:pPr marL="0" marR="0" algn="l" fontAlgn="t">
                        <a:lnSpc>
                          <a:spcPct val="107000"/>
                        </a:lnSpc>
                        <a:spcBef>
                          <a:spcPts val="0"/>
                        </a:spcBef>
                        <a:spcAft>
                          <a:spcPts val="0"/>
                        </a:spcAft>
                      </a:pPr>
                      <a:r>
                        <a:rPr lang="en-US" sz="1000" b="0" i="0" u="none" strike="noStrike" dirty="0">
                          <a:effectLst/>
                          <a:latin typeface="Calibri" panose="020F0502020204030204" pitchFamily="34" charset="0"/>
                          <a:ea typeface="Calibri" panose="020F0502020204030204" pitchFamily="34" charset="0"/>
                          <a:cs typeface="Arial" panose="020B0604020202020204" pitchFamily="34" charset="0"/>
                        </a:rPr>
                        <a:t> </a:t>
                      </a:r>
                      <a:endParaRPr lang="en-US" sz="1600" b="0" i="0" u="none" strike="noStrike" dirty="0">
                        <a:effectLst/>
                        <a:latin typeface="Arial" panose="020B0604020202020204" pitchFamily="34" charset="0"/>
                      </a:endParaRPr>
                    </a:p>
                    <a:p>
                      <a:pPr marL="0" marR="0" algn="l" fontAlgn="t">
                        <a:lnSpc>
                          <a:spcPct val="107000"/>
                        </a:lnSpc>
                        <a:spcBef>
                          <a:spcPts val="0"/>
                        </a:spcBef>
                        <a:spcAft>
                          <a:spcPts val="0"/>
                        </a:spcAft>
                      </a:pPr>
                      <a:r>
                        <a:rPr lang="en-US" sz="1000" b="0" i="0" u="none" strike="noStrike" dirty="0">
                          <a:effectLst/>
                          <a:latin typeface="Calibri" panose="020F0502020204030204" pitchFamily="34" charset="0"/>
                          <a:ea typeface="Calibri" panose="020F0502020204030204" pitchFamily="34" charset="0"/>
                          <a:cs typeface="Arial" panose="020B0604020202020204" pitchFamily="34" charset="0"/>
                        </a:rPr>
                        <a:t> </a:t>
                      </a:r>
                      <a:endParaRPr lang="en-US" sz="1600" b="0" i="0" u="none" strike="noStrike" dirty="0">
                        <a:effectLst/>
                        <a:latin typeface="Arial" panose="020B0604020202020204" pitchFamily="34" charset="0"/>
                      </a:endParaRPr>
                    </a:p>
                    <a:p>
                      <a:pPr marL="0" marR="0" algn="l" fontAlgn="t">
                        <a:lnSpc>
                          <a:spcPct val="107000"/>
                        </a:lnSpc>
                        <a:spcBef>
                          <a:spcPts val="0"/>
                        </a:spcBef>
                        <a:spcAft>
                          <a:spcPts val="0"/>
                        </a:spcAft>
                      </a:pPr>
                      <a:r>
                        <a:rPr lang="en-US" sz="1000" b="0" i="0" u="none" strike="noStrike" dirty="0">
                          <a:effectLst/>
                          <a:latin typeface="Calibri" panose="020F0502020204030204" pitchFamily="34" charset="0"/>
                          <a:ea typeface="Calibri" panose="020F0502020204030204" pitchFamily="34" charset="0"/>
                          <a:cs typeface="Arial" panose="020B0604020202020204" pitchFamily="34" charset="0"/>
                        </a:rPr>
                        <a:t> </a:t>
                      </a:r>
                      <a:endParaRPr lang="en-US" sz="1600" b="0" i="0" u="none" strike="noStrike" dirty="0">
                        <a:effectLst/>
                        <a:latin typeface="Arial" panose="020B0604020202020204" pitchFamily="34" charset="0"/>
                      </a:endParaRPr>
                    </a:p>
                    <a:p>
                      <a:pPr marL="0" marR="0" algn="l" fontAlgn="t">
                        <a:lnSpc>
                          <a:spcPct val="107000"/>
                        </a:lnSpc>
                        <a:spcBef>
                          <a:spcPts val="0"/>
                        </a:spcBef>
                        <a:spcAft>
                          <a:spcPts val="0"/>
                        </a:spcAft>
                      </a:pPr>
                      <a:r>
                        <a:rPr lang="en-US" sz="1000" b="0" i="0" u="none" strike="noStrike" dirty="0">
                          <a:effectLst/>
                          <a:latin typeface="Calibri" panose="020F0502020204030204" pitchFamily="34" charset="0"/>
                          <a:ea typeface="Calibri" panose="020F0502020204030204" pitchFamily="34" charset="0"/>
                          <a:cs typeface="Arial" panose="020B0604020202020204" pitchFamily="34" charset="0"/>
                        </a:rPr>
                        <a:t> </a:t>
                      </a:r>
                      <a:endParaRPr lang="en-US" sz="1600" b="0" i="0" u="none" strike="noStrike" dirty="0">
                        <a:effectLst/>
                        <a:latin typeface="Arial" panose="020B0604020202020204" pitchFamily="34" charset="0"/>
                      </a:endParaRPr>
                    </a:p>
                    <a:p>
                      <a:pPr marL="0" marR="0" algn="l" fontAlgn="t">
                        <a:lnSpc>
                          <a:spcPct val="107000"/>
                        </a:lnSpc>
                        <a:spcBef>
                          <a:spcPts val="0"/>
                        </a:spcBef>
                        <a:spcAft>
                          <a:spcPts val="0"/>
                        </a:spcAft>
                      </a:pPr>
                      <a:r>
                        <a:rPr lang="en-US" sz="1000" b="0" i="0" u="none" strike="noStrike" dirty="0">
                          <a:effectLst/>
                          <a:latin typeface="Calibri" panose="020F0502020204030204" pitchFamily="34" charset="0"/>
                          <a:ea typeface="Calibri" panose="020F0502020204030204" pitchFamily="34" charset="0"/>
                          <a:cs typeface="Arial" panose="020B0604020202020204" pitchFamily="34" charset="0"/>
                        </a:rPr>
                        <a:t> </a:t>
                      </a:r>
                      <a:endParaRPr lang="en-US" sz="1600" b="0" i="0" u="none" strike="noStrike" dirty="0">
                        <a:effectLst/>
                        <a:latin typeface="Arial" panose="020B0604020202020204" pitchFamily="34" charset="0"/>
                      </a:endParaRPr>
                    </a:p>
                  </a:txBody>
                  <a:tcPr marL="62600" marR="62600"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000" b="0" i="0" u="none" strike="noStrike" dirty="0">
                          <a:effectLst/>
                          <a:latin typeface="Calibri" panose="020F0502020204030204" pitchFamily="34" charset="0"/>
                          <a:ea typeface="Calibri" panose="020F0502020204030204" pitchFamily="34" charset="0"/>
                          <a:cs typeface="Arial" panose="020B0604020202020204" pitchFamily="34" charset="0"/>
                        </a:rPr>
                        <a:t> Jesus</a:t>
                      </a:r>
                      <a:endParaRPr lang="en-US" sz="1600" b="0" i="0" u="none" strike="noStrike" dirty="0">
                        <a:effectLst/>
                        <a:latin typeface="Arial" panose="020B0604020202020204" pitchFamily="34" charset="0"/>
                      </a:endParaRPr>
                    </a:p>
                  </a:txBody>
                  <a:tcPr marL="62600" marR="62600"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000" b="0" i="0" u="none" strike="noStrike" dirty="0">
                          <a:effectLst/>
                          <a:latin typeface="Calibri" panose="020F0502020204030204" pitchFamily="34" charset="0"/>
                          <a:ea typeface="Calibri" panose="020F0502020204030204" pitchFamily="34" charset="0"/>
                          <a:cs typeface="Arial" panose="020B0604020202020204" pitchFamily="34" charset="0"/>
                        </a:rPr>
                        <a:t>Judea near Jordan River in 26 CE</a:t>
                      </a:r>
                      <a:endParaRPr lang="en-US" sz="1600" b="0" i="0" u="none" strike="noStrike" dirty="0">
                        <a:effectLst/>
                        <a:latin typeface="Arial" panose="020B0604020202020204" pitchFamily="34" charset="0"/>
                      </a:endParaRPr>
                    </a:p>
                  </a:txBody>
                  <a:tcPr marL="62600" marR="62600"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000" b="0" i="0" u="none" strike="noStrike" dirty="0">
                          <a:effectLst/>
                          <a:latin typeface="Calibri" panose="020F0502020204030204" pitchFamily="34" charset="0"/>
                          <a:ea typeface="Calibri" panose="020F0502020204030204" pitchFamily="34" charset="0"/>
                          <a:cs typeface="Arial" panose="020B0604020202020204" pitchFamily="34" charset="0"/>
                        </a:rPr>
                        <a:t> One God that exists in three persons</a:t>
                      </a:r>
                    </a:p>
                    <a:p>
                      <a:pPr marL="0" marR="0" algn="l" fontAlgn="t">
                        <a:lnSpc>
                          <a:spcPct val="107000"/>
                        </a:lnSpc>
                        <a:spcBef>
                          <a:spcPts val="0"/>
                        </a:spcBef>
                        <a:spcAft>
                          <a:spcPts val="0"/>
                        </a:spcAft>
                      </a:pPr>
                      <a:r>
                        <a:rPr lang="en-US" sz="1000" b="0" i="0" u="none" strike="noStrike" dirty="0">
                          <a:effectLst/>
                          <a:latin typeface="Calibri" panose="020F0502020204030204" pitchFamily="34" charset="0"/>
                          <a:ea typeface="Calibri" panose="020F0502020204030204" pitchFamily="34" charset="0"/>
                          <a:cs typeface="Arial" panose="020B0604020202020204" pitchFamily="34" charset="0"/>
                        </a:rPr>
                        <a:t>Jesus the Son</a:t>
                      </a:r>
                    </a:p>
                    <a:p>
                      <a:pPr marL="0" marR="0" algn="l" fontAlgn="t">
                        <a:lnSpc>
                          <a:spcPct val="107000"/>
                        </a:lnSpc>
                        <a:spcBef>
                          <a:spcPts val="0"/>
                        </a:spcBef>
                        <a:spcAft>
                          <a:spcPts val="0"/>
                        </a:spcAft>
                      </a:pPr>
                      <a:r>
                        <a:rPr lang="en-US" sz="1000" b="0" i="0" u="none" strike="noStrike" dirty="0">
                          <a:effectLst/>
                          <a:latin typeface="Calibri" panose="020F0502020204030204" pitchFamily="34" charset="0"/>
                          <a:ea typeface="Calibri" panose="020F0502020204030204" pitchFamily="34" charset="0"/>
                          <a:cs typeface="Arial" panose="020B0604020202020204" pitchFamily="34" charset="0"/>
                        </a:rPr>
                        <a:t>God the Father</a:t>
                      </a:r>
                    </a:p>
                    <a:p>
                      <a:pPr marL="0" marR="0" algn="l" fontAlgn="t">
                        <a:lnSpc>
                          <a:spcPct val="107000"/>
                        </a:lnSpc>
                        <a:spcBef>
                          <a:spcPts val="0"/>
                        </a:spcBef>
                        <a:spcAft>
                          <a:spcPts val="0"/>
                        </a:spcAft>
                      </a:pPr>
                      <a:r>
                        <a:rPr lang="en-US" sz="1000" b="0" i="0" u="none" strike="noStrike" dirty="0">
                          <a:effectLst/>
                          <a:latin typeface="Calibri" panose="020F0502020204030204" pitchFamily="34" charset="0"/>
                          <a:ea typeface="Calibri" panose="020F0502020204030204" pitchFamily="34" charset="0"/>
                          <a:cs typeface="Arial" panose="020B0604020202020204" pitchFamily="34" charset="0"/>
                        </a:rPr>
                        <a:t>Holy Spirit</a:t>
                      </a:r>
                      <a:endParaRPr lang="en-US" sz="1600" b="0" i="0" u="none" strike="noStrike" dirty="0">
                        <a:effectLst/>
                        <a:latin typeface="Arial" panose="020B0604020202020204" pitchFamily="34" charset="0"/>
                      </a:endParaRPr>
                    </a:p>
                  </a:txBody>
                  <a:tcPr marL="62600" marR="62600"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000" b="0" i="0" u="none" strike="noStrike" dirty="0">
                          <a:effectLst/>
                          <a:latin typeface="Calibri" panose="020F0502020204030204" pitchFamily="34" charset="0"/>
                          <a:ea typeface="Calibri" panose="020F0502020204030204" pitchFamily="34" charset="0"/>
                          <a:cs typeface="Arial" panose="020B0604020202020204" pitchFamily="34" charset="0"/>
                        </a:rPr>
                        <a:t> To believe in Jesus, love one another, do God’s work</a:t>
                      </a:r>
                      <a:endParaRPr lang="en-US" sz="1600" b="0" i="0" u="none" strike="noStrike" dirty="0">
                        <a:effectLst/>
                        <a:latin typeface="Arial" panose="020B0604020202020204" pitchFamily="34" charset="0"/>
                      </a:endParaRPr>
                    </a:p>
                  </a:txBody>
                  <a:tcPr marL="62600" marR="62600"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000" b="0" i="0" u="none" strike="noStrike" dirty="0">
                          <a:effectLst/>
                          <a:latin typeface="Calibri" panose="020F0502020204030204" pitchFamily="34" charset="0"/>
                          <a:ea typeface="Calibri" panose="020F0502020204030204" pitchFamily="34" charset="0"/>
                          <a:cs typeface="Arial" panose="020B0604020202020204" pitchFamily="34" charset="0"/>
                        </a:rPr>
                        <a:t> Bible</a:t>
                      </a:r>
                      <a:endParaRPr lang="en-US" sz="1600" b="0" i="0" u="none" strike="noStrike" dirty="0">
                        <a:effectLst/>
                        <a:latin typeface="Arial" panose="020B0604020202020204" pitchFamily="34" charset="0"/>
                      </a:endParaRPr>
                    </a:p>
                  </a:txBody>
                  <a:tcPr marL="62600" marR="62600"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000" b="0" i="0" u="none" strike="noStrike" dirty="0">
                          <a:effectLst/>
                          <a:latin typeface="Calibri" panose="020F0502020204030204" pitchFamily="34" charset="0"/>
                          <a:ea typeface="Calibri" panose="020F0502020204030204" pitchFamily="34" charset="0"/>
                          <a:cs typeface="Arial" panose="020B0604020202020204" pitchFamily="34" charset="0"/>
                        </a:rPr>
                        <a:t> Life and death of Jesus</a:t>
                      </a:r>
                      <a:endParaRPr lang="en-US" sz="1600" b="0" i="0" u="none" strike="noStrike" dirty="0">
                        <a:effectLst/>
                        <a:latin typeface="Arial" panose="020B0604020202020204" pitchFamily="34" charset="0"/>
                      </a:endParaRPr>
                    </a:p>
                  </a:txBody>
                  <a:tcPr marL="62600" marR="62600"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000" b="0" i="0" u="none" strike="noStrike" dirty="0">
                          <a:effectLst/>
                          <a:latin typeface="Calibri" panose="020F0502020204030204" pitchFamily="34" charset="0"/>
                          <a:ea typeface="Calibri" panose="020F0502020204030204" pitchFamily="34" charset="0"/>
                          <a:cs typeface="Arial" panose="020B0604020202020204" pitchFamily="34" charset="0"/>
                        </a:rPr>
                        <a:t> Heaven and hell</a:t>
                      </a:r>
                    </a:p>
                    <a:p>
                      <a:pPr marL="0" marR="0" algn="l" fontAlgn="t">
                        <a:lnSpc>
                          <a:spcPct val="107000"/>
                        </a:lnSpc>
                        <a:spcBef>
                          <a:spcPts val="0"/>
                        </a:spcBef>
                        <a:spcAft>
                          <a:spcPts val="0"/>
                        </a:spcAft>
                      </a:pPr>
                      <a:r>
                        <a:rPr lang="en-US" sz="1000" b="0" i="0" u="none" strike="noStrike" dirty="0">
                          <a:effectLst/>
                          <a:latin typeface="Calibri" panose="020F0502020204030204" pitchFamily="34" charset="0"/>
                          <a:ea typeface="Calibri" panose="020F0502020204030204" pitchFamily="34" charset="0"/>
                          <a:cs typeface="Arial" panose="020B0604020202020204" pitchFamily="34" charset="0"/>
                        </a:rPr>
                        <a:t>Resurrection</a:t>
                      </a:r>
                    </a:p>
                  </a:txBody>
                  <a:tcPr marL="62600" marR="62600"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5252895"/>
                  </a:ext>
                </a:extLst>
              </a:tr>
            </a:tbl>
          </a:graphicData>
        </a:graphic>
      </p:graphicFrame>
    </p:spTree>
    <p:extLst>
      <p:ext uri="{BB962C8B-B14F-4D97-AF65-F5344CB8AC3E}">
        <p14:creationId xmlns:p14="http://schemas.microsoft.com/office/powerpoint/2010/main" val="3564991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23">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25">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7ACB31-F911-82F8-DEC7-30D328785A29}"/>
              </a:ext>
            </a:extLst>
          </p:cNvPr>
          <p:cNvSpPr>
            <a:spLocks noGrp="1"/>
          </p:cNvSpPr>
          <p:nvPr>
            <p:ph type="title"/>
          </p:nvPr>
        </p:nvSpPr>
        <p:spPr>
          <a:xfrm>
            <a:off x="3970366" y="609600"/>
            <a:ext cx="4267200" cy="707923"/>
          </a:xfrm>
        </p:spPr>
        <p:txBody>
          <a:bodyPr>
            <a:noAutofit/>
          </a:bodyPr>
          <a:lstStyle/>
          <a:p>
            <a:pPr algn="ctr"/>
            <a:r>
              <a:rPr lang="en-US" sz="2400" dirty="0">
                <a:solidFill>
                  <a:schemeClr val="tx1">
                    <a:lumMod val="85000"/>
                    <a:lumOff val="15000"/>
                  </a:schemeClr>
                </a:solidFill>
              </a:rPr>
              <a:t>Who was the founder of Christianity and when was it founded?</a:t>
            </a:r>
          </a:p>
        </p:txBody>
      </p:sp>
      <p:pic>
        <p:nvPicPr>
          <p:cNvPr id="4" name="Picture 3" descr="A person with a beard&#10;&#10;Description automatically generated with low confidence">
            <a:extLst>
              <a:ext uri="{FF2B5EF4-FFF2-40B4-BE49-F238E27FC236}">
                <a16:creationId xmlns:a16="http://schemas.microsoft.com/office/drawing/2014/main" id="{CB53B7D2-16B3-1834-62F2-927BACE33438}"/>
              </a:ext>
            </a:extLst>
          </p:cNvPr>
          <p:cNvPicPr>
            <a:picLocks noChangeAspect="1"/>
          </p:cNvPicPr>
          <p:nvPr/>
        </p:nvPicPr>
        <p:blipFill rotWithShape="1">
          <a:blip r:embed="rId2"/>
          <a:srcRect l="19306" r="26806"/>
          <a:stretch/>
        </p:blipFill>
        <p:spPr>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3" name="Content Placeholder 2">
            <a:extLst>
              <a:ext uri="{FF2B5EF4-FFF2-40B4-BE49-F238E27FC236}">
                <a16:creationId xmlns:a16="http://schemas.microsoft.com/office/drawing/2014/main" id="{40D23AF6-E4E1-CA01-855B-D38E3A48EFEA}"/>
              </a:ext>
            </a:extLst>
          </p:cNvPr>
          <p:cNvSpPr>
            <a:spLocks noGrp="1"/>
          </p:cNvSpPr>
          <p:nvPr>
            <p:ph idx="1"/>
          </p:nvPr>
        </p:nvSpPr>
        <p:spPr>
          <a:xfrm>
            <a:off x="3611533" y="1720645"/>
            <a:ext cx="4795047" cy="4527754"/>
          </a:xfrm>
        </p:spPr>
        <p:txBody>
          <a:bodyPr>
            <a:normAutofit/>
          </a:bodyPr>
          <a:lstStyle/>
          <a:p>
            <a:r>
              <a:rPr lang="en-US" sz="1800" dirty="0">
                <a:solidFill>
                  <a:schemeClr val="tx1">
                    <a:lumMod val="85000"/>
                    <a:lumOff val="15000"/>
                  </a:schemeClr>
                </a:solidFill>
              </a:rPr>
              <a:t>Founder= Jesus of Nazareth</a:t>
            </a:r>
          </a:p>
          <a:p>
            <a:pPr lvl="1"/>
            <a:r>
              <a:rPr lang="en-US" sz="1800" dirty="0">
                <a:solidFill>
                  <a:schemeClr val="tx1">
                    <a:lumMod val="85000"/>
                    <a:lumOff val="15000"/>
                  </a:schemeClr>
                </a:solidFill>
              </a:rPr>
              <a:t>Christians believe Jesus to be the Messiah or the anointed one </a:t>
            </a:r>
          </a:p>
          <a:p>
            <a:pPr lvl="1"/>
            <a:r>
              <a:rPr lang="en-US" sz="1800" dirty="0">
                <a:solidFill>
                  <a:schemeClr val="tx1">
                    <a:lumMod val="85000"/>
                    <a:lumOff val="15000"/>
                  </a:schemeClr>
                </a:solidFill>
              </a:rPr>
              <a:t>His arrival was predicted in the Old Testament </a:t>
            </a:r>
          </a:p>
          <a:p>
            <a:pPr lvl="1"/>
            <a:r>
              <a:rPr lang="en-US" sz="1800" dirty="0">
                <a:solidFill>
                  <a:srgbClr val="0070C0"/>
                </a:solidFill>
              </a:rPr>
              <a:t>Who else is named Messiah in the Bible? Why?</a:t>
            </a:r>
          </a:p>
          <a:p>
            <a:r>
              <a:rPr lang="en-US" sz="1800" dirty="0">
                <a:solidFill>
                  <a:schemeClr val="tx1">
                    <a:lumMod val="85000"/>
                    <a:lumOff val="15000"/>
                  </a:schemeClr>
                </a:solidFill>
              </a:rPr>
              <a:t>The word Christ is the Greek word for Messiah</a:t>
            </a:r>
          </a:p>
          <a:p>
            <a:pPr lvl="1"/>
            <a:r>
              <a:rPr lang="en-US" sz="1800" dirty="0">
                <a:solidFill>
                  <a:schemeClr val="tx1">
                    <a:lumMod val="85000"/>
                    <a:lumOff val="15000"/>
                  </a:schemeClr>
                </a:solidFill>
              </a:rPr>
              <a:t>It is a title rather than a name-Jesus Christ</a:t>
            </a:r>
          </a:p>
          <a:p>
            <a:pPr lvl="1"/>
            <a:r>
              <a:rPr lang="en-US" sz="1800" dirty="0">
                <a:solidFill>
                  <a:srgbClr val="0070C0"/>
                </a:solidFill>
              </a:rPr>
              <a:t>Does </a:t>
            </a:r>
            <a:r>
              <a:rPr lang="en-US" sz="1800" dirty="0" err="1">
                <a:solidFill>
                  <a:srgbClr val="0070C0"/>
                </a:solidFill>
              </a:rPr>
              <a:t>Zarathushtra</a:t>
            </a:r>
            <a:r>
              <a:rPr lang="en-US" sz="1800" dirty="0">
                <a:solidFill>
                  <a:srgbClr val="0070C0"/>
                </a:solidFill>
              </a:rPr>
              <a:t> have a title? If yes, what is it? Why?</a:t>
            </a:r>
          </a:p>
          <a:p>
            <a:r>
              <a:rPr lang="en-US" sz="1800" dirty="0">
                <a:solidFill>
                  <a:schemeClr val="tx1">
                    <a:lumMod val="85000"/>
                    <a:lumOff val="15000"/>
                  </a:schemeClr>
                </a:solidFill>
              </a:rPr>
              <a:t>Jesus started preaching when he was about 30 years old in Judea near the Jordan River </a:t>
            </a:r>
          </a:p>
          <a:p>
            <a:pPr lvl="1"/>
            <a:r>
              <a:rPr lang="en-US" sz="1800" dirty="0">
                <a:solidFill>
                  <a:schemeClr val="tx1">
                    <a:lumMod val="85000"/>
                    <a:lumOff val="15000"/>
                  </a:schemeClr>
                </a:solidFill>
              </a:rPr>
              <a:t>About 26 CE</a:t>
            </a:r>
          </a:p>
          <a:p>
            <a:pPr lvl="1"/>
            <a:r>
              <a:rPr lang="en-US" sz="1800" dirty="0">
                <a:solidFill>
                  <a:srgbClr val="0070C0"/>
                </a:solidFill>
              </a:rPr>
              <a:t>When did </a:t>
            </a:r>
            <a:r>
              <a:rPr lang="en-US" sz="1800" dirty="0" err="1">
                <a:solidFill>
                  <a:srgbClr val="0070C0"/>
                </a:solidFill>
              </a:rPr>
              <a:t>Zarathushtra</a:t>
            </a:r>
            <a:r>
              <a:rPr lang="en-US" sz="1800" dirty="0">
                <a:solidFill>
                  <a:srgbClr val="0070C0"/>
                </a:solidFill>
              </a:rPr>
              <a:t> start preaching?</a:t>
            </a:r>
          </a:p>
        </p:txBody>
      </p:sp>
      <p:pic>
        <p:nvPicPr>
          <p:cNvPr id="5" name="Picture 4" descr="Map&#10;&#10;Description automatically generated">
            <a:extLst>
              <a:ext uri="{FF2B5EF4-FFF2-40B4-BE49-F238E27FC236}">
                <a16:creationId xmlns:a16="http://schemas.microsoft.com/office/drawing/2014/main" id="{1577B2C0-E52F-93DE-2A51-B53FF63852AA}"/>
              </a:ext>
            </a:extLst>
          </p:cNvPr>
          <p:cNvPicPr>
            <a:picLocks noChangeAspect="1"/>
          </p:cNvPicPr>
          <p:nvPr/>
        </p:nvPicPr>
        <p:blipFill rotWithShape="1">
          <a:blip r:embed="rId3"/>
          <a:srcRect l="5968" r="22139"/>
          <a:stretch/>
        </p:blipFill>
        <p:spPr>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Tree>
    <p:extLst>
      <p:ext uri="{BB962C8B-B14F-4D97-AF65-F5344CB8AC3E}">
        <p14:creationId xmlns:p14="http://schemas.microsoft.com/office/powerpoint/2010/main" val="2747157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05DF25-116B-AA56-B9BF-5E23A4618A53}"/>
              </a:ext>
            </a:extLst>
          </p:cNvPr>
          <p:cNvSpPr>
            <a:spLocks noGrp="1"/>
          </p:cNvSpPr>
          <p:nvPr>
            <p:ph type="title"/>
          </p:nvPr>
        </p:nvSpPr>
        <p:spPr>
          <a:xfrm>
            <a:off x="589560" y="856180"/>
            <a:ext cx="4560584" cy="1128068"/>
          </a:xfrm>
        </p:spPr>
        <p:txBody>
          <a:bodyPr anchor="ctr">
            <a:normAutofit/>
          </a:bodyPr>
          <a:lstStyle/>
          <a:p>
            <a:r>
              <a:rPr lang="en-US" sz="4000"/>
              <a:t>Jesus of Nazareth</a:t>
            </a:r>
          </a:p>
        </p:txBody>
      </p:sp>
      <p:grpSp>
        <p:nvGrpSpPr>
          <p:cNvPr id="20"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DC3BF1D-E5FE-B9CA-D626-3332346604DE}"/>
              </a:ext>
            </a:extLst>
          </p:cNvPr>
          <p:cNvSpPr>
            <a:spLocks noGrp="1"/>
          </p:cNvSpPr>
          <p:nvPr>
            <p:ph idx="1"/>
          </p:nvPr>
        </p:nvSpPr>
        <p:spPr>
          <a:xfrm>
            <a:off x="590719" y="2330505"/>
            <a:ext cx="4559425" cy="3979585"/>
          </a:xfrm>
        </p:spPr>
        <p:txBody>
          <a:bodyPr anchor="ctr">
            <a:normAutofit/>
          </a:bodyPr>
          <a:lstStyle/>
          <a:p>
            <a:r>
              <a:rPr lang="en-US" sz="1700" dirty="0"/>
              <a:t>He was born a Jew in Bethlehem about 4 BCE</a:t>
            </a:r>
          </a:p>
          <a:p>
            <a:pPr lvl="1"/>
            <a:r>
              <a:rPr lang="en-US" sz="1700" dirty="0">
                <a:solidFill>
                  <a:srgbClr val="0070C0"/>
                </a:solidFill>
              </a:rPr>
              <a:t>When and where was </a:t>
            </a:r>
            <a:r>
              <a:rPr lang="en-US" sz="1700" dirty="0" err="1">
                <a:solidFill>
                  <a:srgbClr val="0070C0"/>
                </a:solidFill>
              </a:rPr>
              <a:t>Zarathushtra</a:t>
            </a:r>
            <a:r>
              <a:rPr lang="en-US" sz="1700" dirty="0">
                <a:solidFill>
                  <a:srgbClr val="0070C0"/>
                </a:solidFill>
              </a:rPr>
              <a:t> born?</a:t>
            </a:r>
          </a:p>
          <a:p>
            <a:r>
              <a:rPr lang="en-US" sz="1700" dirty="0"/>
              <a:t>His mother was Mary and his father Joseph, a carpenter of Nazareth</a:t>
            </a:r>
          </a:p>
          <a:p>
            <a:r>
              <a:rPr lang="en-US" sz="1700" dirty="0"/>
              <a:t>It is believed that three Magi visited Christ at time of  his birth bringing gifts of gold, frankincense, and myrrh</a:t>
            </a:r>
          </a:p>
          <a:p>
            <a:pPr lvl="1"/>
            <a:r>
              <a:rPr lang="en-US" sz="1700" dirty="0">
                <a:solidFill>
                  <a:srgbClr val="0070C0"/>
                </a:solidFill>
              </a:rPr>
              <a:t>Who were the three Magi?</a:t>
            </a:r>
          </a:p>
          <a:p>
            <a:r>
              <a:rPr lang="en-US" sz="1700" dirty="0"/>
              <a:t>He died about 28-30 CE</a:t>
            </a:r>
          </a:p>
          <a:p>
            <a:pPr lvl="1"/>
            <a:r>
              <a:rPr lang="en-US" sz="1700" dirty="0">
                <a:solidFill>
                  <a:srgbClr val="0070C0"/>
                </a:solidFill>
              </a:rPr>
              <a:t>Who ruled Persia at this time?</a:t>
            </a:r>
          </a:p>
          <a:p>
            <a:pPr lvl="1"/>
            <a:r>
              <a:rPr lang="en-US" sz="1700" dirty="0">
                <a:solidFill>
                  <a:srgbClr val="0070C0"/>
                </a:solidFill>
              </a:rPr>
              <a:t>What political implications would this bring for Persia?</a:t>
            </a:r>
          </a:p>
          <a:p>
            <a:pPr lvl="1"/>
            <a:r>
              <a:rPr lang="en-US" sz="1700" dirty="0">
                <a:solidFill>
                  <a:srgbClr val="0070C0"/>
                </a:solidFill>
              </a:rPr>
              <a:t>How could it effect Zoroastrianism?</a:t>
            </a:r>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C724DA0-E3FD-4035-8B10-F3BA28F9CD9A}"/>
              </a:ext>
            </a:extLst>
          </p:cNvPr>
          <p:cNvPicPr>
            <a:picLocks noChangeAspect="1"/>
          </p:cNvPicPr>
          <p:nvPr/>
        </p:nvPicPr>
        <p:blipFill rotWithShape="1">
          <a:blip r:embed="rId2"/>
          <a:srcRect l="21111" r="20863" b="2"/>
          <a:stretch/>
        </p:blipFill>
        <p:spPr>
          <a:xfrm>
            <a:off x="5977788" y="799352"/>
            <a:ext cx="5425410" cy="5259296"/>
          </a:xfrm>
          <a:prstGeom prst="rect">
            <a:avLst/>
          </a:prstGeom>
        </p:spPr>
      </p:pic>
    </p:spTree>
    <p:extLst>
      <p:ext uri="{BB962C8B-B14F-4D97-AF65-F5344CB8AC3E}">
        <p14:creationId xmlns:p14="http://schemas.microsoft.com/office/powerpoint/2010/main" val="2216490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8">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E09E4C-1E5A-FA15-6518-19D6AF62B8B8}"/>
              </a:ext>
            </a:extLst>
          </p:cNvPr>
          <p:cNvSpPr>
            <a:spLocks noGrp="1"/>
          </p:cNvSpPr>
          <p:nvPr>
            <p:ph type="title"/>
          </p:nvPr>
        </p:nvSpPr>
        <p:spPr>
          <a:xfrm>
            <a:off x="793662" y="386930"/>
            <a:ext cx="10066122" cy="1298448"/>
          </a:xfrm>
        </p:spPr>
        <p:txBody>
          <a:bodyPr anchor="b">
            <a:normAutofit/>
          </a:bodyPr>
          <a:lstStyle/>
          <a:p>
            <a:r>
              <a:rPr lang="en-US" sz="4800"/>
              <a:t>Last Days of Jesus on Earth</a:t>
            </a:r>
          </a:p>
        </p:txBody>
      </p:sp>
      <p:sp>
        <p:nvSpPr>
          <p:cNvPr id="22"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D29DCE2-EEAB-E5F3-49CC-042545CA33E1}"/>
              </a:ext>
            </a:extLst>
          </p:cNvPr>
          <p:cNvSpPr>
            <a:spLocks noGrp="1"/>
          </p:cNvSpPr>
          <p:nvPr>
            <p:ph idx="1"/>
          </p:nvPr>
        </p:nvSpPr>
        <p:spPr>
          <a:xfrm>
            <a:off x="793661" y="2599509"/>
            <a:ext cx="4530898" cy="3639450"/>
          </a:xfrm>
        </p:spPr>
        <p:txBody>
          <a:bodyPr anchor="ctr">
            <a:normAutofit/>
          </a:bodyPr>
          <a:lstStyle/>
          <a:p>
            <a:r>
              <a:rPr lang="en-US" sz="1600" dirty="0"/>
              <a:t>On Passover, he entered Jerusalem on a donkey, where he shared the Last Supper with his disciples </a:t>
            </a:r>
          </a:p>
          <a:p>
            <a:r>
              <a:rPr lang="en-US" sz="1600" dirty="0"/>
              <a:t>He was betrayed to the Roman authorities by Judas </a:t>
            </a:r>
          </a:p>
          <a:p>
            <a:r>
              <a:rPr lang="en-US" sz="1600" dirty="0"/>
              <a:t>He was arrested, tried, and condemned to death as a political agitator</a:t>
            </a:r>
          </a:p>
          <a:p>
            <a:r>
              <a:rPr lang="en-US" sz="1600" dirty="0"/>
              <a:t>He was crucified and buried</a:t>
            </a:r>
          </a:p>
          <a:p>
            <a:r>
              <a:rPr lang="en-US" sz="1600" dirty="0"/>
              <a:t>Three days after he was buried, visitors found his tomb empty</a:t>
            </a:r>
          </a:p>
          <a:p>
            <a:r>
              <a:rPr lang="en-US" sz="1600" dirty="0"/>
              <a:t>According to the Gospel, he appeared several times to his disciples before ascending to heaven.</a:t>
            </a:r>
          </a:p>
          <a:p>
            <a:endParaRPr lang="en-US" sz="1600" dirty="0"/>
          </a:p>
        </p:txBody>
      </p:sp>
      <p:pic>
        <p:nvPicPr>
          <p:cNvPr id="4" name="Picture 3">
            <a:extLst>
              <a:ext uri="{FF2B5EF4-FFF2-40B4-BE49-F238E27FC236}">
                <a16:creationId xmlns:a16="http://schemas.microsoft.com/office/drawing/2014/main" id="{47020613-892C-7A18-76AF-2F9E272FA056}"/>
              </a:ext>
            </a:extLst>
          </p:cNvPr>
          <p:cNvPicPr>
            <a:picLocks noChangeAspect="1"/>
          </p:cNvPicPr>
          <p:nvPr/>
        </p:nvPicPr>
        <p:blipFill>
          <a:blip r:embed="rId2"/>
          <a:stretch>
            <a:fillRect/>
          </a:stretch>
        </p:blipFill>
        <p:spPr>
          <a:xfrm>
            <a:off x="5911532" y="2944364"/>
            <a:ext cx="5150277" cy="2794025"/>
          </a:xfrm>
          <a:prstGeom prst="rect">
            <a:avLst/>
          </a:prstGeom>
        </p:spPr>
      </p:pic>
      <p:sp>
        <p:nvSpPr>
          <p:cNvPr id="24" name="Rectangle 14">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1907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18BCDF-BB4A-A42D-5845-C739CABC5D9B}"/>
              </a:ext>
            </a:extLst>
          </p:cNvPr>
          <p:cNvSpPr>
            <a:spLocks noGrp="1"/>
          </p:cNvSpPr>
          <p:nvPr>
            <p:ph type="title"/>
          </p:nvPr>
        </p:nvSpPr>
        <p:spPr>
          <a:xfrm>
            <a:off x="589560" y="856180"/>
            <a:ext cx="4560584" cy="1128068"/>
          </a:xfrm>
        </p:spPr>
        <p:txBody>
          <a:bodyPr anchor="ctr">
            <a:normAutofit/>
          </a:bodyPr>
          <a:lstStyle/>
          <a:p>
            <a:r>
              <a:rPr lang="en-US" sz="4000"/>
              <a:t>Nature of Jesus</a:t>
            </a:r>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DB2084E-340D-ED8C-FDB2-B17459DCC59C}"/>
              </a:ext>
            </a:extLst>
          </p:cNvPr>
          <p:cNvSpPr>
            <a:spLocks noGrp="1"/>
          </p:cNvSpPr>
          <p:nvPr>
            <p:ph idx="1"/>
          </p:nvPr>
        </p:nvSpPr>
        <p:spPr>
          <a:xfrm>
            <a:off x="590719" y="2330505"/>
            <a:ext cx="4559425" cy="3979585"/>
          </a:xfrm>
        </p:spPr>
        <p:txBody>
          <a:bodyPr anchor="ctr">
            <a:normAutofit/>
          </a:bodyPr>
          <a:lstStyle/>
          <a:p>
            <a:r>
              <a:rPr lang="en-US" sz="1700" dirty="0"/>
              <a:t>Jesus was believed by his followers to be the son of God</a:t>
            </a:r>
          </a:p>
          <a:p>
            <a:r>
              <a:rPr lang="en-US" sz="1700" dirty="0"/>
              <a:t>He was a preacher, teacher and healer</a:t>
            </a:r>
          </a:p>
          <a:p>
            <a:r>
              <a:rPr lang="en-US" sz="1700" dirty="0"/>
              <a:t>He gathered disciples in the region of Galilee which was the center of his ministry (North of Israel)</a:t>
            </a:r>
          </a:p>
          <a:p>
            <a:r>
              <a:rPr lang="en-US" sz="1700" dirty="0"/>
              <a:t>His reported miracles won him a growing number of followers who believed he was the promised savior (messiah)</a:t>
            </a:r>
          </a:p>
          <a:p>
            <a:r>
              <a:rPr lang="en-US" sz="1700" dirty="0">
                <a:solidFill>
                  <a:srgbClr val="0070C0"/>
                </a:solidFill>
              </a:rPr>
              <a:t>What is the nature of </a:t>
            </a:r>
            <a:r>
              <a:rPr lang="en-US" sz="1700" dirty="0" err="1">
                <a:solidFill>
                  <a:srgbClr val="0070C0"/>
                </a:solidFill>
              </a:rPr>
              <a:t>Zarathusthra</a:t>
            </a:r>
            <a:r>
              <a:rPr lang="en-US" sz="1700" dirty="0">
                <a:solidFill>
                  <a:srgbClr val="0070C0"/>
                </a:solidFill>
              </a:rPr>
              <a:t>?</a:t>
            </a:r>
          </a:p>
          <a:p>
            <a:pPr marL="0" indent="0">
              <a:buNone/>
            </a:pPr>
            <a:endParaRPr lang="en-US" sz="1700" dirty="0"/>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FFC8823-1640-5CBB-35AE-E7464720F4DA}"/>
              </a:ext>
            </a:extLst>
          </p:cNvPr>
          <p:cNvPicPr>
            <a:picLocks noChangeAspect="1"/>
          </p:cNvPicPr>
          <p:nvPr/>
        </p:nvPicPr>
        <p:blipFill rotWithShape="1">
          <a:blip r:embed="rId2"/>
          <a:srcRect l="16285" r="9956" b="-1"/>
          <a:stretch/>
        </p:blipFill>
        <p:spPr>
          <a:xfrm>
            <a:off x="5977788" y="799352"/>
            <a:ext cx="5425410" cy="5259296"/>
          </a:xfrm>
          <a:prstGeom prst="rect">
            <a:avLst/>
          </a:prstGeom>
        </p:spPr>
      </p:pic>
    </p:spTree>
    <p:extLst>
      <p:ext uri="{BB962C8B-B14F-4D97-AF65-F5344CB8AC3E}">
        <p14:creationId xmlns:p14="http://schemas.microsoft.com/office/powerpoint/2010/main" val="833734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5415B-4B62-7DB7-D895-E1761A3C0D4C}"/>
              </a:ext>
            </a:extLst>
          </p:cNvPr>
          <p:cNvSpPr>
            <a:spLocks noGrp="1"/>
          </p:cNvSpPr>
          <p:nvPr>
            <p:ph type="title"/>
          </p:nvPr>
        </p:nvSpPr>
        <p:spPr>
          <a:xfrm>
            <a:off x="648929" y="629266"/>
            <a:ext cx="3505495" cy="1622321"/>
          </a:xfrm>
        </p:spPr>
        <p:txBody>
          <a:bodyPr>
            <a:normAutofit/>
          </a:bodyPr>
          <a:lstStyle/>
          <a:p>
            <a:r>
              <a:rPr lang="en-US" dirty="0"/>
              <a:t>Followers of Christianity</a:t>
            </a:r>
          </a:p>
        </p:txBody>
      </p:sp>
      <p:sp>
        <p:nvSpPr>
          <p:cNvPr id="3" name="Content Placeholder 2">
            <a:extLst>
              <a:ext uri="{FF2B5EF4-FFF2-40B4-BE49-F238E27FC236}">
                <a16:creationId xmlns:a16="http://schemas.microsoft.com/office/drawing/2014/main" id="{8879D174-2839-ADEE-DB25-296E938C7BD8}"/>
              </a:ext>
            </a:extLst>
          </p:cNvPr>
          <p:cNvSpPr>
            <a:spLocks noGrp="1"/>
          </p:cNvSpPr>
          <p:nvPr>
            <p:ph idx="1"/>
          </p:nvPr>
        </p:nvSpPr>
        <p:spPr>
          <a:xfrm>
            <a:off x="648931" y="2438400"/>
            <a:ext cx="3505494" cy="3785419"/>
          </a:xfrm>
        </p:spPr>
        <p:txBody>
          <a:bodyPr>
            <a:normAutofit/>
          </a:bodyPr>
          <a:lstStyle/>
          <a:p>
            <a:r>
              <a:rPr lang="en-US" sz="2000" dirty="0"/>
              <a:t>There are about 2 billion Christians, it has the largest following</a:t>
            </a:r>
          </a:p>
          <a:p>
            <a:r>
              <a:rPr lang="en-US" sz="2000" dirty="0"/>
              <a:t>Most of the followers reside in the United States (253 Million)</a:t>
            </a:r>
          </a:p>
          <a:p>
            <a:r>
              <a:rPr lang="en-US" sz="2000" dirty="0">
                <a:solidFill>
                  <a:srgbClr val="0070C0"/>
                </a:solidFill>
              </a:rPr>
              <a:t>Where do most Zoroastrians live?</a:t>
            </a:r>
          </a:p>
        </p:txBody>
      </p:sp>
      <p:sp>
        <p:nvSpPr>
          <p:cNvPr id="9"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9F78CFD-9186-060F-8B09-0BA22A331389}"/>
              </a:ext>
            </a:extLst>
          </p:cNvPr>
          <p:cNvPicPr>
            <a:picLocks noChangeAspect="1"/>
          </p:cNvPicPr>
          <p:nvPr/>
        </p:nvPicPr>
        <p:blipFill>
          <a:blip r:embed="rId2"/>
          <a:stretch>
            <a:fillRect/>
          </a:stretch>
        </p:blipFill>
        <p:spPr>
          <a:xfrm>
            <a:off x="5405862" y="1282990"/>
            <a:ext cx="6019331" cy="4288773"/>
          </a:xfrm>
          <a:prstGeom prst="rect">
            <a:avLst/>
          </a:prstGeom>
          <a:effectLst/>
        </p:spPr>
      </p:pic>
    </p:spTree>
    <p:extLst>
      <p:ext uri="{BB962C8B-B14F-4D97-AF65-F5344CB8AC3E}">
        <p14:creationId xmlns:p14="http://schemas.microsoft.com/office/powerpoint/2010/main" val="29887371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36A6AA-D9EA-674E-8BD8-9CF71DA29C05}"/>
              </a:ext>
            </a:extLst>
          </p:cNvPr>
          <p:cNvPicPr>
            <a:picLocks noChangeAspect="1"/>
          </p:cNvPicPr>
          <p:nvPr/>
        </p:nvPicPr>
        <p:blipFill rotWithShape="1">
          <a:blip r:embed="rId2"/>
          <a:srcRect r="7133" b="-1"/>
          <a:stretch/>
        </p:blipFill>
        <p:spPr>
          <a:xfrm>
            <a:off x="20" y="10"/>
            <a:ext cx="12188932" cy="6857990"/>
          </a:xfrm>
          <a:prstGeom prst="rect">
            <a:avLst/>
          </a:prstGeom>
        </p:spPr>
      </p:pic>
      <p:sp>
        <p:nvSpPr>
          <p:cNvPr id="9" name="Freeform: Shape 8">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36BC314-C684-4578-D0F9-68112C64E8CC}"/>
              </a:ext>
            </a:extLst>
          </p:cNvPr>
          <p:cNvSpPr>
            <a:spLocks noGrp="1"/>
          </p:cNvSpPr>
          <p:nvPr>
            <p:ph type="title"/>
          </p:nvPr>
        </p:nvSpPr>
        <p:spPr>
          <a:xfrm>
            <a:off x="618062" y="4185749"/>
            <a:ext cx="9265771" cy="622836"/>
          </a:xfrm>
        </p:spPr>
        <p:txBody>
          <a:bodyPr>
            <a:normAutofit/>
          </a:bodyPr>
          <a:lstStyle/>
          <a:p>
            <a:r>
              <a:rPr lang="en-US" sz="3600"/>
              <a:t>12 Apostles</a:t>
            </a:r>
          </a:p>
        </p:txBody>
      </p:sp>
      <p:sp>
        <p:nvSpPr>
          <p:cNvPr id="3" name="Content Placeholder 2">
            <a:extLst>
              <a:ext uri="{FF2B5EF4-FFF2-40B4-BE49-F238E27FC236}">
                <a16:creationId xmlns:a16="http://schemas.microsoft.com/office/drawing/2014/main" id="{EDB64644-827C-447B-8934-3C15E9532BFA}"/>
              </a:ext>
            </a:extLst>
          </p:cNvPr>
          <p:cNvSpPr>
            <a:spLocks noGrp="1"/>
          </p:cNvSpPr>
          <p:nvPr>
            <p:ph idx="1"/>
          </p:nvPr>
        </p:nvSpPr>
        <p:spPr>
          <a:xfrm>
            <a:off x="618063" y="4856921"/>
            <a:ext cx="9565028" cy="1249240"/>
          </a:xfrm>
        </p:spPr>
        <p:txBody>
          <a:bodyPr>
            <a:normAutofit/>
          </a:bodyPr>
          <a:lstStyle/>
          <a:p>
            <a:r>
              <a:rPr lang="en-US" sz="1800" dirty="0"/>
              <a:t>The 12 Apostles are 12 individuals chosen by Jesus to preach the gospel (Jesus’s life and teaching)</a:t>
            </a:r>
          </a:p>
          <a:p>
            <a:r>
              <a:rPr lang="en-US" sz="1800" dirty="0">
                <a:solidFill>
                  <a:srgbClr val="00B0F0"/>
                </a:solidFill>
              </a:rPr>
              <a:t>Did </a:t>
            </a:r>
            <a:r>
              <a:rPr lang="en-US" sz="1800" dirty="0" err="1">
                <a:solidFill>
                  <a:srgbClr val="00B0F0"/>
                </a:solidFill>
              </a:rPr>
              <a:t>Zarathushtra</a:t>
            </a:r>
            <a:r>
              <a:rPr lang="en-US" sz="1800" dirty="0">
                <a:solidFill>
                  <a:srgbClr val="00B0F0"/>
                </a:solidFill>
              </a:rPr>
              <a:t> have close followers? If yes, who were they? How do you know?</a:t>
            </a:r>
          </a:p>
        </p:txBody>
      </p:sp>
    </p:spTree>
    <p:extLst>
      <p:ext uri="{BB962C8B-B14F-4D97-AF65-F5344CB8AC3E}">
        <p14:creationId xmlns:p14="http://schemas.microsoft.com/office/powerpoint/2010/main" val="822172883"/>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786B2-2B1C-1C82-4E44-F125E2DC6142}"/>
              </a:ext>
            </a:extLst>
          </p:cNvPr>
          <p:cNvSpPr>
            <a:spLocks noGrp="1"/>
          </p:cNvSpPr>
          <p:nvPr>
            <p:ph type="title"/>
          </p:nvPr>
        </p:nvSpPr>
        <p:spPr>
          <a:xfrm>
            <a:off x="481013" y="3752849"/>
            <a:ext cx="3290887" cy="2452687"/>
          </a:xfrm>
        </p:spPr>
        <p:txBody>
          <a:bodyPr anchor="ctr">
            <a:normAutofit/>
          </a:bodyPr>
          <a:lstStyle/>
          <a:p>
            <a:r>
              <a:rPr lang="en-US" sz="3600" dirty="0"/>
              <a:t>Jesus’s teaching</a:t>
            </a:r>
          </a:p>
        </p:txBody>
      </p:sp>
      <p:pic>
        <p:nvPicPr>
          <p:cNvPr id="4" name="Picture 3">
            <a:extLst>
              <a:ext uri="{FF2B5EF4-FFF2-40B4-BE49-F238E27FC236}">
                <a16:creationId xmlns:a16="http://schemas.microsoft.com/office/drawing/2014/main" id="{BB34D4F4-5A1F-7617-3313-44CD4B9B6506}"/>
              </a:ext>
            </a:extLst>
          </p:cNvPr>
          <p:cNvPicPr>
            <a:picLocks noChangeAspect="1"/>
          </p:cNvPicPr>
          <p:nvPr/>
        </p:nvPicPr>
        <p:blipFill rotWithShape="1">
          <a:blip r:embed="rId2"/>
          <a:srcRect t="32500" b="6631"/>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7C443B88-963E-5EEC-15CF-D7649315CAD0}"/>
              </a:ext>
            </a:extLst>
          </p:cNvPr>
          <p:cNvSpPr>
            <a:spLocks noGrp="1"/>
          </p:cNvSpPr>
          <p:nvPr>
            <p:ph idx="1"/>
          </p:nvPr>
        </p:nvSpPr>
        <p:spPr>
          <a:xfrm>
            <a:off x="4223982" y="3752850"/>
            <a:ext cx="7485413" cy="2452687"/>
          </a:xfrm>
        </p:spPr>
        <p:txBody>
          <a:bodyPr anchor="ctr">
            <a:normAutofit/>
          </a:bodyPr>
          <a:lstStyle/>
          <a:p>
            <a:r>
              <a:rPr lang="en-US" sz="1800" dirty="0"/>
              <a:t>End of time will occur resulting in the reign or Kingdom of God</a:t>
            </a:r>
          </a:p>
          <a:p>
            <a:r>
              <a:rPr lang="en-US" sz="1800" dirty="0"/>
              <a:t>To prepare for this event, all must repent and live according to an ethic of love</a:t>
            </a:r>
          </a:p>
          <a:p>
            <a:r>
              <a:rPr lang="en-US" sz="1800" dirty="0"/>
              <a:t>He asked his followers to be meek and merciful peacemakers.</a:t>
            </a:r>
          </a:p>
          <a:p>
            <a:r>
              <a:rPr lang="en-US" sz="1800" dirty="0"/>
              <a:t>He also asked them to love one another, even one’s enemies</a:t>
            </a:r>
          </a:p>
          <a:p>
            <a:r>
              <a:rPr lang="en-US" sz="1800" dirty="0">
                <a:solidFill>
                  <a:srgbClr val="0070C0"/>
                </a:solidFill>
              </a:rPr>
              <a:t>How does this compare to </a:t>
            </a:r>
            <a:r>
              <a:rPr lang="en-US" sz="1800" dirty="0" err="1">
                <a:solidFill>
                  <a:srgbClr val="0070C0"/>
                </a:solidFill>
              </a:rPr>
              <a:t>Zarathusthra’s</a:t>
            </a:r>
            <a:r>
              <a:rPr lang="en-US" sz="1800" dirty="0">
                <a:solidFill>
                  <a:srgbClr val="0070C0"/>
                </a:solidFill>
              </a:rPr>
              <a:t> teaching?</a:t>
            </a:r>
          </a:p>
        </p:txBody>
      </p:sp>
    </p:spTree>
    <p:extLst>
      <p:ext uri="{BB962C8B-B14F-4D97-AF65-F5344CB8AC3E}">
        <p14:creationId xmlns:p14="http://schemas.microsoft.com/office/powerpoint/2010/main" val="4341003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2671</TotalTime>
  <Words>1524</Words>
  <Application>Microsoft Office PowerPoint</Application>
  <PresentationFormat>Widescreen</PresentationFormat>
  <Paragraphs>201</Paragraphs>
  <Slides>22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Office Theme</vt:lpstr>
      <vt:lpstr>Christianity</vt:lpstr>
      <vt:lpstr>What do you know about Christianity?</vt:lpstr>
      <vt:lpstr>Who was the founder of Christianity and when was it founded?</vt:lpstr>
      <vt:lpstr>Jesus of Nazareth</vt:lpstr>
      <vt:lpstr>Last Days of Jesus on Earth</vt:lpstr>
      <vt:lpstr>Nature of Jesus</vt:lpstr>
      <vt:lpstr>Followers of Christianity</vt:lpstr>
      <vt:lpstr>12 Apostles</vt:lpstr>
      <vt:lpstr>Jesus’s teaching</vt:lpstr>
      <vt:lpstr>Jesus’s Gift to Humanity</vt:lpstr>
      <vt:lpstr>Christians’ Religious Book</vt:lpstr>
      <vt:lpstr>Central Teachings of Traditional Christianity</vt:lpstr>
      <vt:lpstr>God in Christianity</vt:lpstr>
      <vt:lpstr>Worship in Christianity</vt:lpstr>
      <vt:lpstr>Place of Worship </vt:lpstr>
      <vt:lpstr>Purpose of Life in Christianity</vt:lpstr>
      <vt:lpstr>After Life and Resurrection in Christianity</vt:lpstr>
      <vt:lpstr>Different Sects of Christianity</vt:lpstr>
      <vt:lpstr>Initiation into Christianity</vt:lpstr>
      <vt:lpstr>Christian Celebrations</vt:lpstr>
      <vt:lpstr>Symbol of Christianity</vt:lpstr>
      <vt:lpstr>Let’s go over our chart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Christianity</dc:title>
  <dc:creator>Artemis Javanshir</dc:creator>
  <cp:lastModifiedBy>Artemis Javanshir</cp:lastModifiedBy>
  <cp:revision>1</cp:revision>
  <dcterms:created xsi:type="dcterms:W3CDTF">2023-01-13T04:01:22Z</dcterms:created>
  <dcterms:modified xsi:type="dcterms:W3CDTF">2023-12-27T03:52:22Z</dcterms:modified>
</cp:coreProperties>
</file>