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D739FEF3-0326-4B11-B003-BE6E465538EA}"/>
    <pc:docChg chg="undo custSel modSld">
      <pc:chgData name="Artemis Javanshir" userId="59835868965f2672" providerId="LiveId" clId="{D739FEF3-0326-4B11-B003-BE6E465538EA}" dt="2023-02-04T18:06:36.747" v="1137" actId="20577"/>
      <pc:docMkLst>
        <pc:docMk/>
      </pc:docMkLst>
      <pc:sldChg chg="modSp mod">
        <pc:chgData name="Artemis Javanshir" userId="59835868965f2672" providerId="LiveId" clId="{D739FEF3-0326-4B11-B003-BE6E465538EA}" dt="2023-02-04T18:02:27.425" v="1047" actId="27636"/>
        <pc:sldMkLst>
          <pc:docMk/>
          <pc:sldMk cId="400140978" sldId="257"/>
        </pc:sldMkLst>
        <pc:spChg chg="mod">
          <ac:chgData name="Artemis Javanshir" userId="59835868965f2672" providerId="LiveId" clId="{D739FEF3-0326-4B11-B003-BE6E465538EA}" dt="2023-02-04T18:02:27.425" v="1047" actId="27636"/>
          <ac:spMkLst>
            <pc:docMk/>
            <pc:sldMk cId="400140978" sldId="257"/>
            <ac:spMk id="3" creationId="{8DE9DCC4-8EDE-4FF3-E9AB-A97707EC1CBB}"/>
          </ac:spMkLst>
        </pc:spChg>
      </pc:sldChg>
      <pc:sldChg chg="addSp delSp modSp mod">
        <pc:chgData name="Artemis Javanshir" userId="59835868965f2672" providerId="LiveId" clId="{D739FEF3-0326-4B11-B003-BE6E465538EA}" dt="2023-01-28T17:39:51.227" v="101" actId="20577"/>
        <pc:sldMkLst>
          <pc:docMk/>
          <pc:sldMk cId="1218947376" sldId="259"/>
        </pc:sldMkLst>
        <pc:spChg chg="mod">
          <ac:chgData name="Artemis Javanshir" userId="59835868965f2672" providerId="LiveId" clId="{D739FEF3-0326-4B11-B003-BE6E465538EA}" dt="2023-01-28T17:38:25.382" v="15" actId="26606"/>
          <ac:spMkLst>
            <pc:docMk/>
            <pc:sldMk cId="1218947376" sldId="259"/>
            <ac:spMk id="2" creationId="{96EAEB4F-F43A-BD14-E61F-E027D6A67731}"/>
          </ac:spMkLst>
        </pc:spChg>
        <pc:spChg chg="mod ord">
          <ac:chgData name="Artemis Javanshir" userId="59835868965f2672" providerId="LiveId" clId="{D739FEF3-0326-4B11-B003-BE6E465538EA}" dt="2023-01-28T17:39:51.227" v="101" actId="20577"/>
          <ac:spMkLst>
            <pc:docMk/>
            <pc:sldMk cId="1218947376" sldId="259"/>
            <ac:spMk id="3" creationId="{A2F18DED-16EE-3C96-BC23-416325611E4C}"/>
          </ac:spMkLst>
        </pc:spChg>
        <pc:spChg chg="add del">
          <ac:chgData name="Artemis Javanshir" userId="59835868965f2672" providerId="LiveId" clId="{D739FEF3-0326-4B11-B003-BE6E465538EA}" dt="2023-01-28T17:38:25.374" v="14" actId="26606"/>
          <ac:spMkLst>
            <pc:docMk/>
            <pc:sldMk cId="1218947376" sldId="259"/>
            <ac:spMk id="10" creationId="{AE422339-2F71-4CA5-9807-D908FDA67E3B}"/>
          </ac:spMkLst>
        </pc:spChg>
        <pc:spChg chg="add">
          <ac:chgData name="Artemis Javanshir" userId="59835868965f2672" providerId="LiveId" clId="{D739FEF3-0326-4B11-B003-BE6E465538EA}" dt="2023-01-28T17:38:25.382" v="15" actId="26606"/>
          <ac:spMkLst>
            <pc:docMk/>
            <pc:sldMk cId="1218947376" sldId="259"/>
            <ac:spMk id="16" creationId="{4038CB10-1F5C-4D54-9DF7-12586DE5B007}"/>
          </ac:spMkLst>
        </pc:spChg>
        <pc:spChg chg="add">
          <ac:chgData name="Artemis Javanshir" userId="59835868965f2672" providerId="LiveId" clId="{D739FEF3-0326-4B11-B003-BE6E465538EA}" dt="2023-01-28T17:38:25.382" v="15" actId="26606"/>
          <ac:spMkLst>
            <pc:docMk/>
            <pc:sldMk cId="1218947376" sldId="259"/>
            <ac:spMk id="17" creationId="{73ED6512-6858-4552-B699-9A97FE9A4EA2}"/>
          </ac:spMkLst>
        </pc:spChg>
        <pc:grpChg chg="add del">
          <ac:chgData name="Artemis Javanshir" userId="59835868965f2672" providerId="LiveId" clId="{D739FEF3-0326-4B11-B003-BE6E465538EA}" dt="2023-01-28T17:38:25.374" v="14" actId="26606"/>
          <ac:grpSpMkLst>
            <pc:docMk/>
            <pc:sldMk cId="1218947376" sldId="259"/>
            <ac:grpSpMk id="12" creationId="{D2A542E6-1924-4FE2-89D1-3CB19468C1F6}"/>
          </ac:grpSpMkLst>
        </pc:grpChg>
        <pc:picChg chg="mod">
          <ac:chgData name="Artemis Javanshir" userId="59835868965f2672" providerId="LiveId" clId="{D739FEF3-0326-4B11-B003-BE6E465538EA}" dt="2023-01-28T17:38:25.382" v="15" actId="26606"/>
          <ac:picMkLst>
            <pc:docMk/>
            <pc:sldMk cId="1218947376" sldId="259"/>
            <ac:picMk id="4" creationId="{5D6472D4-9555-F6B4-2181-D140B0A1D45E}"/>
          </ac:picMkLst>
        </pc:picChg>
        <pc:picChg chg="add mod ord">
          <ac:chgData name="Artemis Javanshir" userId="59835868965f2672" providerId="LiveId" clId="{D739FEF3-0326-4B11-B003-BE6E465538EA}" dt="2023-01-28T17:38:36.156" v="17" actId="27614"/>
          <ac:picMkLst>
            <pc:docMk/>
            <pc:sldMk cId="1218947376" sldId="259"/>
            <ac:picMk id="5" creationId="{9872A527-73C9-DDB0-22B7-53A82B71A3AD}"/>
          </ac:picMkLst>
        </pc:picChg>
      </pc:sldChg>
      <pc:sldChg chg="modSp mod">
        <pc:chgData name="Artemis Javanshir" userId="59835868965f2672" providerId="LiveId" clId="{D739FEF3-0326-4B11-B003-BE6E465538EA}" dt="2023-01-28T17:40:27.120" v="102" actId="20577"/>
        <pc:sldMkLst>
          <pc:docMk/>
          <pc:sldMk cId="3429148745" sldId="260"/>
        </pc:sldMkLst>
        <pc:spChg chg="mod">
          <ac:chgData name="Artemis Javanshir" userId="59835868965f2672" providerId="LiveId" clId="{D739FEF3-0326-4B11-B003-BE6E465538EA}" dt="2023-01-28T17:40:27.120" v="102" actId="20577"/>
          <ac:spMkLst>
            <pc:docMk/>
            <pc:sldMk cId="3429148745" sldId="260"/>
            <ac:spMk id="3" creationId="{49CDA662-EA26-26BF-E607-1611B5D4EA88}"/>
          </ac:spMkLst>
        </pc:spChg>
      </pc:sldChg>
      <pc:sldChg chg="modSp mod">
        <pc:chgData name="Artemis Javanshir" userId="59835868965f2672" providerId="LiveId" clId="{D739FEF3-0326-4B11-B003-BE6E465538EA}" dt="2023-01-28T17:42:11.153" v="193" actId="20577"/>
        <pc:sldMkLst>
          <pc:docMk/>
          <pc:sldMk cId="3089321911" sldId="261"/>
        </pc:sldMkLst>
        <pc:spChg chg="mod">
          <ac:chgData name="Artemis Javanshir" userId="59835868965f2672" providerId="LiveId" clId="{D739FEF3-0326-4B11-B003-BE6E465538EA}" dt="2023-01-28T17:42:11.153" v="193" actId="20577"/>
          <ac:spMkLst>
            <pc:docMk/>
            <pc:sldMk cId="3089321911" sldId="261"/>
            <ac:spMk id="3" creationId="{F53EACC9-B3E8-3053-D433-D3234F96F01C}"/>
          </ac:spMkLst>
        </pc:spChg>
      </pc:sldChg>
      <pc:sldChg chg="modSp mod">
        <pc:chgData name="Artemis Javanshir" userId="59835868965f2672" providerId="LiveId" clId="{D739FEF3-0326-4B11-B003-BE6E465538EA}" dt="2023-02-04T18:04:00.549" v="1074" actId="20577"/>
        <pc:sldMkLst>
          <pc:docMk/>
          <pc:sldMk cId="2601143440" sldId="263"/>
        </pc:sldMkLst>
        <pc:spChg chg="mod">
          <ac:chgData name="Artemis Javanshir" userId="59835868965f2672" providerId="LiveId" clId="{D739FEF3-0326-4B11-B003-BE6E465538EA}" dt="2023-02-04T18:04:00.549" v="1074" actId="20577"/>
          <ac:spMkLst>
            <pc:docMk/>
            <pc:sldMk cId="2601143440" sldId="263"/>
            <ac:spMk id="3" creationId="{C71C544A-47AD-E8B8-ADE5-1A4BF944C42F}"/>
          </ac:spMkLst>
        </pc:spChg>
      </pc:sldChg>
      <pc:sldChg chg="modSp mod">
        <pc:chgData name="Artemis Javanshir" userId="59835868965f2672" providerId="LiveId" clId="{D739FEF3-0326-4B11-B003-BE6E465538EA}" dt="2023-02-04T18:04:21.752" v="1079" actId="20577"/>
        <pc:sldMkLst>
          <pc:docMk/>
          <pc:sldMk cId="26974287" sldId="264"/>
        </pc:sldMkLst>
        <pc:spChg chg="mod">
          <ac:chgData name="Artemis Javanshir" userId="59835868965f2672" providerId="LiveId" clId="{D739FEF3-0326-4B11-B003-BE6E465538EA}" dt="2023-02-04T18:04:21.752" v="1079" actId="20577"/>
          <ac:spMkLst>
            <pc:docMk/>
            <pc:sldMk cId="26974287" sldId="264"/>
            <ac:spMk id="3" creationId="{8666B595-9CFA-78E2-9986-C50158437FF2}"/>
          </ac:spMkLst>
        </pc:spChg>
      </pc:sldChg>
      <pc:sldChg chg="modSp mod">
        <pc:chgData name="Artemis Javanshir" userId="59835868965f2672" providerId="LiveId" clId="{D739FEF3-0326-4B11-B003-BE6E465538EA}" dt="2023-01-29T18:23:49.219" v="921" actId="20577"/>
        <pc:sldMkLst>
          <pc:docMk/>
          <pc:sldMk cId="1754547789" sldId="266"/>
        </pc:sldMkLst>
        <pc:spChg chg="mod">
          <ac:chgData name="Artemis Javanshir" userId="59835868965f2672" providerId="LiveId" clId="{D739FEF3-0326-4B11-B003-BE6E465538EA}" dt="2023-01-29T18:23:49.219" v="921" actId="20577"/>
          <ac:spMkLst>
            <pc:docMk/>
            <pc:sldMk cId="1754547789" sldId="266"/>
            <ac:spMk id="3" creationId="{3076BBD6-EC51-4F52-8230-B896991DD46D}"/>
          </ac:spMkLst>
        </pc:spChg>
      </pc:sldChg>
      <pc:sldChg chg="modSp mod">
        <pc:chgData name="Artemis Javanshir" userId="59835868965f2672" providerId="LiveId" clId="{D739FEF3-0326-4B11-B003-BE6E465538EA}" dt="2023-02-04T18:05:02.041" v="1127" actId="20577"/>
        <pc:sldMkLst>
          <pc:docMk/>
          <pc:sldMk cId="949420472" sldId="267"/>
        </pc:sldMkLst>
        <pc:spChg chg="mod">
          <ac:chgData name="Artemis Javanshir" userId="59835868965f2672" providerId="LiveId" clId="{D739FEF3-0326-4B11-B003-BE6E465538EA}" dt="2023-02-04T18:05:02.041" v="1127" actId="20577"/>
          <ac:spMkLst>
            <pc:docMk/>
            <pc:sldMk cId="949420472" sldId="267"/>
            <ac:spMk id="3" creationId="{094FBE81-8103-C2A7-7CEC-F2DF8FC64A14}"/>
          </ac:spMkLst>
        </pc:spChg>
      </pc:sldChg>
      <pc:sldChg chg="modSp mod">
        <pc:chgData name="Artemis Javanshir" userId="59835868965f2672" providerId="LiveId" clId="{D739FEF3-0326-4B11-B003-BE6E465538EA}" dt="2023-01-29T18:24:15.037" v="924" actId="33524"/>
        <pc:sldMkLst>
          <pc:docMk/>
          <pc:sldMk cId="3449693633" sldId="268"/>
        </pc:sldMkLst>
        <pc:spChg chg="mod">
          <ac:chgData name="Artemis Javanshir" userId="59835868965f2672" providerId="LiveId" clId="{D739FEF3-0326-4B11-B003-BE6E465538EA}" dt="2023-01-29T18:24:15.037" v="924" actId="33524"/>
          <ac:spMkLst>
            <pc:docMk/>
            <pc:sldMk cId="3449693633" sldId="268"/>
            <ac:spMk id="3" creationId="{5C0AA84B-4CF1-1344-60A6-1C281F38D862}"/>
          </ac:spMkLst>
        </pc:spChg>
      </pc:sldChg>
      <pc:sldChg chg="modSp mod">
        <pc:chgData name="Artemis Javanshir" userId="59835868965f2672" providerId="LiveId" clId="{D739FEF3-0326-4B11-B003-BE6E465538EA}" dt="2023-02-04T18:05:33.292" v="1131" actId="20577"/>
        <pc:sldMkLst>
          <pc:docMk/>
          <pc:sldMk cId="3260770698" sldId="270"/>
        </pc:sldMkLst>
        <pc:spChg chg="mod">
          <ac:chgData name="Artemis Javanshir" userId="59835868965f2672" providerId="LiveId" clId="{D739FEF3-0326-4B11-B003-BE6E465538EA}" dt="2023-02-04T18:05:33.292" v="1131" actId="20577"/>
          <ac:spMkLst>
            <pc:docMk/>
            <pc:sldMk cId="3260770698" sldId="270"/>
            <ac:spMk id="3" creationId="{CE0223E8-E780-557C-5AF4-BAA1E5D16781}"/>
          </ac:spMkLst>
        </pc:spChg>
      </pc:sldChg>
      <pc:sldChg chg="addSp delSp modSp mod setBg setClrOvrMap">
        <pc:chgData name="Artemis Javanshir" userId="59835868965f2672" providerId="LiveId" clId="{D739FEF3-0326-4B11-B003-BE6E465538EA}" dt="2023-02-04T18:06:14.517" v="1133" actId="20577"/>
        <pc:sldMkLst>
          <pc:docMk/>
          <pc:sldMk cId="1027903226" sldId="272"/>
        </pc:sldMkLst>
        <pc:spChg chg="mod">
          <ac:chgData name="Artemis Javanshir" userId="59835868965f2672" providerId="LiveId" clId="{D739FEF3-0326-4B11-B003-BE6E465538EA}" dt="2023-01-28T19:18:05.931" v="680" actId="26606"/>
          <ac:spMkLst>
            <pc:docMk/>
            <pc:sldMk cId="1027903226" sldId="272"/>
            <ac:spMk id="2" creationId="{CD74424F-80A1-424C-6B6C-33715CDD761B}"/>
          </ac:spMkLst>
        </pc:spChg>
        <pc:spChg chg="mod">
          <ac:chgData name="Artemis Javanshir" userId="59835868965f2672" providerId="LiveId" clId="{D739FEF3-0326-4B11-B003-BE6E465538EA}" dt="2023-02-04T18:06:14.517" v="1133" actId="20577"/>
          <ac:spMkLst>
            <pc:docMk/>
            <pc:sldMk cId="1027903226" sldId="272"/>
            <ac:spMk id="3" creationId="{DE6CC41B-75C3-C200-CA4E-41AD5F1ED1A1}"/>
          </ac:spMkLst>
        </pc:spChg>
        <pc:spChg chg="del">
          <ac:chgData name="Artemis Javanshir" userId="59835868965f2672" providerId="LiveId" clId="{D739FEF3-0326-4B11-B003-BE6E465538EA}" dt="2023-01-28T19:18:05.931" v="680" actId="26606"/>
          <ac:spMkLst>
            <pc:docMk/>
            <pc:sldMk cId="1027903226" sldId="272"/>
            <ac:spMk id="11" creationId="{B775CD93-9DF2-48CB-9F57-1BCA9A46C7FA}"/>
          </ac:spMkLst>
        </pc:spChg>
        <pc:spChg chg="del">
          <ac:chgData name="Artemis Javanshir" userId="59835868965f2672" providerId="LiveId" clId="{D739FEF3-0326-4B11-B003-BE6E465538EA}" dt="2023-01-28T19:18:05.931" v="680" actId="26606"/>
          <ac:spMkLst>
            <pc:docMk/>
            <pc:sldMk cId="1027903226" sldId="272"/>
            <ac:spMk id="13" creationId="{E186B68C-84BC-4A6E-99D1-EE87483C1349}"/>
          </ac:spMkLst>
        </pc:spChg>
        <pc:spChg chg="del">
          <ac:chgData name="Artemis Javanshir" userId="59835868965f2672" providerId="LiveId" clId="{D739FEF3-0326-4B11-B003-BE6E465538EA}" dt="2023-01-28T19:18:05.931" v="680" actId="26606"/>
          <ac:spMkLst>
            <pc:docMk/>
            <pc:sldMk cId="1027903226" sldId="272"/>
            <ac:spMk id="15" creationId="{6166C6D1-23AC-49C4-BA07-238E4E9F8CEB}"/>
          </ac:spMkLst>
        </pc:spChg>
        <pc:spChg chg="del">
          <ac:chgData name="Artemis Javanshir" userId="59835868965f2672" providerId="LiveId" clId="{D739FEF3-0326-4B11-B003-BE6E465538EA}" dt="2023-01-28T19:18:05.931" v="680" actId="26606"/>
          <ac:spMkLst>
            <pc:docMk/>
            <pc:sldMk cId="1027903226" sldId="272"/>
            <ac:spMk id="17" creationId="{1C091803-41C2-48E0-9228-5148460C7479}"/>
          </ac:spMkLst>
        </pc:spChg>
        <pc:spChg chg="add">
          <ac:chgData name="Artemis Javanshir" userId="59835868965f2672" providerId="LiveId" clId="{D739FEF3-0326-4B11-B003-BE6E465538EA}" dt="2023-01-28T19:18:05.931" v="680" actId="26606"/>
          <ac:spMkLst>
            <pc:docMk/>
            <pc:sldMk cId="1027903226" sldId="272"/>
            <ac:spMk id="22" creationId="{98135EBA-B3A3-4F88-BCB1-D0C8E63F47CA}"/>
          </ac:spMkLst>
        </pc:spChg>
        <pc:picChg chg="mod">
          <ac:chgData name="Artemis Javanshir" userId="59835868965f2672" providerId="LiveId" clId="{D739FEF3-0326-4B11-B003-BE6E465538EA}" dt="2023-01-28T19:18:17.252" v="682" actId="27614"/>
          <ac:picMkLst>
            <pc:docMk/>
            <pc:sldMk cId="1027903226" sldId="272"/>
            <ac:picMk id="4" creationId="{D2D18E57-CBCD-DE2D-D5C7-44BE9AA33D5F}"/>
          </ac:picMkLst>
        </pc:picChg>
        <pc:picChg chg="mod">
          <ac:chgData name="Artemis Javanshir" userId="59835868965f2672" providerId="LiveId" clId="{D739FEF3-0326-4B11-B003-BE6E465538EA}" dt="2023-01-28T19:18:17.719" v="684" actId="27614"/>
          <ac:picMkLst>
            <pc:docMk/>
            <pc:sldMk cId="1027903226" sldId="272"/>
            <ac:picMk id="5" creationId="{34C8E237-1D28-1FAD-A7AB-64817BFC13F8}"/>
          </ac:picMkLst>
        </pc:picChg>
        <pc:picChg chg="del">
          <ac:chgData name="Artemis Javanshir" userId="59835868965f2672" providerId="LiveId" clId="{D739FEF3-0326-4B11-B003-BE6E465538EA}" dt="2023-01-28T19:17:28.651" v="677" actId="478"/>
          <ac:picMkLst>
            <pc:docMk/>
            <pc:sldMk cId="1027903226" sldId="272"/>
            <ac:picMk id="6" creationId="{5F9DE3FA-6623-FDFA-33B4-0BE17568C6D0}"/>
          </ac:picMkLst>
        </pc:picChg>
        <pc:picChg chg="add mod ord">
          <ac:chgData name="Artemis Javanshir" userId="59835868965f2672" providerId="LiveId" clId="{D739FEF3-0326-4B11-B003-BE6E465538EA}" dt="2023-01-28T19:18:17.863" v="688" actId="27614"/>
          <ac:picMkLst>
            <pc:docMk/>
            <pc:sldMk cId="1027903226" sldId="272"/>
            <ac:picMk id="7" creationId="{A512A687-6617-FEE7-B9BB-6DA155C4BB07}"/>
          </ac:picMkLst>
        </pc:picChg>
        <pc:picChg chg="add mod ord">
          <ac:chgData name="Artemis Javanshir" userId="59835868965f2672" providerId="LiveId" clId="{D739FEF3-0326-4B11-B003-BE6E465538EA}" dt="2023-01-28T19:18:17.720" v="686" actId="27614"/>
          <ac:picMkLst>
            <pc:docMk/>
            <pc:sldMk cId="1027903226" sldId="272"/>
            <ac:picMk id="8" creationId="{C546697E-1A97-B995-E704-B46E16D60603}"/>
          </ac:picMkLst>
        </pc:picChg>
        <pc:cxnChg chg="add">
          <ac:chgData name="Artemis Javanshir" userId="59835868965f2672" providerId="LiveId" clId="{D739FEF3-0326-4B11-B003-BE6E465538EA}" dt="2023-01-28T19:18:05.931" v="680" actId="26606"/>
          <ac:cxnSpMkLst>
            <pc:docMk/>
            <pc:sldMk cId="1027903226" sldId="272"/>
            <ac:cxnSpMk id="24" creationId="{447D1B1D-04C6-4151-9423-F5437649E485}"/>
          </ac:cxnSpMkLst>
        </pc:cxnChg>
      </pc:sldChg>
      <pc:sldChg chg="modSp mod">
        <pc:chgData name="Artemis Javanshir" userId="59835868965f2672" providerId="LiveId" clId="{D739FEF3-0326-4B11-B003-BE6E465538EA}" dt="2023-01-29T18:26:48.802" v="1045" actId="20577"/>
        <pc:sldMkLst>
          <pc:docMk/>
          <pc:sldMk cId="2638442298" sldId="273"/>
        </pc:sldMkLst>
        <pc:spChg chg="mod">
          <ac:chgData name="Artemis Javanshir" userId="59835868965f2672" providerId="LiveId" clId="{D739FEF3-0326-4B11-B003-BE6E465538EA}" dt="2023-01-29T18:26:48.802" v="1045" actId="20577"/>
          <ac:spMkLst>
            <pc:docMk/>
            <pc:sldMk cId="2638442298" sldId="273"/>
            <ac:spMk id="3" creationId="{09E58C95-AE43-2626-ED4B-556E2A8C1249}"/>
          </ac:spMkLst>
        </pc:spChg>
      </pc:sldChg>
      <pc:sldChg chg="modSp mod">
        <pc:chgData name="Artemis Javanshir" userId="59835868965f2672" providerId="LiveId" clId="{D739FEF3-0326-4B11-B003-BE6E465538EA}" dt="2023-01-28T19:21:07.918" v="870" actId="20577"/>
        <pc:sldMkLst>
          <pc:docMk/>
          <pc:sldMk cId="854748283" sldId="275"/>
        </pc:sldMkLst>
        <pc:spChg chg="mod">
          <ac:chgData name="Artemis Javanshir" userId="59835868965f2672" providerId="LiveId" clId="{D739FEF3-0326-4B11-B003-BE6E465538EA}" dt="2023-01-28T19:21:07.918" v="870" actId="20577"/>
          <ac:spMkLst>
            <pc:docMk/>
            <pc:sldMk cId="854748283" sldId="275"/>
            <ac:spMk id="3" creationId="{F6BC5CAD-A325-3278-E919-7F70F2A124F7}"/>
          </ac:spMkLst>
        </pc:spChg>
      </pc:sldChg>
      <pc:sldChg chg="modSp mod">
        <pc:chgData name="Artemis Javanshir" userId="59835868965f2672" providerId="LiveId" clId="{D739FEF3-0326-4B11-B003-BE6E465538EA}" dt="2023-02-04T18:06:36.747" v="1137" actId="20577"/>
        <pc:sldMkLst>
          <pc:docMk/>
          <pc:sldMk cId="1425991958" sldId="276"/>
        </pc:sldMkLst>
        <pc:spChg chg="mod">
          <ac:chgData name="Artemis Javanshir" userId="59835868965f2672" providerId="LiveId" clId="{D739FEF3-0326-4B11-B003-BE6E465538EA}" dt="2023-02-04T18:06:36.747" v="1137" actId="20577"/>
          <ac:spMkLst>
            <pc:docMk/>
            <pc:sldMk cId="1425991958" sldId="276"/>
            <ac:spMk id="3" creationId="{326F81E2-3CC9-6E12-7791-78F7C63811C4}"/>
          </ac:spMkLst>
        </pc:spChg>
      </pc:sldChg>
      <pc:sldChg chg="modSp mod">
        <pc:chgData name="Artemis Javanshir" userId="59835868965f2672" providerId="LiveId" clId="{D739FEF3-0326-4B11-B003-BE6E465538EA}" dt="2023-01-28T19:21:52.095" v="876" actId="20577"/>
        <pc:sldMkLst>
          <pc:docMk/>
          <pc:sldMk cId="3564991024" sldId="278"/>
        </pc:sldMkLst>
        <pc:graphicFrameChg chg="modGraphic">
          <ac:chgData name="Artemis Javanshir" userId="59835868965f2672" providerId="LiveId" clId="{D739FEF3-0326-4B11-B003-BE6E465538EA}" dt="2023-01-28T19:21:52.095" v="876" actId="20577"/>
          <ac:graphicFrameMkLst>
            <pc:docMk/>
            <pc:sldMk cId="3564991024" sldId="278"/>
            <ac:graphicFrameMk id="4" creationId="{9E3D2AD1-7D31-AAB0-FD16-9A43A63401D2}"/>
          </ac:graphicFrameMkLst>
        </pc:graphicFrameChg>
      </pc:sldChg>
    </pc:docChg>
  </pc:docChgLst>
  <pc:docChgLst>
    <pc:chgData name="Artemis Javanshir" userId="59835868965f2672" providerId="LiveId" clId="{E5B34B92-1A95-46D2-A043-FA40D9B8CD5B}"/>
    <pc:docChg chg="modSld">
      <pc:chgData name="Artemis Javanshir" userId="59835868965f2672" providerId="LiveId" clId="{E5B34B92-1A95-46D2-A043-FA40D9B8CD5B}" dt="2023-12-27T04:10:04.072" v="1" actId="1076"/>
      <pc:docMkLst>
        <pc:docMk/>
      </pc:docMkLst>
      <pc:sldChg chg="addSp modSp mod">
        <pc:chgData name="Artemis Javanshir" userId="59835868965f2672" providerId="LiveId" clId="{E5B34B92-1A95-46D2-A043-FA40D9B8CD5B}" dt="2023-12-27T04:10:04.072" v="1" actId="1076"/>
        <pc:sldMkLst>
          <pc:docMk/>
          <pc:sldMk cId="1141938004" sldId="256"/>
        </pc:sldMkLst>
        <pc:picChg chg="add mod">
          <ac:chgData name="Artemis Javanshir" userId="59835868965f2672" providerId="LiveId" clId="{E5B34B92-1A95-46D2-A043-FA40D9B8CD5B}" dt="2023-12-27T04:10:04.072" v="1" actId="1076"/>
          <ac:picMkLst>
            <pc:docMk/>
            <pc:sldMk cId="1141938004" sldId="256"/>
            <ac:picMk id="6" creationId="{9A851F5B-A199-2C34-2BB3-80E960D2CF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402A-6365-1FC4-6266-DCC5BC849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5A3B4-6F93-C8B7-C8FF-0319DDC15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D6C4A-B8E7-1A3C-8A82-49031FC0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920A-3ACB-D911-079B-1DC74757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A6A8A-0AEB-C0BF-A5B5-8E49FD9C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1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8D9B-3829-5317-7F6A-667BA833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601A8-6409-DF18-CD97-62054FABD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82A9C-494C-7BDC-18A8-6B5B25A9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DF4BC-3F3E-43AD-2917-D966B4F6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536D-423D-46B6-CCE1-8DD3F737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72EEB-A831-3726-F2CF-EAC645045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24133-BA44-52C1-74FD-F0D480C7C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FDD8B-2024-0A1C-7BCF-B4AF7B8D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56F93-6305-0687-FD77-034E0EE6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9617F-65BC-298F-9222-77E5F8DC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58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C2D0-74B7-EF29-57B8-DE36D5746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B08C7-DC89-F25D-3E19-7085C494C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9FAAD-4599-C7F5-3FBE-CDC1218C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965E-766F-F078-A1B4-A9E5C89B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8BF74-8BB4-B571-8EBB-D3E442AF1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71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A732-46B6-3663-6588-EB6BE888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4F6B5-95F2-EFB9-CD1D-6217892E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D8A99-9C4F-5E80-F2B9-8A98F4BC9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F7338-DD76-FB71-9196-8E4672FA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28304-08CF-1BA2-B327-CC45BFC2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1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80B3-13BC-99FA-0257-7DB236DC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7CF21-4836-C96C-22C0-3DD41CE2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E9C99-297A-9A76-9506-9853F230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000DD-2DA0-B532-1D8D-CC1FAF86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0DB0-83B8-1F55-7D3E-3B05BEA5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0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68A8-6CAE-4FF6-E0BE-6018F39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2AC7-D852-1538-C00E-3AB4273C7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B2C71-235F-EB44-D752-2B21E447C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23099-FA35-AD00-39B9-C020380B6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1BDA4-BB49-B604-2F3E-4A3678E48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80B60-FEF1-E5AC-A3B7-B393264F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7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C32D-9D14-185E-C8D9-5F460BBD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BC62B-9380-2F80-D4A6-C0D2503DF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3B75F-80EC-378F-BADC-1194EA046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E42F2-3B9A-13CC-5F1E-0718F283B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E34B2-6DF5-AE68-B0EC-97F1602B2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D7F09-2FA9-B09E-FD55-228845C9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72293-AC72-B240-725F-83569E50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FB405-3EFE-7B56-AA6C-F016D21E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01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8457-7AF1-CB75-0B5B-515FEA05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6387B-5C4F-5594-B4E9-A887F2F7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3559CB-8935-FD2E-D8B3-BC253ED1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E0A344-5B97-FDB9-4B18-51313B3D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0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2B8C7-B558-7B09-8E07-4E149DE0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E6250-DF3B-6595-54FF-49459C63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ABC0B-7228-F1BE-C8E7-FFB37A2C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7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B946-9F7D-C856-E959-8EA1D0FB9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1DBAD-197D-28CC-0266-5DAB68CA3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13F70-545B-C32F-11BE-774B5BFEF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5F165-2362-0C53-1624-2A14956B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144F5-A3CB-3434-C386-92973836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54D09-277F-0DE7-4B60-D5C59C44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3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91FF9-86D7-FB29-0263-9673DAE0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2828E-6308-12F7-101C-2E67D630B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B25C-DE8C-B3DF-1DDE-CCDA7883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66BF8-E500-FE05-9F2B-4DE98DF8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8777D-91FD-9238-0D8F-83479DB93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55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BEAD-E08B-751F-6460-18FAC173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91820-FD9C-005C-7131-B2ACEEC58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99972-8AFE-95B2-5F13-090CC28C1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AB3AE-ECFD-94F3-6670-19666491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91067-2880-00F0-32E0-5B598EE4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4F9F-D811-F503-E9EF-94F74EE47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90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FCF4-D2C0-E086-81B5-0609A083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34612-83D9-11D0-0E4C-2F640E16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328F3-F33D-B0CB-CB4D-4001B0FF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63C57-A193-34A3-9101-4212D287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D52D2-D6CE-7F2D-2983-5224EBA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73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79371-0E7E-FCB4-DC77-B9E01E744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AEABF-C1A6-BC57-3F04-1008AAA8F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20FC8-93C5-0939-8494-B15E80BF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82B9B-1C27-8FF2-9C00-8A356F25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991D1-5378-F37E-DA27-D37F1620B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6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9E3A-C7C3-01E6-D131-BA73BCF6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3F9D3-E5FA-1696-670E-A44B89394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AE276-D463-6080-6F64-B9285AF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9BEB9-7521-9609-05AC-13F240CC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9FA28-B2FF-98F4-18AD-0A457CE1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8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5BBE-8CED-5136-F0DA-EEC6D1C7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2A87A-4422-EAD0-4704-8D355FF0F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43C76-9CAB-C3CF-DF2A-0EA4527B4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3F5C4-B0BC-1A54-05A7-F33FF89E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4D45-7957-51E7-458B-D643DD72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974BF-2D95-DD03-4E06-D55AF2D0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8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378C-CC28-20B9-DC30-4BED3234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E5D2B-21DB-006C-1611-B7BF6BAEC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48B5C-392C-8872-B2F0-7AAB395F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B79BD-3165-2123-59AC-151D22E96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0FEE9-9F34-0E78-2DFE-25BAF3562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F6095-9214-E1CE-3DC6-C229DD9D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F02FD7-12A3-A3EA-6CFE-B965615F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20FEE-7105-8397-2EA8-B582BD73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6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DD4F-3C0A-96AC-B764-409D3E00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F7B17-D75A-A828-CEC4-8D1B2270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CFD5B-231A-DC03-FCDF-6070AF57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7A35F-0E77-043A-A27C-D6BF733E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2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CFDF12-D121-A958-F7A7-930AD90D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88E6B-456F-B4C5-D6E5-0EE16EB5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30E66-ADB9-1651-4DF0-AD982D20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AD4F-00A2-E195-148C-0D2AE04E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7C7BE-9A0D-7B52-048A-25FC6C519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46B61-4426-FFC5-F7ED-AB51A58B9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EBF8F-0CCC-CEEC-9C5A-8DB7ADC2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B7B68-8DF4-BB72-6C21-CBA665E3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09F9C-21D2-B19A-D125-95317A61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4E53F-37D9-EDB6-8EDC-C36A32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69EED-0C4F-3061-A412-1D8C58208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0C75A-2615-4298-30D2-FB01E517A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F282E-C23A-EFA1-A7E2-B33A27B8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65C3C-4990-A706-9C39-242C3335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7DED5-8DE8-6F70-3E02-52114712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139A6-D94F-1062-5126-C5D3D502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4E207-FA56-01DB-B1BF-4A97B8C8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0B97-73B3-6BA8-4150-18263AA1A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753BD-B173-493F-B7B5-7FA68AF44F31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4A572-3B78-69DA-3F9D-C795CD2F0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6049-EF0B-0E08-4402-9ECEE429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8075E-28A3-4575-98A9-0F9129B88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2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3E3433-F510-EFAA-1A89-26D5FF22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56AF6-9B7A-3353-E2AE-9FB6506A9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D16-698B-C2C7-1D7A-CFE8F9E8A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F1EC-2204-4F96-9684-2050A00D486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821DF-FBE8-5F23-3758-E524C6C86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DE6EF-5C3D-0279-CBDB-94E4C16C3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5B24C-7C37-47CD-A84B-9C12B18CB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7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crowd of people in a large room&#10;&#10;Description automatically generated with low confidence">
            <a:extLst>
              <a:ext uri="{FF2B5EF4-FFF2-40B4-BE49-F238E27FC236}">
                <a16:creationId xmlns:a16="http://schemas.microsoft.com/office/drawing/2014/main" id="{828A0E22-EAFA-34D0-22D5-EB3330541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" b="13287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4C4A9-72E7-C900-EEA0-0DD022B33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en-US" sz="5200">
                <a:solidFill>
                  <a:srgbClr val="FFFFFF"/>
                </a:solidFill>
              </a:rPr>
              <a:t>Islam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46085-5AFD-A608-185A-DBADA3F93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Comparative Religion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51F5B-A199-2C34-2BB3-80E960D2C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127" y="3858319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38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B86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5B355-6976-EB2B-141F-B7B9544E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Arkan ad-din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E2E5C-31A6-6159-30C4-0813DB5D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48" y="2660287"/>
            <a:ext cx="5463501" cy="3646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6B595-9CFA-78E2-9986-C5015843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Muslims submit to Allah by following 5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Affirmation that there is no god, but God (Allah) and Muhammad is the messenger of God=Shahadah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The five daily ritual prayers-Salah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Giving religious tax=Zakat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Dawn to sunset fast during the month of Ramadan=Sawm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Pilgrimage to Mecca=Hajj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Do Zoroastrians submit to Ahura Mazda?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How do Zoroastrians show their commitment to their faith?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F86A1-A0B9-2AFC-B8A6-0B9FD57A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How does Islam view Muhammad?</a:t>
            </a:r>
          </a:p>
        </p:txBody>
      </p:sp>
      <p:pic>
        <p:nvPicPr>
          <p:cNvPr id="4" name="Picture 3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F8867418-AEDC-41BB-286D-2A404FA58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r="1177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6BBD6-EC51-4F52-8230-B896991D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374947"/>
            <a:ext cx="6251110" cy="3815541"/>
          </a:xfrm>
        </p:spPr>
        <p:txBody>
          <a:bodyPr>
            <a:normAutofit/>
          </a:bodyPr>
          <a:lstStyle/>
          <a:p>
            <a:r>
              <a:rPr lang="en-US" sz="2200" dirty="0"/>
              <a:t>Islam sees Muhammad as the continuation and the final prophet in the line of prophets in the Old and the New Testament</a:t>
            </a:r>
          </a:p>
          <a:p>
            <a:pPr lvl="1"/>
            <a:r>
              <a:rPr lang="en-US" sz="2200" dirty="0"/>
              <a:t>Adam, Noah, Abraham, Mosses, David, Jesus</a:t>
            </a:r>
            <a:endParaRPr lang="en-US" sz="2600" dirty="0"/>
          </a:p>
          <a:p>
            <a:r>
              <a:rPr lang="en-US" sz="2200" dirty="0">
                <a:solidFill>
                  <a:srgbClr val="0070C0"/>
                </a:solidFill>
              </a:rPr>
              <a:t>What does this mean for the prophets who have come or may come after Muhammad? What about those prophets who are not mentioned in the Old and New Testament?</a:t>
            </a:r>
          </a:p>
          <a:p>
            <a:r>
              <a:rPr lang="en-US" sz="2200" dirty="0">
                <a:solidFill>
                  <a:srgbClr val="0070C0"/>
                </a:solidFill>
              </a:rPr>
              <a:t>What does it mean when we say a religion is an Abrahamic religions? Is Islam an Abrahamic religion? Is Zoroastrianism an Abrahamic religion?</a:t>
            </a:r>
          </a:p>
        </p:txBody>
      </p:sp>
    </p:spTree>
    <p:extLst>
      <p:ext uri="{BB962C8B-B14F-4D97-AF65-F5344CB8AC3E}">
        <p14:creationId xmlns:p14="http://schemas.microsoft.com/office/powerpoint/2010/main" val="1754547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B572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768B4-1C38-B89B-79AA-6699E552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People of the Book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6AC8E42C-69BA-6846-697C-896CC167B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2" b="-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FBE81-8103-C2A7-7CEC-F2DF8FC64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Gives communal status to “People of the Book”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Jews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Christians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Some of the other religions that follow other religious texts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Unity of </a:t>
            </a:r>
            <a:r>
              <a:rPr lang="en-US" sz="2000" i="1" dirty="0">
                <a:solidFill>
                  <a:srgbClr val="FFFFFF"/>
                </a:solidFill>
              </a:rPr>
              <a:t>umma</a:t>
            </a:r>
            <a:r>
              <a:rPr lang="en-US" sz="2000" dirty="0">
                <a:solidFill>
                  <a:srgbClr val="FFFFFF"/>
                </a:solidFill>
              </a:rPr>
              <a:t> or world of Islam</a:t>
            </a:r>
          </a:p>
          <a:p>
            <a:r>
              <a:rPr lang="en-US" sz="2000" dirty="0">
                <a:solidFill>
                  <a:srgbClr val="00B0F0"/>
                </a:solidFill>
              </a:rPr>
              <a:t>What does this mean for the other religions in the world?</a:t>
            </a:r>
          </a:p>
        </p:txBody>
      </p:sp>
    </p:spTree>
    <p:extLst>
      <p:ext uri="{BB962C8B-B14F-4D97-AF65-F5344CB8AC3E}">
        <p14:creationId xmlns:p14="http://schemas.microsoft.com/office/powerpoint/2010/main" val="94942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E6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BCD879-5383-D64C-1801-788D7D65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More about Islam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ed and white logo&#10;&#10;Description automatically generated with medium confidence">
            <a:extLst>
              <a:ext uri="{FF2B5EF4-FFF2-40B4-BE49-F238E27FC236}">
                <a16:creationId xmlns:a16="http://schemas.microsoft.com/office/drawing/2014/main" id="{1A12265E-686D-E3D7-AEBE-785E82804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838753"/>
            <a:ext cx="6579910" cy="3289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AA84B-4CF1-1344-60A6-1C281F38D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Do good and avoid evil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Avoid gambling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Don’t drink alcohol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Don’t eat pork</a:t>
            </a:r>
          </a:p>
          <a:p>
            <a:r>
              <a:rPr lang="en-US" sz="2000" dirty="0">
                <a:solidFill>
                  <a:srgbClr val="FFFFFF"/>
                </a:solidFill>
              </a:rPr>
              <a:t>Other meat can be eaten if the animal is ritually slaughtered=halal</a:t>
            </a:r>
          </a:p>
          <a:p>
            <a:r>
              <a:rPr lang="en-US" sz="2000" dirty="0">
                <a:solidFill>
                  <a:srgbClr val="00B0F0"/>
                </a:solidFill>
              </a:rPr>
              <a:t>What are the dos and don’ts about food and other daily living aspects in Zoroastrianism?</a:t>
            </a:r>
          </a:p>
          <a:p>
            <a:r>
              <a:rPr lang="en-US" sz="2000" dirty="0">
                <a:solidFill>
                  <a:srgbClr val="00B0F0"/>
                </a:solidFill>
              </a:rPr>
              <a:t>Does the animal need to be killed a certain way in Zoroastrian belief?</a:t>
            </a:r>
          </a:p>
        </p:txBody>
      </p:sp>
    </p:spTree>
    <p:extLst>
      <p:ext uri="{BB962C8B-B14F-4D97-AF65-F5344CB8AC3E}">
        <p14:creationId xmlns:p14="http://schemas.microsoft.com/office/powerpoint/2010/main" val="3449693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734B7-BBE4-278C-A255-E6405F69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Jihad=Effort for the Cause of God is a Duty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D3E63-AA57-842D-F853-D64765C08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47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B5223-7169-E899-CFC9-C4A86262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Personal level</a:t>
            </a:r>
          </a:p>
          <a:p>
            <a:pPr lvl="1"/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To be righteous and follow the path ordered by God</a:t>
            </a:r>
          </a:p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Communal level</a:t>
            </a:r>
          </a:p>
          <a:p>
            <a:pPr lvl="1"/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Encouraging what is good and correcting what is not</a:t>
            </a:r>
          </a:p>
          <a:p>
            <a:pPr lvl="1"/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Waging war against enemies of Islam</a:t>
            </a:r>
          </a:p>
          <a:p>
            <a:r>
              <a:rPr lang="en-US" sz="2600" dirty="0">
                <a:solidFill>
                  <a:srgbClr val="00B0F0">
                    <a:alpha val="80000"/>
                  </a:srgbClr>
                </a:solidFill>
              </a:rPr>
              <a:t>Do we have the concept of Jihad in Zoroastrianism?</a:t>
            </a:r>
          </a:p>
          <a:p>
            <a:pPr lvl="1"/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3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54E12-DE9F-4225-9DDF-9DFA2FEF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Ruler of Islam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AF528-C677-F669-0C16-19D7093A3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6" r="1" b="1366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23E8-E780-557C-5AF4-BAA1E5D16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Calipha= Ruler of community</a:t>
            </a:r>
          </a:p>
          <a:p>
            <a:pPr lvl="1"/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Has both religious and political power</a:t>
            </a:r>
          </a:p>
          <a:p>
            <a:r>
              <a:rPr lang="en-US" sz="2200" dirty="0">
                <a:solidFill>
                  <a:srgbClr val="00B0F0">
                    <a:alpha val="80000"/>
                  </a:srgbClr>
                </a:solidFill>
              </a:rPr>
              <a:t>Is the Zoroastrian religious ruler the same as the political ruler?</a:t>
            </a:r>
          </a:p>
          <a:p>
            <a:pPr lvl="1"/>
            <a:r>
              <a:rPr lang="en-US" sz="2200" dirty="0" err="1">
                <a:solidFill>
                  <a:srgbClr val="00B0F0">
                    <a:alpha val="80000"/>
                  </a:srgbClr>
                </a:solidFill>
              </a:rPr>
              <a:t>Yatha</a:t>
            </a:r>
            <a:r>
              <a:rPr lang="en-US" sz="2200" dirty="0">
                <a:solidFill>
                  <a:srgbClr val="00B0F0">
                    <a:alpha val="80000"/>
                  </a:srgbClr>
                </a:solidFill>
              </a:rPr>
              <a:t> Ahu prayer</a:t>
            </a:r>
          </a:p>
          <a:p>
            <a:r>
              <a:rPr lang="en-US" sz="2200" dirty="0">
                <a:solidFill>
                  <a:srgbClr val="00B0F0">
                    <a:alpha val="80000"/>
                  </a:srgbClr>
                </a:solidFill>
              </a:rPr>
              <a:t>How are most countries today governed in relation to the above rule of Islam?</a:t>
            </a:r>
          </a:p>
          <a:p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70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EEE72-54D3-DF9A-52C0-45FE38CE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501445"/>
            <a:ext cx="4391024" cy="769703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Celebrations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5026F-FF3F-6877-8B0A-D4D0DE066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6" r="273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F7E09-3C75-B9BB-4EBB-8C3FBAD61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1271147"/>
            <a:ext cx="4391024" cy="5085407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Id-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</a:rPr>
              <a:t>al-fitr</a:t>
            </a: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Breaking of fast during Ramadan</a:t>
            </a:r>
          </a:p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Id-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</a:rPr>
              <a:t>al-adha</a:t>
            </a:r>
            <a:endParaRPr lang="en-US" sz="18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Coinciding with the pilgrimage of Mecca</a:t>
            </a:r>
          </a:p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Id-al-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</a:rPr>
              <a:t>ghadir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-celebrated by </a:t>
            </a:r>
            <a:r>
              <a:rPr lang="en-US" sz="1800" dirty="0" err="1">
                <a:solidFill>
                  <a:schemeClr val="bg1">
                    <a:alpha val="80000"/>
                  </a:schemeClr>
                </a:solidFill>
              </a:rPr>
              <a:t>Sh’ai</a:t>
            </a:r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 Muslims</a:t>
            </a:r>
          </a:p>
          <a:p>
            <a:pPr lvl="1"/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Anniversary of Muhammad’s declaration of Ali as his successor</a:t>
            </a:r>
          </a:p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Muhammad’s birthday</a:t>
            </a:r>
          </a:p>
          <a:p>
            <a:r>
              <a:rPr lang="en-US" sz="1800" dirty="0">
                <a:solidFill>
                  <a:schemeClr val="bg1">
                    <a:alpha val="80000"/>
                  </a:schemeClr>
                </a:solidFill>
              </a:rPr>
              <a:t>Muhammad’s miraculous journey to Jerusalem to pray with other Abrahamic prophets and going to heaven where God imposes on him the 5 daily prayers in Islam</a:t>
            </a:r>
          </a:p>
          <a:p>
            <a:r>
              <a:rPr lang="en-US" sz="1800" dirty="0">
                <a:solidFill>
                  <a:srgbClr val="00B0F0">
                    <a:alpha val="80000"/>
                  </a:srgbClr>
                </a:solidFill>
              </a:rPr>
              <a:t>What are these celebrations centered around? What are Zoroastrian celebrations centered around?</a:t>
            </a:r>
          </a:p>
        </p:txBody>
      </p:sp>
    </p:spTree>
    <p:extLst>
      <p:ext uri="{BB962C8B-B14F-4D97-AF65-F5344CB8AC3E}">
        <p14:creationId xmlns:p14="http://schemas.microsoft.com/office/powerpoint/2010/main" val="88552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4424F-80A1-424C-6B6C-33715CDD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en-US" sz="4200"/>
              <a:t>Place of Worship</a:t>
            </a:r>
          </a:p>
        </p:txBody>
      </p:sp>
      <p:pic>
        <p:nvPicPr>
          <p:cNvPr id="7" name="Picture 6" descr="A group of m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A512A687-6617-FEE7-B9BB-6DA155C4B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4" r="24206" b="2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4" name="Picture 3" descr="A building with towers and domes by the water&#10;&#10;Description automatically generated with low confidence">
            <a:extLst>
              <a:ext uri="{FF2B5EF4-FFF2-40B4-BE49-F238E27FC236}">
                <a16:creationId xmlns:a16="http://schemas.microsoft.com/office/drawing/2014/main" id="{D2D18E57-CBCD-DE2D-D5C7-44BE9AA33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" r="8057" b="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standing on a podium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546697E-1A97-B995-E704-B46E16D6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" r="6448" b="2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pic>
        <p:nvPicPr>
          <p:cNvPr id="5" name="Picture 4" descr="A person wearing a robe&#10;&#10;Description automatically generated with low confidence">
            <a:extLst>
              <a:ext uri="{FF2B5EF4-FFF2-40B4-BE49-F238E27FC236}">
                <a16:creationId xmlns:a16="http://schemas.microsoft.com/office/drawing/2014/main" id="{34C8E237-1D28-1FAD-A7AB-64817BFC13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15507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CC41B-75C3-C200-CA4E-41AD5F1ED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en-US" sz="2000" dirty="0"/>
              <a:t>Muslims worship in mosques</a:t>
            </a:r>
          </a:p>
          <a:p>
            <a:r>
              <a:rPr lang="en-US" sz="2000" dirty="0"/>
              <a:t>Their religious teacher is called Shaykh or Mullah (In Persian speaking countries)</a:t>
            </a:r>
          </a:p>
          <a:p>
            <a:r>
              <a:rPr lang="en-US" sz="2000" dirty="0">
                <a:solidFill>
                  <a:srgbClr val="00B0F0"/>
                </a:solidFill>
              </a:rPr>
              <a:t>Where do Zoroastrians pray and what do they call their religious teacher?</a:t>
            </a:r>
          </a:p>
        </p:txBody>
      </p:sp>
    </p:spTree>
    <p:extLst>
      <p:ext uri="{BB962C8B-B14F-4D97-AF65-F5344CB8AC3E}">
        <p14:creationId xmlns:p14="http://schemas.microsoft.com/office/powerpoint/2010/main" val="1027903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DC126-10F0-05F4-AF2A-88593D7B4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015FB-7678-AD8A-B4A8-3F9D68A0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Gender Equality in Islam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58C95-AE43-2626-ED4B-556E2A8C1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Women and men are equal in Islam except in certain areas such as:</a:t>
            </a:r>
          </a:p>
          <a:p>
            <a:pPr lvl="1"/>
            <a:r>
              <a:rPr lang="en-US" sz="2000" dirty="0"/>
              <a:t>Inheritance </a:t>
            </a:r>
          </a:p>
          <a:p>
            <a:pPr lvl="1"/>
            <a:r>
              <a:rPr lang="en-US" sz="2000" dirty="0"/>
              <a:t>Witness Law</a:t>
            </a:r>
          </a:p>
          <a:p>
            <a:pPr lvl="1"/>
            <a:r>
              <a:rPr lang="en-US" sz="2000" dirty="0"/>
              <a:t>Family Law</a:t>
            </a:r>
          </a:p>
          <a:p>
            <a:r>
              <a:rPr lang="en-US" sz="2400" dirty="0">
                <a:solidFill>
                  <a:srgbClr val="0070C0"/>
                </a:solidFill>
              </a:rPr>
              <a:t>How is gender equality described in Zoroastrianism? What about human equality in Zoroastrianism?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844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B5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6324D-0905-6D7A-4DC2-A94900A6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Different sects in Islam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C36A1E49-2188-9591-E859-ABA148032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21" y="2660287"/>
            <a:ext cx="6483355" cy="3646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4DF00-74D9-339C-D418-42987419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There are different sects in Islam the predominant of which are Sunni and Shiite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The main difference between the two is the disagreement about who should have succeeded Muhammad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The Shiite’s believe that Ali should have been Muhammad’s successor and after Ali, his dependents.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12 Imams</a:t>
            </a:r>
          </a:p>
          <a:p>
            <a:r>
              <a:rPr lang="en-US" sz="2000" dirty="0">
                <a:solidFill>
                  <a:srgbClr val="00B0F0"/>
                </a:solidFill>
              </a:rPr>
              <a:t>Are there different sects in Zoroastrianism?</a:t>
            </a:r>
          </a:p>
          <a:p>
            <a:pPr lvl="1"/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5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A405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2E63-6371-E855-937B-3C1BBE2E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do you know about Islam?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5A5FF-7A02-4AC9-5E34-E72E0207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05" b="-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FCCBB-A19D-2C83-8ACA-4DD65F294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Who was the messenger of the faith?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When and where was he born?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was his message?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Do you have Muslim friends?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do they celebrate?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How do they worship?</a:t>
            </a:r>
          </a:p>
        </p:txBody>
      </p:sp>
    </p:spTree>
    <p:extLst>
      <p:ext uri="{BB962C8B-B14F-4D97-AF65-F5344CB8AC3E}">
        <p14:creationId xmlns:p14="http://schemas.microsoft.com/office/powerpoint/2010/main" val="3160975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55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A8F83-168B-C706-EEBB-00F23618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Life after Death in Islam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CEA6D-5E59-E16B-8CD9-EC3D64A4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26" y="2660287"/>
            <a:ext cx="6078145" cy="3646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C5CAD-A325-3278-E919-7F70F2A12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After death, the soul is in a state of waiting until the day of resurrection</a:t>
            </a:r>
          </a:p>
          <a:p>
            <a:r>
              <a:rPr lang="en-US" sz="1700" dirty="0">
                <a:solidFill>
                  <a:srgbClr val="FFFFFF"/>
                </a:solidFill>
              </a:rPr>
              <a:t>All deeds are written in the “Book of Deeds” by which God judges each person</a:t>
            </a:r>
          </a:p>
          <a:p>
            <a:r>
              <a:rPr lang="en-US" sz="1700" dirty="0">
                <a:solidFill>
                  <a:srgbClr val="FFFFFF"/>
                </a:solidFill>
              </a:rPr>
              <a:t>Depending on the person’s deeds he/she will end up in hell or heaven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The most common punishment in hell is burning in fire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</a:rPr>
              <a:t>In heaven there is no sickness, the weather is not too cold or hot,..</a:t>
            </a:r>
          </a:p>
          <a:p>
            <a:r>
              <a:rPr lang="en-US" sz="1700" dirty="0">
                <a:solidFill>
                  <a:srgbClr val="FFFFFF"/>
                </a:solidFill>
              </a:rPr>
              <a:t>At one point those with sins can ask scholars or prophets to beg Allah for forgiveness</a:t>
            </a:r>
          </a:p>
          <a:p>
            <a:r>
              <a:rPr lang="en-US" sz="1700" dirty="0">
                <a:solidFill>
                  <a:srgbClr val="00B0F0"/>
                </a:solidFill>
              </a:rPr>
              <a:t>Is there heaven and hell in Zoroastrianism?</a:t>
            </a:r>
          </a:p>
          <a:p>
            <a:r>
              <a:rPr lang="en-US" sz="1700" dirty="0">
                <a:solidFill>
                  <a:srgbClr val="00B0F0"/>
                </a:solidFill>
              </a:rPr>
              <a:t>Do we have the concept of Ahura Mazda forgiving us for our wrong doings?</a:t>
            </a:r>
          </a:p>
          <a:p>
            <a:pPr lvl="1"/>
            <a:r>
              <a:rPr lang="en-US" sz="1300" dirty="0">
                <a:solidFill>
                  <a:srgbClr val="00B0F0"/>
                </a:solidFill>
              </a:rPr>
              <a:t>Personal responsibility and changing</a:t>
            </a:r>
          </a:p>
          <a:p>
            <a:pPr marL="0" indent="0">
              <a:buNone/>
            </a:pPr>
            <a:endParaRPr lang="en-US" sz="1700" dirty="0">
              <a:solidFill>
                <a:srgbClr val="FFFFFF"/>
              </a:solidFill>
            </a:endParaRPr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48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13F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8EFCE-9C89-B32C-37E6-747B40EC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Purpose of Life in Islam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front of a large tower&#10;&#10;Description automatically generated with low confidence">
            <a:extLst>
              <a:ext uri="{FF2B5EF4-FFF2-40B4-BE49-F238E27FC236}">
                <a16:creationId xmlns:a16="http://schemas.microsoft.com/office/drawing/2014/main" id="{CD7DE8AB-0006-0112-FA7A-DC07929B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838753"/>
            <a:ext cx="6579910" cy="3289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81E2-3CC9-6E12-7791-78F7C638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Pray to Allah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Live the life that is shown by Allah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What happens in our life is an exam of how our afterlife will be like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Depending on an individual’s deeds in life one will go to heaven or hell</a:t>
            </a:r>
          </a:p>
          <a:p>
            <a:r>
              <a:rPr lang="en-US" sz="2000" dirty="0">
                <a:solidFill>
                  <a:srgbClr val="00B0F0"/>
                </a:solidFill>
              </a:rPr>
              <a:t>What is the purpose of life in Zoroastrianism?</a:t>
            </a:r>
          </a:p>
        </p:txBody>
      </p:sp>
    </p:spTree>
    <p:extLst>
      <p:ext uri="{BB962C8B-B14F-4D97-AF65-F5344CB8AC3E}">
        <p14:creationId xmlns:p14="http://schemas.microsoft.com/office/powerpoint/2010/main" val="1425991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3AC60-257F-01F0-D13B-22FA7B9A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/>
              <a:t>Symbol of Islam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6D690-F93D-B91B-0A00-93B2F799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sz="2000" b="1" i="0" dirty="0">
                <a:effectLst/>
                <a:latin typeface="Roboto" panose="02000000000000000000" pitchFamily="2" charset="0"/>
              </a:rPr>
              <a:t>Crescent and Star</a:t>
            </a:r>
            <a:r>
              <a:rPr lang="en-US" sz="2000" b="0" i="0" dirty="0">
                <a:effectLst/>
                <a:latin typeface="Roboto" panose="02000000000000000000" pitchFamily="2" charset="0"/>
              </a:rPr>
              <a:t>: </a:t>
            </a:r>
            <a:endParaRPr lang="en-US" sz="2000" dirty="0">
              <a:latin typeface="Roboto" panose="02000000000000000000" pitchFamily="2" charset="0"/>
            </a:endParaRPr>
          </a:p>
          <a:p>
            <a:pPr lvl="1"/>
            <a:r>
              <a:rPr lang="en-US" sz="2000" b="0" i="0" dirty="0">
                <a:effectLst/>
                <a:latin typeface="Roboto" panose="02000000000000000000" pitchFamily="2" charset="0"/>
              </a:rPr>
              <a:t> The Crescent is the early phase of the moon and represents progress. </a:t>
            </a:r>
          </a:p>
          <a:p>
            <a:pPr lvl="1"/>
            <a:r>
              <a:rPr lang="en-US" sz="2000" b="0" i="0" dirty="0">
                <a:effectLst/>
                <a:latin typeface="Roboto" panose="02000000000000000000" pitchFamily="2" charset="0"/>
              </a:rPr>
              <a:t>The star signifies illumination with the light of knowledge.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AE5BA-D773-0079-C2BE-4313AC861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069398"/>
            <a:ext cx="4747547" cy="47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8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F91E-1023-2E74-CB54-8EE3045D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Let’s go over our chart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3D2AD1-7D31-AAB0-FD16-9A43A6340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149076"/>
              </p:ext>
            </p:extLst>
          </p:nvPr>
        </p:nvGraphicFramePr>
        <p:xfrm>
          <a:off x="644056" y="2159869"/>
          <a:ext cx="10927833" cy="2969645"/>
        </p:xfrm>
        <a:graphic>
          <a:graphicData uri="http://schemas.openxmlformats.org/drawingml/2006/table">
            <a:tbl>
              <a:tblPr firstRow="1" firstCol="1" bandRow="1"/>
              <a:tblGrid>
                <a:gridCol w="1594569">
                  <a:extLst>
                    <a:ext uri="{9D8B030D-6E8A-4147-A177-3AD203B41FA5}">
                      <a16:colId xmlns:a16="http://schemas.microsoft.com/office/drawing/2014/main" val="1051828487"/>
                    </a:ext>
                  </a:extLst>
                </a:gridCol>
                <a:gridCol w="1381604">
                  <a:extLst>
                    <a:ext uri="{9D8B030D-6E8A-4147-A177-3AD203B41FA5}">
                      <a16:colId xmlns:a16="http://schemas.microsoft.com/office/drawing/2014/main" val="2660341152"/>
                    </a:ext>
                  </a:extLst>
                </a:gridCol>
                <a:gridCol w="1371646">
                  <a:extLst>
                    <a:ext uri="{9D8B030D-6E8A-4147-A177-3AD203B41FA5}">
                      <a16:colId xmlns:a16="http://schemas.microsoft.com/office/drawing/2014/main" val="3298970812"/>
                    </a:ext>
                  </a:extLst>
                </a:gridCol>
                <a:gridCol w="1302899">
                  <a:extLst>
                    <a:ext uri="{9D8B030D-6E8A-4147-A177-3AD203B41FA5}">
                      <a16:colId xmlns:a16="http://schemas.microsoft.com/office/drawing/2014/main" val="3305209679"/>
                    </a:ext>
                  </a:extLst>
                </a:gridCol>
                <a:gridCol w="1444673">
                  <a:extLst>
                    <a:ext uri="{9D8B030D-6E8A-4147-A177-3AD203B41FA5}">
                      <a16:colId xmlns:a16="http://schemas.microsoft.com/office/drawing/2014/main" val="1525379170"/>
                    </a:ext>
                  </a:extLst>
                </a:gridCol>
                <a:gridCol w="1340899">
                  <a:extLst>
                    <a:ext uri="{9D8B030D-6E8A-4147-A177-3AD203B41FA5}">
                      <a16:colId xmlns:a16="http://schemas.microsoft.com/office/drawing/2014/main" val="261864473"/>
                    </a:ext>
                  </a:extLst>
                </a:gridCol>
                <a:gridCol w="1317837">
                  <a:extLst>
                    <a:ext uri="{9D8B030D-6E8A-4147-A177-3AD203B41FA5}">
                      <a16:colId xmlns:a16="http://schemas.microsoft.com/office/drawing/2014/main" val="2454391781"/>
                    </a:ext>
                  </a:extLst>
                </a:gridCol>
                <a:gridCol w="1173706">
                  <a:extLst>
                    <a:ext uri="{9D8B030D-6E8A-4147-A177-3AD203B41FA5}">
                      <a16:colId xmlns:a16="http://schemas.microsoft.com/office/drawing/2014/main" val="873405925"/>
                    </a:ext>
                  </a:extLst>
                </a:gridCol>
              </a:tblGrid>
              <a:tr h="533319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Religion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Messenger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Area and year it was first founded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God in the religion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Purpose of Life and our role as the follower of the faith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 text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celebrations centered around?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Belief after death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40439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Zoroastrianism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0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Zarathushtra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1500-1700 BCE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Northeastern Iran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Ahura Mazda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Lead the world to perfection or Asha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Gathas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Avesta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nature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State of joy </a:t>
                      </a: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suffering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489027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Muhammad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610 CE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Mecca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Allah</a:t>
                      </a: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Pray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Live a life that is shown by Allah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Our life is an exam of how our afterlife will be like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Quran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Sunna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The prophet and religious duties such as fasting 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Heaven and hell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Resurrection</a:t>
                      </a: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25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9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98DCD-A513-7B0F-CDB5-8F3F418C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Who was the founder of Islam and when was it founded?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DCC4-8EDE-4FF3-E9AB-A97707EC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 fontScale="92500"/>
          </a:bodyPr>
          <a:lstStyle/>
          <a:p>
            <a:r>
              <a:rPr lang="en-US" sz="1700" dirty="0"/>
              <a:t>The founder of Islam is Prophet Mohammad</a:t>
            </a:r>
          </a:p>
          <a:p>
            <a:r>
              <a:rPr lang="en-US" sz="1700" dirty="0"/>
              <a:t>Islam was founded in the 7</a:t>
            </a:r>
            <a:r>
              <a:rPr lang="en-US" sz="1700" baseline="30000" dirty="0"/>
              <a:t>th</a:t>
            </a:r>
            <a:r>
              <a:rPr lang="en-US" sz="1700" dirty="0"/>
              <a:t> Century CE (about 610 CE)</a:t>
            </a:r>
          </a:p>
          <a:p>
            <a:r>
              <a:rPr lang="en-US" sz="1700" dirty="0"/>
              <a:t>Islam is an Arabic word meaning “submission to God”</a:t>
            </a:r>
          </a:p>
          <a:p>
            <a:r>
              <a:rPr lang="en-US" sz="1700" dirty="0"/>
              <a:t>The followers of Islam are called Muslims</a:t>
            </a:r>
          </a:p>
          <a:p>
            <a:pPr lvl="1"/>
            <a:r>
              <a:rPr lang="en-US" sz="1700" dirty="0"/>
              <a:t>Muslim is an Arabic word meaning “One who submits”</a:t>
            </a:r>
          </a:p>
          <a:p>
            <a:r>
              <a:rPr lang="en-US" sz="1700" dirty="0" err="1">
                <a:solidFill>
                  <a:srgbClr val="0070C0"/>
                </a:solidFill>
              </a:rPr>
              <a:t>Zarathushtra</a:t>
            </a:r>
            <a:r>
              <a:rPr lang="en-US" sz="1700" dirty="0">
                <a:solidFill>
                  <a:srgbClr val="0070C0"/>
                </a:solidFill>
              </a:rPr>
              <a:t> called his religion </a:t>
            </a:r>
            <a:r>
              <a:rPr lang="en-US" sz="1700" dirty="0" err="1">
                <a:solidFill>
                  <a:srgbClr val="0070C0"/>
                </a:solidFill>
              </a:rPr>
              <a:t>Daena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Vanguhi</a:t>
            </a:r>
            <a:r>
              <a:rPr lang="en-US" sz="1700" dirty="0">
                <a:solidFill>
                  <a:srgbClr val="0070C0"/>
                </a:solidFill>
              </a:rPr>
              <a:t> meaning “Good Conscience” </a:t>
            </a:r>
          </a:p>
          <a:p>
            <a:r>
              <a:rPr lang="en-US" sz="1700" dirty="0">
                <a:solidFill>
                  <a:srgbClr val="0070C0"/>
                </a:solidFill>
              </a:rPr>
              <a:t>The followers of Zoroastrianism have been called </a:t>
            </a:r>
            <a:r>
              <a:rPr lang="en-US" sz="1700" dirty="0" err="1">
                <a:solidFill>
                  <a:srgbClr val="0070C0"/>
                </a:solidFill>
              </a:rPr>
              <a:t>Mazadayasnis</a:t>
            </a:r>
            <a:r>
              <a:rPr lang="en-US" sz="1700" dirty="0">
                <a:solidFill>
                  <a:srgbClr val="0070C0"/>
                </a:solidFill>
              </a:rPr>
              <a:t> meaning deep respect for wisdom.</a:t>
            </a:r>
          </a:p>
          <a:p>
            <a:r>
              <a:rPr lang="en-US" sz="1700" dirty="0">
                <a:solidFill>
                  <a:srgbClr val="0070C0"/>
                </a:solidFill>
              </a:rPr>
              <a:t>What does this comparison mean to you?</a:t>
            </a:r>
          </a:p>
          <a:p>
            <a:pPr marL="0" indent="0">
              <a:buNone/>
            </a:pPr>
            <a:endParaRPr lang="en-US" sz="17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B9FFDC-05B5-45C1-36F7-B73149A1A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119109"/>
              </p:ext>
            </p:extLst>
          </p:nvPr>
        </p:nvGraphicFramePr>
        <p:xfrm>
          <a:off x="5295320" y="2331397"/>
          <a:ext cx="6253213" cy="3265061"/>
        </p:xfrm>
        <a:graphic>
          <a:graphicData uri="http://schemas.openxmlformats.org/drawingml/2006/table">
            <a:tbl>
              <a:tblPr firstRow="1" firstCol="1" bandRow="1"/>
              <a:tblGrid>
                <a:gridCol w="1388790">
                  <a:extLst>
                    <a:ext uri="{9D8B030D-6E8A-4147-A177-3AD203B41FA5}">
                      <a16:colId xmlns:a16="http://schemas.microsoft.com/office/drawing/2014/main" val="4279882949"/>
                    </a:ext>
                  </a:extLst>
                </a:gridCol>
                <a:gridCol w="1681423">
                  <a:extLst>
                    <a:ext uri="{9D8B030D-6E8A-4147-A177-3AD203B41FA5}">
                      <a16:colId xmlns:a16="http://schemas.microsoft.com/office/drawing/2014/main" val="3549258319"/>
                    </a:ext>
                  </a:extLst>
                </a:gridCol>
                <a:gridCol w="1742389">
                  <a:extLst>
                    <a:ext uri="{9D8B030D-6E8A-4147-A177-3AD203B41FA5}">
                      <a16:colId xmlns:a16="http://schemas.microsoft.com/office/drawing/2014/main" val="2164920739"/>
                    </a:ext>
                  </a:extLst>
                </a:gridCol>
                <a:gridCol w="1440611">
                  <a:extLst>
                    <a:ext uri="{9D8B030D-6E8A-4147-A177-3AD203B41FA5}">
                      <a16:colId xmlns:a16="http://schemas.microsoft.com/office/drawing/2014/main" val="3427207863"/>
                    </a:ext>
                  </a:extLst>
                </a:gridCol>
              </a:tblGrid>
              <a:tr h="10883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Religion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Meaning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the followers of the religion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Meaning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603007"/>
                  </a:ext>
                </a:extLst>
              </a:tr>
              <a:tr h="7439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Islam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Submission to God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Muslim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One who submits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661219"/>
                  </a:ext>
                </a:extLst>
              </a:tr>
              <a:tr h="14328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Daena Vanguhi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Good Conscience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Mazdayasni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Deep respect for wisdom</a:t>
                      </a:r>
                    </a:p>
                  </a:txBody>
                  <a:tcPr marL="131685" marR="1316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041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40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292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AEB4F-F43A-BD14-E61F-E027D6A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Muhammad</a:t>
            </a:r>
          </a:p>
        </p:txBody>
      </p:sp>
      <p:pic>
        <p:nvPicPr>
          <p:cNvPr id="4" name="Picture 3" descr="A group of men riding camels&#10;&#10;Description automatically generated with medium confidence">
            <a:extLst>
              <a:ext uri="{FF2B5EF4-FFF2-40B4-BE49-F238E27FC236}">
                <a16:creationId xmlns:a16="http://schemas.microsoft.com/office/drawing/2014/main" id="{5D6472D4-9555-F6B4-2181-D140B0A1D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5" r="18445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872A527-73C9-DDB0-22B7-53A82B71A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35" r="4677" b="2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8DED-16EE-3C96-BC23-416325611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Born about 570CE in Mecca, Saudi Arabia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Mecca was the base of pilgrimage for many gods= Ka'ba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Believed to have been founded by Abraham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Lost his father, and mother before the age of 6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His care was given to his uncle who was a merchant and with whom he would travel to nearby countries </a:t>
            </a:r>
          </a:p>
          <a:p>
            <a:r>
              <a:rPr lang="en-US" sz="2000" dirty="0">
                <a:solidFill>
                  <a:srgbClr val="00B0F0"/>
                </a:solidFill>
              </a:rPr>
              <a:t>What kind of advantages these travels gave him?</a:t>
            </a:r>
          </a:p>
          <a:p>
            <a:r>
              <a:rPr lang="en-US" sz="2000" dirty="0">
                <a:solidFill>
                  <a:srgbClr val="00B0F0"/>
                </a:solidFill>
              </a:rPr>
              <a:t>When and where was </a:t>
            </a:r>
            <a:r>
              <a:rPr lang="en-US" sz="2000" dirty="0" err="1">
                <a:solidFill>
                  <a:srgbClr val="00B0F0"/>
                </a:solidFill>
              </a:rPr>
              <a:t>Zarathushtra</a:t>
            </a:r>
            <a:r>
              <a:rPr lang="en-US" sz="2000" dirty="0">
                <a:solidFill>
                  <a:srgbClr val="00B0F0"/>
                </a:solidFill>
              </a:rPr>
              <a:t> born? What do we know of his childhood?</a:t>
            </a:r>
          </a:p>
        </p:txBody>
      </p:sp>
    </p:spTree>
    <p:extLst>
      <p:ext uri="{BB962C8B-B14F-4D97-AF65-F5344CB8AC3E}">
        <p14:creationId xmlns:p14="http://schemas.microsoft.com/office/powerpoint/2010/main" val="121894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43D7-97EF-821E-35C7-52A0D645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sz="5400"/>
              <a:t>Young Muhammad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DA662-EA26-26BF-E607-1611B5D4E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At 25 years of age, he was employed by a rich woman named </a:t>
            </a:r>
            <a:r>
              <a:rPr lang="en-US" sz="2400" dirty="0" err="1"/>
              <a:t>Khadijeh</a:t>
            </a:r>
            <a:endParaRPr lang="en-US" sz="2400" dirty="0"/>
          </a:p>
          <a:p>
            <a:r>
              <a:rPr lang="en-US" sz="2400" dirty="0" err="1"/>
              <a:t>Khadijeh</a:t>
            </a:r>
            <a:r>
              <a:rPr lang="en-US" sz="2400" dirty="0"/>
              <a:t> offered Muhammad marriage and they had 4 daughters, the most famous of which is Fatimah</a:t>
            </a:r>
          </a:p>
          <a:p>
            <a:pPr lvl="1"/>
            <a:r>
              <a:rPr lang="en-US" dirty="0"/>
              <a:t>Fatimah became the future wife of Muhammad’s cousin, Ali regarded by Shiite Muslims as the true successor after Muhammad.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EA483-1570-E465-0BB3-54B1B6B33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914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C323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72949-53D0-39EC-E9C2-65A54585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Muhammad the Prophet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9DE84-1E98-E1E7-14D5-25CB6655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6" r="1" b="9536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EACC9-B3E8-3053-D433-D3234F96F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At age 40 during a spiritual time on top of a mountain near Mecca, the angel Gabriel appeared to him and taught him to read and recite the opening verses of Surah 96 of Quran</a:t>
            </a:r>
          </a:p>
          <a:p>
            <a:r>
              <a:rPr lang="en-US" sz="1700" dirty="0">
                <a:solidFill>
                  <a:srgbClr val="00B0F0"/>
                </a:solidFill>
              </a:rPr>
              <a:t>How did </a:t>
            </a:r>
            <a:r>
              <a:rPr lang="en-US" sz="1700" dirty="0" err="1">
                <a:solidFill>
                  <a:srgbClr val="00B0F0"/>
                </a:solidFill>
              </a:rPr>
              <a:t>Zarathushtra</a:t>
            </a:r>
            <a:r>
              <a:rPr lang="en-US" sz="1700" dirty="0">
                <a:solidFill>
                  <a:srgbClr val="00B0F0"/>
                </a:solidFill>
              </a:rPr>
              <a:t> become a prophet?</a:t>
            </a:r>
          </a:p>
          <a:p>
            <a:r>
              <a:rPr lang="en-US" sz="1700" dirty="0">
                <a:solidFill>
                  <a:srgbClr val="FFFFFF"/>
                </a:solidFill>
              </a:rPr>
              <a:t>Muhammad continued to receive revelations</a:t>
            </a:r>
          </a:p>
          <a:p>
            <a:r>
              <a:rPr lang="en-US" sz="1700" dirty="0">
                <a:solidFill>
                  <a:srgbClr val="FFFFFF"/>
                </a:solidFill>
              </a:rPr>
              <a:t>For three years he talked about these revelations in private until God commanded him to preach publicly.</a:t>
            </a:r>
          </a:p>
          <a:p>
            <a:r>
              <a:rPr lang="en-US" sz="1700" dirty="0">
                <a:solidFill>
                  <a:srgbClr val="FFFFFF"/>
                </a:solidFill>
              </a:rPr>
              <a:t>He encountered opposition for contradicting the beliefs of the Quraysh tribe who controlled Mecca and the Ka’ba.</a:t>
            </a:r>
          </a:p>
          <a:p>
            <a:r>
              <a:rPr lang="en-US" sz="1700" dirty="0">
                <a:solidFill>
                  <a:srgbClr val="00B0F0"/>
                </a:solidFill>
              </a:rPr>
              <a:t>Did </a:t>
            </a:r>
            <a:r>
              <a:rPr lang="en-US" sz="1700" dirty="0" err="1">
                <a:solidFill>
                  <a:srgbClr val="00B0F0"/>
                </a:solidFill>
              </a:rPr>
              <a:t>Zarathushtra</a:t>
            </a:r>
            <a:r>
              <a:rPr lang="en-US" sz="1700" dirty="0">
                <a:solidFill>
                  <a:srgbClr val="00B0F0"/>
                </a:solidFill>
              </a:rPr>
              <a:t> encounter opposition? Were the reasons for the oppositions similar or different to that of Muhammad?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2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761C1-C15B-631D-B090-E1259740A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Followers of Islam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70DEE-CE71-0240-6D66-944A84B2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797628"/>
            <a:ext cx="6579910" cy="337220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212CE-BF4B-AAE2-283E-FC4353722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Indonesia-12.7% </a:t>
            </a:r>
            <a:r>
              <a:rPr lang="en-US" sz="2000" dirty="0">
                <a:solidFill>
                  <a:srgbClr val="FFFFFF"/>
                </a:solidFill>
              </a:rPr>
              <a:t>(percentage of world’s Muslims)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Pakistan-11.1%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India- 10.9%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Bangladesh- 9.2%</a:t>
            </a:r>
          </a:p>
          <a:p>
            <a:pPr marL="0" indent="0">
              <a:buNone/>
            </a:pPr>
            <a:r>
              <a:rPr lang="en-US" sz="2000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Wh</a:t>
            </a:r>
            <a:r>
              <a:rPr lang="en-US" sz="2000" dirty="0">
                <a:solidFill>
                  <a:srgbClr val="00B0F0"/>
                </a:solidFill>
              </a:rPr>
              <a:t>ere do most Zoroastrians live?</a:t>
            </a:r>
            <a:endParaRPr lang="en-US" sz="2000" kern="1200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F5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68089-52EB-C0BB-C9EF-60ADF5B7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Ethos of Islam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3C3C6-AEE3-6433-BA6D-9E04E3EA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2838753"/>
            <a:ext cx="6579910" cy="328995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2F619-6FC5-4E36-BD1A-A59355A8F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Characteristic of Islam is in its attitude toward Allah (God)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To His will Muslims submit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Him they praise and glorify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In Him alone they hope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What is the characteristic of Zoroastrianism?</a:t>
            </a:r>
          </a:p>
        </p:txBody>
      </p:sp>
    </p:spTree>
    <p:extLst>
      <p:ext uri="{BB962C8B-B14F-4D97-AF65-F5344CB8AC3E}">
        <p14:creationId xmlns:p14="http://schemas.microsoft.com/office/powerpoint/2010/main" val="3560849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ABBF1-A0A1-FF5B-05F2-98A0499A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Quran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D3E31CF-5BBB-6418-56C3-F6CA36091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3" r="2579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C544A-47AD-E8B8-ADE5-1A4BF944C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900" dirty="0"/>
              <a:t> Quran is the Muslim’s holy book.</a:t>
            </a:r>
          </a:p>
          <a:p>
            <a:pPr lvl="1"/>
            <a:r>
              <a:rPr lang="en-US" sz="1900" dirty="0"/>
              <a:t>It contains the core of the Islamic religion</a:t>
            </a:r>
          </a:p>
          <a:p>
            <a:pPr lvl="1"/>
            <a:r>
              <a:rPr lang="en-US" sz="1900" dirty="0"/>
              <a:t>They believe it to be the final word of God revealed to Muhammad</a:t>
            </a:r>
          </a:p>
          <a:p>
            <a:pPr lvl="1"/>
            <a:r>
              <a:rPr lang="en-US" sz="1900" dirty="0"/>
              <a:t>It is in Arabic</a:t>
            </a:r>
          </a:p>
          <a:p>
            <a:pPr lvl="2"/>
            <a:r>
              <a:rPr lang="en-US" sz="1900" dirty="0"/>
              <a:t>Therefore, Arabic is used in religious practices worldwide</a:t>
            </a:r>
          </a:p>
          <a:p>
            <a:pPr lvl="1"/>
            <a:r>
              <a:rPr lang="en-US" sz="1900" dirty="0"/>
              <a:t>Sunna is a complementary book to the Quran </a:t>
            </a:r>
          </a:p>
          <a:p>
            <a:pPr lvl="2"/>
            <a:r>
              <a:rPr lang="en-US" sz="1900" dirty="0"/>
              <a:t>It includes what Muslims saw Muhammad do and say and was passed on to the next generation</a:t>
            </a:r>
          </a:p>
          <a:p>
            <a:r>
              <a:rPr lang="en-US" sz="1900" dirty="0">
                <a:solidFill>
                  <a:srgbClr val="0070C0"/>
                </a:solidFill>
              </a:rPr>
              <a:t>How do the Quran and Sunna compare to the </a:t>
            </a:r>
            <a:r>
              <a:rPr lang="en-US" sz="1900" dirty="0" err="1">
                <a:solidFill>
                  <a:srgbClr val="0070C0"/>
                </a:solidFill>
              </a:rPr>
              <a:t>Avesta</a:t>
            </a:r>
            <a:r>
              <a:rPr lang="en-US" sz="1900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01143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1460</Words>
  <Application>Microsoft Office PowerPoint</Application>
  <PresentationFormat>Widescreen</PresentationFormat>
  <Paragraphs>201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Office Theme</vt:lpstr>
      <vt:lpstr>1_Office Theme</vt:lpstr>
      <vt:lpstr>Islam</vt:lpstr>
      <vt:lpstr>What do you know about Islam?</vt:lpstr>
      <vt:lpstr>Who was the founder of Islam and when was it founded?</vt:lpstr>
      <vt:lpstr>Muhammad</vt:lpstr>
      <vt:lpstr>Young Muhammad</vt:lpstr>
      <vt:lpstr>Muhammad the Prophet</vt:lpstr>
      <vt:lpstr>Followers of Islam</vt:lpstr>
      <vt:lpstr>Ethos of Islam</vt:lpstr>
      <vt:lpstr>Quran</vt:lpstr>
      <vt:lpstr>Arkan ad-din</vt:lpstr>
      <vt:lpstr>How does Islam view Muhammad?</vt:lpstr>
      <vt:lpstr>People of the Book</vt:lpstr>
      <vt:lpstr>More about Islam</vt:lpstr>
      <vt:lpstr>Jihad=Effort for the Cause of God is a Duty</vt:lpstr>
      <vt:lpstr>Ruler of Islam</vt:lpstr>
      <vt:lpstr>Celebrations</vt:lpstr>
      <vt:lpstr>Place of Worship</vt:lpstr>
      <vt:lpstr>Gender Equality in Islam</vt:lpstr>
      <vt:lpstr>Different sects in Islam</vt:lpstr>
      <vt:lpstr>Life after Death in Islam</vt:lpstr>
      <vt:lpstr>Purpose of Life in Islam</vt:lpstr>
      <vt:lpstr>Symbol of Islam</vt:lpstr>
      <vt:lpstr>Let’s go over our chart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</dc:title>
  <dc:creator>Artemis Javanshir</dc:creator>
  <cp:lastModifiedBy>Artemis Javanshir</cp:lastModifiedBy>
  <cp:revision>1</cp:revision>
  <dcterms:created xsi:type="dcterms:W3CDTF">2023-01-28T04:42:20Z</dcterms:created>
  <dcterms:modified xsi:type="dcterms:W3CDTF">2023-12-27T04:10:07Z</dcterms:modified>
</cp:coreProperties>
</file>