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6" r:id="rId3"/>
    <p:sldId id="258" r:id="rId4"/>
    <p:sldId id="288" r:id="rId5"/>
    <p:sldId id="290" r:id="rId6"/>
    <p:sldId id="303" r:id="rId7"/>
    <p:sldId id="279" r:id="rId8"/>
    <p:sldId id="280" r:id="rId9"/>
    <p:sldId id="291" r:id="rId10"/>
    <p:sldId id="294" r:id="rId11"/>
    <p:sldId id="292" r:id="rId12"/>
    <p:sldId id="293" r:id="rId13"/>
    <p:sldId id="295" r:id="rId14"/>
    <p:sldId id="296" r:id="rId15"/>
    <p:sldId id="297" r:id="rId16"/>
    <p:sldId id="298" r:id="rId17"/>
    <p:sldId id="299" r:id="rId18"/>
    <p:sldId id="302" r:id="rId19"/>
    <p:sldId id="30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emis Javanshir" userId="59835868965f2672" providerId="LiveId" clId="{E9491F10-14FA-45A9-A918-120DCA93D470}"/>
    <pc:docChg chg="delSld modSld">
      <pc:chgData name="Artemis Javanshir" userId="59835868965f2672" providerId="LiveId" clId="{E9491F10-14FA-45A9-A918-120DCA93D470}" dt="2023-12-26T01:39:17.533" v="158" actId="20577"/>
      <pc:docMkLst>
        <pc:docMk/>
      </pc:docMkLst>
      <pc:sldChg chg="del">
        <pc:chgData name="Artemis Javanshir" userId="59835868965f2672" providerId="LiveId" clId="{E9491F10-14FA-45A9-A918-120DCA93D470}" dt="2023-12-26T01:10:26.274" v="0" actId="47"/>
        <pc:sldMkLst>
          <pc:docMk/>
          <pc:sldMk cId="0" sldId="257"/>
        </pc:sldMkLst>
      </pc:sldChg>
      <pc:sldChg chg="modSp mod">
        <pc:chgData name="Artemis Javanshir" userId="59835868965f2672" providerId="LiveId" clId="{E9491F10-14FA-45A9-A918-120DCA93D470}" dt="2023-12-26T01:35:00.222" v="149" actId="20577"/>
        <pc:sldMkLst>
          <pc:docMk/>
          <pc:sldMk cId="0" sldId="258"/>
        </pc:sldMkLst>
        <pc:spChg chg="mod">
          <ac:chgData name="Artemis Javanshir" userId="59835868965f2672" providerId="LiveId" clId="{E9491F10-14FA-45A9-A918-120DCA93D470}" dt="2023-12-26T01:35:00.222" v="149" actId="20577"/>
          <ac:spMkLst>
            <pc:docMk/>
            <pc:sldMk cId="0" sldId="258"/>
            <ac:spMk id="1443" creationId="{00000000-0000-0000-0000-000000000000}"/>
          </ac:spMkLst>
        </pc:spChg>
      </pc:sldChg>
      <pc:sldChg chg="modSp mod">
        <pc:chgData name="Artemis Javanshir" userId="59835868965f2672" providerId="LiveId" clId="{E9491F10-14FA-45A9-A918-120DCA93D470}" dt="2023-12-26T01:35:25.230" v="154" actId="20577"/>
        <pc:sldMkLst>
          <pc:docMk/>
          <pc:sldMk cId="3729446079" sldId="288"/>
        </pc:sldMkLst>
        <pc:spChg chg="mod">
          <ac:chgData name="Artemis Javanshir" userId="59835868965f2672" providerId="LiveId" clId="{E9491F10-14FA-45A9-A918-120DCA93D470}" dt="2023-12-26T01:16:58.851" v="4" actId="20577"/>
          <ac:spMkLst>
            <pc:docMk/>
            <pc:sldMk cId="3729446079" sldId="288"/>
            <ac:spMk id="1442" creationId="{00000000-0000-0000-0000-000000000000}"/>
          </ac:spMkLst>
        </pc:spChg>
        <pc:spChg chg="mod">
          <ac:chgData name="Artemis Javanshir" userId="59835868965f2672" providerId="LiveId" clId="{E9491F10-14FA-45A9-A918-120DCA93D470}" dt="2023-12-26T01:35:25.230" v="154" actId="20577"/>
          <ac:spMkLst>
            <pc:docMk/>
            <pc:sldMk cId="3729446079" sldId="288"/>
            <ac:spMk id="1443" creationId="{00000000-0000-0000-0000-000000000000}"/>
          </ac:spMkLst>
        </pc:spChg>
      </pc:sldChg>
      <pc:sldChg chg="modSp mod">
        <pc:chgData name="Artemis Javanshir" userId="59835868965f2672" providerId="LiveId" clId="{E9491F10-14FA-45A9-A918-120DCA93D470}" dt="2023-12-26T01:39:17.533" v="158" actId="20577"/>
        <pc:sldMkLst>
          <pc:docMk/>
          <pc:sldMk cId="735365743" sldId="296"/>
        </pc:sldMkLst>
        <pc:spChg chg="mod">
          <ac:chgData name="Artemis Javanshir" userId="59835868965f2672" providerId="LiveId" clId="{E9491F10-14FA-45A9-A918-120DCA93D470}" dt="2023-12-26T01:39:17.533" v="158" actId="20577"/>
          <ac:spMkLst>
            <pc:docMk/>
            <pc:sldMk cId="735365743" sldId="296"/>
            <ac:spMk id="4" creationId="{24D9F321-CAB7-5B40-BD6C-EEFD16282CD3}"/>
          </ac:spMkLst>
        </pc:spChg>
      </pc:sldChg>
      <pc:sldChg chg="modSp mod">
        <pc:chgData name="Artemis Javanshir" userId="59835868965f2672" providerId="LiveId" clId="{E9491F10-14FA-45A9-A918-120DCA93D470}" dt="2023-12-26T01:32:04.257" v="20" actId="20577"/>
        <pc:sldMkLst>
          <pc:docMk/>
          <pc:sldMk cId="1481908479" sldId="303"/>
        </pc:sldMkLst>
        <pc:spChg chg="mod">
          <ac:chgData name="Artemis Javanshir" userId="59835868965f2672" providerId="LiveId" clId="{E9491F10-14FA-45A9-A918-120DCA93D470}" dt="2023-12-26T01:32:04.257" v="20" actId="20577"/>
          <ac:spMkLst>
            <pc:docMk/>
            <pc:sldMk cId="1481908479" sldId="303"/>
            <ac:spMk id="144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0DC5E8-1C5F-4F54-937B-40C94A5596CB}" type="datetimeFigureOut">
              <a:rPr lang="en-US" smtClean="0"/>
              <a:t>12/25/2023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09418-31D6-4A99-A805-F838D4B495A2}" type="slidenum">
              <a:rPr lang="en-US" smtClean="0"/>
              <a:t>‹#›</a:t>
            </a:fld>
            <a:endParaRPr lang="en-US"/>
          </a:p>
        </p:txBody>
      </p:sp>
    </p:spTree>
    <p:extLst>
      <p:ext uri="{BB962C8B-B14F-4D97-AF65-F5344CB8AC3E}">
        <p14:creationId xmlns:p14="http://schemas.microsoft.com/office/powerpoint/2010/main" val="2173674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8914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491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8905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3005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0375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406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0441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6256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7479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848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4194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4705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5773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9899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894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4099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5320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CA31-8C26-B52A-8EB8-EB554B1098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EBA10E-0BAE-1C36-F8E1-8511F1BC9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52E7B-39D4-5AD2-D8C7-6395FC7A587D}"/>
              </a:ext>
            </a:extLst>
          </p:cNvPr>
          <p:cNvSpPr>
            <a:spLocks noGrp="1"/>
          </p:cNvSpPr>
          <p:nvPr>
            <p:ph type="dt" sz="half" idx="10"/>
          </p:nvPr>
        </p:nvSpPr>
        <p:spPr/>
        <p:txBody>
          <a:bodyPr/>
          <a:lstStyle/>
          <a:p>
            <a:fld id="{08A45B08-E239-4E01-8BA7-834FE17C40BB}" type="datetimeFigureOut">
              <a:rPr lang="en-US" smtClean="0"/>
              <a:t>12/25/2023</a:t>
            </a:fld>
            <a:endParaRPr lang="en-US"/>
          </a:p>
        </p:txBody>
      </p:sp>
      <p:sp>
        <p:nvSpPr>
          <p:cNvPr id="5" name="Footer Placeholder 4">
            <a:extLst>
              <a:ext uri="{FF2B5EF4-FFF2-40B4-BE49-F238E27FC236}">
                <a16:creationId xmlns:a16="http://schemas.microsoft.com/office/drawing/2014/main" id="{CAD61081-5835-144D-C102-15D007622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C97820-4C76-09B2-4D51-79D720995F89}"/>
              </a:ext>
            </a:extLst>
          </p:cNvPr>
          <p:cNvSpPr>
            <a:spLocks noGrp="1"/>
          </p:cNvSpPr>
          <p:nvPr>
            <p:ph type="sldNum" sz="quarter" idx="12"/>
          </p:nvPr>
        </p:nvSpPr>
        <p:spPr/>
        <p:txBody>
          <a:bodyPr/>
          <a:lstStyle/>
          <a:p>
            <a:fld id="{08227D47-D0D8-4CB1-B52B-A530344D033F}" type="slidenum">
              <a:rPr lang="en-US" smtClean="0"/>
              <a:t>‹#›</a:t>
            </a:fld>
            <a:endParaRPr lang="en-US"/>
          </a:p>
        </p:txBody>
      </p:sp>
    </p:spTree>
    <p:extLst>
      <p:ext uri="{BB962C8B-B14F-4D97-AF65-F5344CB8AC3E}">
        <p14:creationId xmlns:p14="http://schemas.microsoft.com/office/powerpoint/2010/main" val="2535212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46812-4CE7-D62E-868C-1163C5903D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7872C7-6E62-45C1-662A-62FE117F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FA0F7-6CC1-A163-817D-3D979C6423DE}"/>
              </a:ext>
            </a:extLst>
          </p:cNvPr>
          <p:cNvSpPr>
            <a:spLocks noGrp="1"/>
          </p:cNvSpPr>
          <p:nvPr>
            <p:ph type="dt" sz="half" idx="10"/>
          </p:nvPr>
        </p:nvSpPr>
        <p:spPr/>
        <p:txBody>
          <a:bodyPr/>
          <a:lstStyle/>
          <a:p>
            <a:fld id="{08A45B08-E239-4E01-8BA7-834FE17C40BB}" type="datetimeFigureOut">
              <a:rPr lang="en-US" smtClean="0"/>
              <a:t>12/25/2023</a:t>
            </a:fld>
            <a:endParaRPr lang="en-US"/>
          </a:p>
        </p:txBody>
      </p:sp>
      <p:sp>
        <p:nvSpPr>
          <p:cNvPr id="5" name="Footer Placeholder 4">
            <a:extLst>
              <a:ext uri="{FF2B5EF4-FFF2-40B4-BE49-F238E27FC236}">
                <a16:creationId xmlns:a16="http://schemas.microsoft.com/office/drawing/2014/main" id="{C58E7E49-158E-0295-B777-BEDEDE27A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2F6D1-E182-2074-C2D5-4FEBF1341160}"/>
              </a:ext>
            </a:extLst>
          </p:cNvPr>
          <p:cNvSpPr>
            <a:spLocks noGrp="1"/>
          </p:cNvSpPr>
          <p:nvPr>
            <p:ph type="sldNum" sz="quarter" idx="12"/>
          </p:nvPr>
        </p:nvSpPr>
        <p:spPr/>
        <p:txBody>
          <a:bodyPr/>
          <a:lstStyle/>
          <a:p>
            <a:fld id="{08227D47-D0D8-4CB1-B52B-A530344D033F}" type="slidenum">
              <a:rPr lang="en-US" smtClean="0"/>
              <a:t>‹#›</a:t>
            </a:fld>
            <a:endParaRPr lang="en-US"/>
          </a:p>
        </p:txBody>
      </p:sp>
    </p:spTree>
    <p:extLst>
      <p:ext uri="{BB962C8B-B14F-4D97-AF65-F5344CB8AC3E}">
        <p14:creationId xmlns:p14="http://schemas.microsoft.com/office/powerpoint/2010/main" val="3008918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175750-4F8D-C162-5DA8-CA1D373E9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44C220-A65E-3A87-BE6E-D648D55DDB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71505-80B4-7DA0-197D-906DEB66CE31}"/>
              </a:ext>
            </a:extLst>
          </p:cNvPr>
          <p:cNvSpPr>
            <a:spLocks noGrp="1"/>
          </p:cNvSpPr>
          <p:nvPr>
            <p:ph type="dt" sz="half" idx="10"/>
          </p:nvPr>
        </p:nvSpPr>
        <p:spPr/>
        <p:txBody>
          <a:bodyPr/>
          <a:lstStyle/>
          <a:p>
            <a:fld id="{08A45B08-E239-4E01-8BA7-834FE17C40BB}" type="datetimeFigureOut">
              <a:rPr lang="en-US" smtClean="0"/>
              <a:t>12/25/2023</a:t>
            </a:fld>
            <a:endParaRPr lang="en-US"/>
          </a:p>
        </p:txBody>
      </p:sp>
      <p:sp>
        <p:nvSpPr>
          <p:cNvPr id="5" name="Footer Placeholder 4">
            <a:extLst>
              <a:ext uri="{FF2B5EF4-FFF2-40B4-BE49-F238E27FC236}">
                <a16:creationId xmlns:a16="http://schemas.microsoft.com/office/drawing/2014/main" id="{82408BB9-9332-DAC3-9001-EEABA15C74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A1D0C-3A48-0A50-78F3-42E45C64582C}"/>
              </a:ext>
            </a:extLst>
          </p:cNvPr>
          <p:cNvSpPr>
            <a:spLocks noGrp="1"/>
          </p:cNvSpPr>
          <p:nvPr>
            <p:ph type="sldNum" sz="quarter" idx="12"/>
          </p:nvPr>
        </p:nvSpPr>
        <p:spPr/>
        <p:txBody>
          <a:bodyPr/>
          <a:lstStyle/>
          <a:p>
            <a:fld id="{08227D47-D0D8-4CB1-B52B-A530344D033F}" type="slidenum">
              <a:rPr lang="en-US" smtClean="0"/>
              <a:t>‹#›</a:t>
            </a:fld>
            <a:endParaRPr lang="en-US"/>
          </a:p>
        </p:txBody>
      </p:sp>
    </p:spTree>
    <p:extLst>
      <p:ext uri="{BB962C8B-B14F-4D97-AF65-F5344CB8AC3E}">
        <p14:creationId xmlns:p14="http://schemas.microsoft.com/office/powerpoint/2010/main" val="4038846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522810" y="1905000"/>
            <a:ext cx="9146383" cy="2667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4100"/>
              <a:buFont typeface="Consolas"/>
              <a:buNone/>
              <a:defRPr sz="5467"/>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58" name="Google Shape;58;p14" descr="Line graphic"/>
          <p:cNvGrpSpPr/>
          <p:nvPr/>
        </p:nvGrpSpPr>
        <p:grpSpPr>
          <a:xfrm>
            <a:off x="1585309" y="4724400"/>
            <a:ext cx="8634184" cy="64008"/>
            <a:chOff x="-4110038" y="2703513"/>
            <a:chExt cx="17394239" cy="160336"/>
          </a:xfrm>
        </p:grpSpPr>
        <p:sp>
          <p:nvSpPr>
            <p:cNvPr id="59" name="Google Shape;59;p14"/>
            <p:cNvSpPr/>
            <p:nvPr/>
          </p:nvSpPr>
          <p:spPr>
            <a:xfrm>
              <a:off x="12815888" y="2768600"/>
              <a:ext cx="468313" cy="19050"/>
            </a:xfrm>
            <a:custGeom>
              <a:avLst/>
              <a:gdLst/>
              <a:ahLst/>
              <a:cxnLst/>
              <a:rect l="l" t="t" r="r" b="b"/>
              <a:pathLst>
                <a:path w="244" h="8" extrusionOk="0">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 name="Google Shape;60;p14"/>
            <p:cNvSpPr/>
            <p:nvPr/>
          </p:nvSpPr>
          <p:spPr>
            <a:xfrm>
              <a:off x="12380913" y="2755900"/>
              <a:ext cx="461963" cy="26987"/>
            </a:xfrm>
            <a:custGeom>
              <a:avLst/>
              <a:gdLst/>
              <a:ahLst/>
              <a:cxnLst/>
              <a:rect l="l" t="t" r="r" b="b"/>
              <a:pathLst>
                <a:path w="241" h="12" extrusionOk="0">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 name="Google Shape;61;p14"/>
            <p:cNvSpPr/>
            <p:nvPr/>
          </p:nvSpPr>
          <p:spPr>
            <a:xfrm>
              <a:off x="12814300" y="2779713"/>
              <a:ext cx="1588" cy="0"/>
            </a:xfrm>
            <a:custGeom>
              <a:avLst/>
              <a:gdLst/>
              <a:ahLst/>
              <a:cxnLst/>
              <a:rect l="l" t="t" r="r" b="b"/>
              <a:pathLst>
                <a:path w="1" h="120000" extrusionOk="0">
                  <a:moveTo>
                    <a:pt x="0" y="0"/>
                  </a:moveTo>
                  <a:lnTo>
                    <a:pt x="0" y="0"/>
                  </a:lnTo>
                  <a:lnTo>
                    <a:pt x="1"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 name="Google Shape;62;p14"/>
            <p:cNvSpPr/>
            <p:nvPr/>
          </p:nvSpPr>
          <p:spPr>
            <a:xfrm>
              <a:off x="2738437" y="2795588"/>
              <a:ext cx="425450" cy="15875"/>
            </a:xfrm>
            <a:custGeom>
              <a:avLst/>
              <a:gdLst/>
              <a:ahLst/>
              <a:cxnLst/>
              <a:rect l="l" t="t" r="r" b="b"/>
              <a:pathLst>
                <a:path w="222" h="7" extrusionOk="0">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 name="Google Shape;63;p14"/>
            <p:cNvSpPr/>
            <p:nvPr/>
          </p:nvSpPr>
          <p:spPr>
            <a:xfrm>
              <a:off x="-3646488" y="2800350"/>
              <a:ext cx="46038" cy="3175"/>
            </a:xfrm>
            <a:custGeom>
              <a:avLst/>
              <a:gdLst/>
              <a:ahLst/>
              <a:cxnLst/>
              <a:rect l="l" t="t" r="r" b="b"/>
              <a:pathLst>
                <a:path w="24" h="1" extrusionOk="0">
                  <a:moveTo>
                    <a:pt x="0" y="1"/>
                  </a:moveTo>
                  <a:lnTo>
                    <a:pt x="0" y="1"/>
                  </a:lnTo>
                  <a:cubicBezTo>
                    <a:pt x="21" y="0"/>
                    <a:pt x="24" y="0"/>
                    <a:pt x="21" y="0"/>
                  </a:cubicBez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 name="Google Shape;64;p14"/>
            <p:cNvSpPr/>
            <p:nvPr/>
          </p:nvSpPr>
          <p:spPr>
            <a:xfrm>
              <a:off x="2627312" y="2816225"/>
              <a:ext cx="63500" cy="4762"/>
            </a:xfrm>
            <a:custGeom>
              <a:avLst/>
              <a:gdLst/>
              <a:ahLst/>
              <a:cxnLst/>
              <a:rect l="l" t="t" r="r" b="b"/>
              <a:pathLst>
                <a:path w="33" h="2" extrusionOk="0">
                  <a:moveTo>
                    <a:pt x="33" y="0"/>
                  </a:moveTo>
                  <a:lnTo>
                    <a:pt x="33" y="0"/>
                  </a:lnTo>
                  <a:lnTo>
                    <a:pt x="0" y="2"/>
                  </a:lnTo>
                  <a:cubicBezTo>
                    <a:pt x="14" y="1"/>
                    <a:pt x="25" y="1"/>
                    <a:pt x="3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 name="Google Shape;65;p14"/>
            <p:cNvSpPr/>
            <p:nvPr/>
          </p:nvSpPr>
          <p:spPr>
            <a:xfrm>
              <a:off x="3103562" y="2741613"/>
              <a:ext cx="28575" cy="3175"/>
            </a:xfrm>
            <a:custGeom>
              <a:avLst/>
              <a:gdLst/>
              <a:ahLst/>
              <a:cxnLst/>
              <a:rect l="l" t="t" r="r" b="b"/>
              <a:pathLst>
                <a:path w="15" h="1" extrusionOk="0">
                  <a:moveTo>
                    <a:pt x="15" y="0"/>
                  </a:moveTo>
                  <a:lnTo>
                    <a:pt x="15" y="0"/>
                  </a:lnTo>
                  <a:cubicBezTo>
                    <a:pt x="15" y="0"/>
                    <a:pt x="15" y="0"/>
                    <a:pt x="15" y="0"/>
                  </a:cubicBezTo>
                  <a:lnTo>
                    <a:pt x="0" y="1"/>
                  </a:lnTo>
                  <a:lnTo>
                    <a:pt x="0" y="1"/>
                  </a:lnTo>
                  <a:lnTo>
                    <a:pt x="1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 name="Google Shape;66;p14"/>
            <p:cNvSpPr/>
            <p:nvPr/>
          </p:nvSpPr>
          <p:spPr>
            <a:xfrm>
              <a:off x="1227137" y="2836863"/>
              <a:ext cx="20638" cy="0"/>
            </a:xfrm>
            <a:custGeom>
              <a:avLst/>
              <a:gdLst/>
              <a:ahLst/>
              <a:cxnLst/>
              <a:rect l="l" t="t" r="r" b="b"/>
              <a:pathLst>
                <a:path w="11" h="120000" extrusionOk="0">
                  <a:moveTo>
                    <a:pt x="11" y="0"/>
                  </a:moveTo>
                  <a:lnTo>
                    <a:pt x="11" y="0"/>
                  </a:lnTo>
                  <a:lnTo>
                    <a:pt x="0" y="0"/>
                  </a:lnTo>
                  <a:lnTo>
                    <a:pt x="1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 name="Google Shape;67;p14"/>
            <p:cNvSpPr/>
            <p:nvPr/>
          </p:nvSpPr>
          <p:spPr>
            <a:xfrm>
              <a:off x="3660775" y="2713038"/>
              <a:ext cx="331788" cy="20637"/>
            </a:xfrm>
            <a:custGeom>
              <a:avLst/>
              <a:gdLst/>
              <a:ahLst/>
              <a:cxnLst/>
              <a:rect l="l" t="t" r="r" b="b"/>
              <a:pathLst>
                <a:path w="173" h="9" extrusionOk="0">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 name="Google Shape;68;p14"/>
            <p:cNvSpPr/>
            <p:nvPr/>
          </p:nvSpPr>
          <p:spPr>
            <a:xfrm>
              <a:off x="-1674813" y="2768600"/>
              <a:ext cx="1588" cy="0"/>
            </a:xfrm>
            <a:custGeom>
              <a:avLst/>
              <a:gdLst/>
              <a:ahLst/>
              <a:cxnLst/>
              <a:rect l="l" t="t" r="r" b="b"/>
              <a:pathLst>
                <a:path w="1" h="120000" extrusionOk="0">
                  <a:moveTo>
                    <a:pt x="0" y="0"/>
                  </a:moveTo>
                  <a:lnTo>
                    <a:pt x="0" y="0"/>
                  </a:lnTo>
                  <a:lnTo>
                    <a:pt x="1" y="0"/>
                  </a:ln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 name="Google Shape;69;p14"/>
            <p:cNvSpPr/>
            <p:nvPr/>
          </p:nvSpPr>
          <p:spPr>
            <a:xfrm>
              <a:off x="-1673225" y="2767013"/>
              <a:ext cx="36513" cy="1587"/>
            </a:xfrm>
            <a:custGeom>
              <a:avLst/>
              <a:gdLst/>
              <a:ahLst/>
              <a:cxnLst/>
              <a:rect l="l" t="t" r="r" b="b"/>
              <a:pathLst>
                <a:path w="19" h="1" extrusionOk="0">
                  <a:moveTo>
                    <a:pt x="3" y="0"/>
                  </a:moveTo>
                  <a:lnTo>
                    <a:pt x="3" y="0"/>
                  </a:lnTo>
                  <a:lnTo>
                    <a:pt x="0" y="1"/>
                  </a:lnTo>
                  <a:cubicBezTo>
                    <a:pt x="4" y="0"/>
                    <a:pt x="19"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0" name="Google Shape;70;p14"/>
            <p:cNvSpPr/>
            <p:nvPr/>
          </p:nvSpPr>
          <p:spPr>
            <a:xfrm>
              <a:off x="2690812" y="2811463"/>
              <a:ext cx="47625" cy="4762"/>
            </a:xfrm>
            <a:custGeom>
              <a:avLst/>
              <a:gdLst/>
              <a:ahLst/>
              <a:cxnLst/>
              <a:rect l="l" t="t" r="r" b="b"/>
              <a:pathLst>
                <a:path w="25" h="2" extrusionOk="0">
                  <a:moveTo>
                    <a:pt x="13" y="0"/>
                  </a:moveTo>
                  <a:lnTo>
                    <a:pt x="13" y="0"/>
                  </a:lnTo>
                  <a:cubicBezTo>
                    <a:pt x="12" y="0"/>
                    <a:pt x="7" y="1"/>
                    <a:pt x="0" y="2"/>
                  </a:cubicBezTo>
                  <a:lnTo>
                    <a:pt x="25" y="0"/>
                  </a:lnTo>
                  <a:lnTo>
                    <a:pt x="1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 name="Google Shape;71;p14"/>
            <p:cNvSpPr/>
            <p:nvPr/>
          </p:nvSpPr>
          <p:spPr>
            <a:xfrm>
              <a:off x="2822575" y="2794000"/>
              <a:ext cx="163513" cy="4762"/>
            </a:xfrm>
            <a:custGeom>
              <a:avLst/>
              <a:gdLst/>
              <a:ahLst/>
              <a:cxnLst/>
              <a:rect l="l" t="t" r="r" b="b"/>
              <a:pathLst>
                <a:path w="85" h="2" extrusionOk="0">
                  <a:moveTo>
                    <a:pt x="0" y="2"/>
                  </a:moveTo>
                  <a:lnTo>
                    <a:pt x="0" y="2"/>
                  </a:lnTo>
                  <a:lnTo>
                    <a:pt x="62" y="1"/>
                  </a:lnTo>
                  <a:lnTo>
                    <a:pt x="8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 name="Google Shape;72;p14"/>
            <p:cNvSpPr/>
            <p:nvPr/>
          </p:nvSpPr>
          <p:spPr>
            <a:xfrm>
              <a:off x="715962" y="2809875"/>
              <a:ext cx="1911350" cy="50800"/>
            </a:xfrm>
            <a:custGeom>
              <a:avLst/>
              <a:gdLst/>
              <a:ahLst/>
              <a:cxnLst/>
              <a:rect l="l" t="t" r="r" b="b"/>
              <a:pathLst>
                <a:path w="996" h="23" extrusionOk="0">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 name="Google Shape;73;p14"/>
            <p:cNvSpPr/>
            <p:nvPr/>
          </p:nvSpPr>
          <p:spPr>
            <a:xfrm>
              <a:off x="1995487" y="2822575"/>
              <a:ext cx="20638" cy="0"/>
            </a:xfrm>
            <a:custGeom>
              <a:avLst/>
              <a:gdLst/>
              <a:ahLst/>
              <a:cxnLst/>
              <a:rect l="l" t="t" r="r" b="b"/>
              <a:pathLst>
                <a:path w="10" h="120000" extrusionOk="0">
                  <a:moveTo>
                    <a:pt x="10" y="0"/>
                  </a:moveTo>
                  <a:lnTo>
                    <a:pt x="10" y="0"/>
                  </a:lnTo>
                  <a:lnTo>
                    <a:pt x="0" y="0"/>
                  </a:lnTo>
                  <a:cubicBezTo>
                    <a:pt x="1" y="0"/>
                    <a:pt x="4" y="0"/>
                    <a:pt x="1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 name="Google Shape;74;p14"/>
            <p:cNvSpPr/>
            <p:nvPr/>
          </p:nvSpPr>
          <p:spPr>
            <a:xfrm>
              <a:off x="1630362" y="2830513"/>
              <a:ext cx="22225" cy="0"/>
            </a:xfrm>
            <a:custGeom>
              <a:avLst/>
              <a:gdLst/>
              <a:ahLst/>
              <a:cxnLst/>
              <a:rect l="l" t="t" r="r" b="b"/>
              <a:pathLst>
                <a:path w="12" h="120000" extrusionOk="0">
                  <a:moveTo>
                    <a:pt x="11" y="0"/>
                  </a:moveTo>
                  <a:lnTo>
                    <a:pt x="11" y="0"/>
                  </a:lnTo>
                  <a:cubicBezTo>
                    <a:pt x="12" y="0"/>
                    <a:pt x="11" y="0"/>
                    <a:pt x="12" y="0"/>
                  </a:cubicBezTo>
                  <a:lnTo>
                    <a:pt x="0" y="0"/>
                  </a:lnTo>
                  <a:lnTo>
                    <a:pt x="1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 name="Google Shape;75;p14"/>
            <p:cNvSpPr/>
            <p:nvPr/>
          </p:nvSpPr>
          <p:spPr>
            <a:xfrm>
              <a:off x="2651125" y="2798763"/>
              <a:ext cx="46038" cy="1587"/>
            </a:xfrm>
            <a:custGeom>
              <a:avLst/>
              <a:gdLst/>
              <a:ahLst/>
              <a:cxnLst/>
              <a:rect l="l" t="t" r="r" b="b"/>
              <a:pathLst>
                <a:path w="24" h="1" extrusionOk="0">
                  <a:moveTo>
                    <a:pt x="3" y="1"/>
                  </a:moveTo>
                  <a:lnTo>
                    <a:pt x="3" y="1"/>
                  </a:lnTo>
                  <a:lnTo>
                    <a:pt x="24" y="0"/>
                  </a:lnTo>
                  <a:lnTo>
                    <a:pt x="8" y="1"/>
                  </a:lnTo>
                  <a:cubicBezTo>
                    <a:pt x="2" y="1"/>
                    <a:pt x="0" y="1"/>
                    <a:pt x="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 name="Google Shape;76;p14"/>
            <p:cNvSpPr/>
            <p:nvPr/>
          </p:nvSpPr>
          <p:spPr>
            <a:xfrm>
              <a:off x="2698750" y="2809875"/>
              <a:ext cx="19050" cy="1587"/>
            </a:xfrm>
            <a:custGeom>
              <a:avLst/>
              <a:gdLst/>
              <a:ahLst/>
              <a:cxnLst/>
              <a:rect l="l" t="t" r="r" b="b"/>
              <a:pathLst>
                <a:path w="10" h="1" extrusionOk="0">
                  <a:moveTo>
                    <a:pt x="4" y="0"/>
                  </a:moveTo>
                  <a:lnTo>
                    <a:pt x="4" y="0"/>
                  </a:lnTo>
                  <a:lnTo>
                    <a:pt x="0" y="1"/>
                  </a:lnTo>
                  <a:lnTo>
                    <a:pt x="9" y="1"/>
                  </a:lnTo>
                  <a:cubicBezTo>
                    <a:pt x="10" y="0"/>
                    <a:pt x="9" y="0"/>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 name="Google Shape;77;p14"/>
            <p:cNvSpPr/>
            <p:nvPr/>
          </p:nvSpPr>
          <p:spPr>
            <a:xfrm>
              <a:off x="469900" y="2800350"/>
              <a:ext cx="23813" cy="3175"/>
            </a:xfrm>
            <a:custGeom>
              <a:avLst/>
              <a:gdLst/>
              <a:ahLst/>
              <a:cxnLst/>
              <a:rect l="l" t="t" r="r" b="b"/>
              <a:pathLst>
                <a:path w="13" h="1" extrusionOk="0">
                  <a:moveTo>
                    <a:pt x="13" y="0"/>
                  </a:moveTo>
                  <a:lnTo>
                    <a:pt x="13" y="0"/>
                  </a:lnTo>
                  <a:lnTo>
                    <a:pt x="0" y="1"/>
                  </a:lnTo>
                  <a:cubicBezTo>
                    <a:pt x="8" y="1"/>
                    <a:pt x="11" y="1"/>
                    <a:pt x="1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8" name="Google Shape;78;p14"/>
            <p:cNvSpPr/>
            <p:nvPr/>
          </p:nvSpPr>
          <p:spPr>
            <a:xfrm>
              <a:off x="998537" y="2811463"/>
              <a:ext cx="1076325" cy="20637"/>
            </a:xfrm>
            <a:custGeom>
              <a:avLst/>
              <a:gdLst/>
              <a:ahLst/>
              <a:cxnLst/>
              <a:rect l="l" t="t" r="r" b="b"/>
              <a:pathLst>
                <a:path w="561" h="9" extrusionOk="0">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9" name="Google Shape;79;p14"/>
            <p:cNvSpPr/>
            <p:nvPr/>
          </p:nvSpPr>
          <p:spPr>
            <a:xfrm>
              <a:off x="2495550" y="2803525"/>
              <a:ext cx="17463" cy="0"/>
            </a:xfrm>
            <a:custGeom>
              <a:avLst/>
              <a:gdLst/>
              <a:ahLst/>
              <a:cxnLst/>
              <a:rect l="l" t="t" r="r" b="b"/>
              <a:pathLst>
                <a:path w="9" h="120000" extrusionOk="0">
                  <a:moveTo>
                    <a:pt x="9" y="0"/>
                  </a:moveTo>
                  <a:lnTo>
                    <a:pt x="9" y="0"/>
                  </a:lnTo>
                  <a:lnTo>
                    <a:pt x="0" y="0"/>
                  </a:lnTo>
                  <a:lnTo>
                    <a:pt x="9"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 name="Google Shape;80;p14"/>
            <p:cNvSpPr/>
            <p:nvPr/>
          </p:nvSpPr>
          <p:spPr>
            <a:xfrm>
              <a:off x="2538412" y="2816225"/>
              <a:ext cx="1057275" cy="31750"/>
            </a:xfrm>
            <a:custGeom>
              <a:avLst/>
              <a:gdLst/>
              <a:ahLst/>
              <a:cxnLst/>
              <a:rect l="l" t="t" r="r" b="b"/>
              <a:pathLst>
                <a:path w="551" h="14" extrusionOk="0">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 name="Google Shape;81;p14"/>
            <p:cNvSpPr/>
            <p:nvPr/>
          </p:nvSpPr>
          <p:spPr>
            <a:xfrm>
              <a:off x="11777663" y="2757488"/>
              <a:ext cx="19050" cy="3175"/>
            </a:xfrm>
            <a:custGeom>
              <a:avLst/>
              <a:gdLst/>
              <a:ahLst/>
              <a:cxnLst/>
              <a:rect l="l" t="t" r="r" b="b"/>
              <a:pathLst>
                <a:path w="10" h="1" extrusionOk="0">
                  <a:moveTo>
                    <a:pt x="0" y="0"/>
                  </a:moveTo>
                  <a:lnTo>
                    <a:pt x="0" y="0"/>
                  </a:lnTo>
                  <a:lnTo>
                    <a:pt x="10" y="1"/>
                  </a:lnTo>
                  <a:cubicBezTo>
                    <a:pt x="8" y="1"/>
                    <a:pt x="4" y="1"/>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 name="Google Shape;82;p14"/>
            <p:cNvSpPr/>
            <p:nvPr/>
          </p:nvSpPr>
          <p:spPr>
            <a:xfrm>
              <a:off x="5983288" y="2741613"/>
              <a:ext cx="38100" cy="0"/>
            </a:xfrm>
            <a:custGeom>
              <a:avLst/>
              <a:gdLst/>
              <a:ahLst/>
              <a:cxnLst/>
              <a:rect l="l" t="t" r="r" b="b"/>
              <a:pathLst>
                <a:path w="20" h="120000" extrusionOk="0">
                  <a:moveTo>
                    <a:pt x="0" y="0"/>
                  </a:moveTo>
                  <a:lnTo>
                    <a:pt x="0" y="0"/>
                  </a:lnTo>
                  <a:lnTo>
                    <a:pt x="20"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 name="Google Shape;83;p14"/>
            <p:cNvSpPr/>
            <p:nvPr/>
          </p:nvSpPr>
          <p:spPr>
            <a:xfrm>
              <a:off x="6832600" y="2713038"/>
              <a:ext cx="53975" cy="1587"/>
            </a:xfrm>
            <a:custGeom>
              <a:avLst/>
              <a:gdLst/>
              <a:ahLst/>
              <a:cxnLst/>
              <a:rect l="l" t="t" r="r" b="b"/>
              <a:pathLst>
                <a:path w="28" h="1" extrusionOk="0">
                  <a:moveTo>
                    <a:pt x="0" y="1"/>
                  </a:moveTo>
                  <a:lnTo>
                    <a:pt x="0" y="1"/>
                  </a:lnTo>
                  <a:lnTo>
                    <a:pt x="28" y="0"/>
                  </a:lnTo>
                  <a:cubicBezTo>
                    <a:pt x="17" y="0"/>
                    <a:pt x="8" y="1"/>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 name="Google Shape;84;p14"/>
            <p:cNvSpPr/>
            <p:nvPr/>
          </p:nvSpPr>
          <p:spPr>
            <a:xfrm>
              <a:off x="11317288" y="2755900"/>
              <a:ext cx="9525" cy="0"/>
            </a:xfrm>
            <a:custGeom>
              <a:avLst/>
              <a:gdLst/>
              <a:ahLst/>
              <a:cxnLst/>
              <a:rect l="l" t="t" r="r" b="b"/>
              <a:pathLst>
                <a:path w="5" h="120000" extrusionOk="0">
                  <a:moveTo>
                    <a:pt x="5" y="0"/>
                  </a:moveTo>
                  <a:lnTo>
                    <a:pt x="5" y="0"/>
                  </a:lnTo>
                  <a:lnTo>
                    <a:pt x="4" y="0"/>
                  </a:lnTo>
                  <a:lnTo>
                    <a:pt x="0" y="0"/>
                  </a:lnTo>
                  <a:lnTo>
                    <a:pt x="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 name="Google Shape;85;p14"/>
            <p:cNvSpPr/>
            <p:nvPr/>
          </p:nvSpPr>
          <p:spPr>
            <a:xfrm>
              <a:off x="8534400" y="2735263"/>
              <a:ext cx="30163" cy="0"/>
            </a:xfrm>
            <a:custGeom>
              <a:avLst/>
              <a:gdLst/>
              <a:ahLst/>
              <a:cxnLst/>
              <a:rect l="l" t="t" r="r" b="b"/>
              <a:pathLst>
                <a:path w="16" h="120000" extrusionOk="0">
                  <a:moveTo>
                    <a:pt x="0" y="0"/>
                  </a:moveTo>
                  <a:lnTo>
                    <a:pt x="0" y="0"/>
                  </a:lnTo>
                  <a:cubicBezTo>
                    <a:pt x="4" y="0"/>
                    <a:pt x="9" y="0"/>
                    <a:pt x="16" y="0"/>
                  </a:cubicBezTo>
                  <a:cubicBezTo>
                    <a:pt x="15" y="0"/>
                    <a:pt x="9"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6" name="Google Shape;86;p14"/>
            <p:cNvSpPr/>
            <p:nvPr/>
          </p:nvSpPr>
          <p:spPr>
            <a:xfrm>
              <a:off x="6821488" y="2714625"/>
              <a:ext cx="9525" cy="0"/>
            </a:xfrm>
            <a:custGeom>
              <a:avLst/>
              <a:gdLst/>
              <a:ahLst/>
              <a:cxnLst/>
              <a:rect l="l" t="t" r="r" b="b"/>
              <a:pathLst>
                <a:path w="5" h="120000" extrusionOk="0">
                  <a:moveTo>
                    <a:pt x="0" y="0"/>
                  </a:moveTo>
                  <a:lnTo>
                    <a:pt x="0" y="0"/>
                  </a:lnTo>
                  <a:lnTo>
                    <a:pt x="2" y="0"/>
                  </a:lnTo>
                  <a:lnTo>
                    <a:pt x="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7" name="Google Shape;87;p14"/>
            <p:cNvSpPr/>
            <p:nvPr/>
          </p:nvSpPr>
          <p:spPr>
            <a:xfrm>
              <a:off x="5583238" y="2719388"/>
              <a:ext cx="25400" cy="0"/>
            </a:xfrm>
            <a:custGeom>
              <a:avLst/>
              <a:gdLst/>
              <a:ahLst/>
              <a:cxnLst/>
              <a:rect l="l" t="t" r="r" b="b"/>
              <a:pathLst>
                <a:path w="13" h="120000" extrusionOk="0">
                  <a:moveTo>
                    <a:pt x="13" y="0"/>
                  </a:moveTo>
                  <a:lnTo>
                    <a:pt x="13" y="0"/>
                  </a:lnTo>
                  <a:lnTo>
                    <a:pt x="0" y="0"/>
                  </a:lnTo>
                  <a:lnTo>
                    <a:pt x="1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8" name="Google Shape;88;p14"/>
            <p:cNvSpPr/>
            <p:nvPr/>
          </p:nvSpPr>
          <p:spPr>
            <a:xfrm>
              <a:off x="5638800" y="2740025"/>
              <a:ext cx="23813" cy="1587"/>
            </a:xfrm>
            <a:custGeom>
              <a:avLst/>
              <a:gdLst/>
              <a:ahLst/>
              <a:cxnLst/>
              <a:rect l="l" t="t" r="r" b="b"/>
              <a:pathLst>
                <a:path w="12" h="1" extrusionOk="0">
                  <a:moveTo>
                    <a:pt x="12" y="0"/>
                  </a:moveTo>
                  <a:lnTo>
                    <a:pt x="12" y="0"/>
                  </a:lnTo>
                  <a:lnTo>
                    <a:pt x="0" y="1"/>
                  </a:lnTo>
                  <a:lnTo>
                    <a:pt x="12"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9" name="Google Shape;89;p14"/>
            <p:cNvSpPr/>
            <p:nvPr/>
          </p:nvSpPr>
          <p:spPr>
            <a:xfrm>
              <a:off x="4303712" y="2728913"/>
              <a:ext cx="50800" cy="0"/>
            </a:xfrm>
            <a:custGeom>
              <a:avLst/>
              <a:gdLst/>
              <a:ahLst/>
              <a:cxnLst/>
              <a:rect l="l" t="t" r="r" b="b"/>
              <a:pathLst>
                <a:path w="26" h="120000" extrusionOk="0">
                  <a:moveTo>
                    <a:pt x="26" y="0"/>
                  </a:moveTo>
                  <a:lnTo>
                    <a:pt x="26" y="0"/>
                  </a:lnTo>
                  <a:lnTo>
                    <a:pt x="0" y="0"/>
                  </a:lnTo>
                  <a:cubicBezTo>
                    <a:pt x="13" y="0"/>
                    <a:pt x="20" y="0"/>
                    <a:pt x="2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0" name="Google Shape;90;p14"/>
            <p:cNvSpPr/>
            <p:nvPr/>
          </p:nvSpPr>
          <p:spPr>
            <a:xfrm>
              <a:off x="5519738" y="2735263"/>
              <a:ext cx="9525" cy="3175"/>
            </a:xfrm>
            <a:custGeom>
              <a:avLst/>
              <a:gdLst/>
              <a:ahLst/>
              <a:cxnLst/>
              <a:rect l="l" t="t" r="r" b="b"/>
              <a:pathLst>
                <a:path w="5" h="1" extrusionOk="0">
                  <a:moveTo>
                    <a:pt x="4" y="0"/>
                  </a:moveTo>
                  <a:lnTo>
                    <a:pt x="4" y="0"/>
                  </a:lnTo>
                  <a:lnTo>
                    <a:pt x="0" y="1"/>
                  </a:lnTo>
                  <a:cubicBezTo>
                    <a:pt x="3" y="1"/>
                    <a:pt x="5" y="1"/>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1" name="Google Shape;91;p14"/>
            <p:cNvSpPr/>
            <p:nvPr/>
          </p:nvSpPr>
          <p:spPr>
            <a:xfrm>
              <a:off x="12096750" y="2784475"/>
              <a:ext cx="6350" cy="0"/>
            </a:xfrm>
            <a:custGeom>
              <a:avLst/>
              <a:gdLst/>
              <a:ahLst/>
              <a:cxnLst/>
              <a:rect l="l" t="t" r="r" b="b"/>
              <a:pathLst>
                <a:path w="3" h="120000" extrusionOk="0">
                  <a:moveTo>
                    <a:pt x="3" y="0"/>
                  </a:moveTo>
                  <a:lnTo>
                    <a:pt x="3" y="0"/>
                  </a:lnTo>
                  <a:lnTo>
                    <a:pt x="1" y="0"/>
                  </a:lnTo>
                  <a:lnTo>
                    <a:pt x="0" y="0"/>
                  </a:lnTo>
                  <a:lnTo>
                    <a:pt x="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2" name="Google Shape;92;p14"/>
            <p:cNvSpPr/>
            <p:nvPr/>
          </p:nvSpPr>
          <p:spPr>
            <a:xfrm>
              <a:off x="12225338" y="2773363"/>
              <a:ext cx="46038" cy="0"/>
            </a:xfrm>
            <a:custGeom>
              <a:avLst/>
              <a:gdLst/>
              <a:ahLst/>
              <a:cxnLst/>
              <a:rect l="l" t="t" r="r" b="b"/>
              <a:pathLst>
                <a:path w="24" h="120000" extrusionOk="0">
                  <a:moveTo>
                    <a:pt x="0" y="0"/>
                  </a:moveTo>
                  <a:lnTo>
                    <a:pt x="0" y="0"/>
                  </a:lnTo>
                  <a:lnTo>
                    <a:pt x="24" y="0"/>
                  </a:lnTo>
                  <a:cubicBezTo>
                    <a:pt x="15" y="0"/>
                    <a:pt x="6"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3" name="Google Shape;93;p14"/>
            <p:cNvSpPr/>
            <p:nvPr/>
          </p:nvSpPr>
          <p:spPr>
            <a:xfrm>
              <a:off x="9274175" y="2746375"/>
              <a:ext cx="55563" cy="4762"/>
            </a:xfrm>
            <a:custGeom>
              <a:avLst/>
              <a:gdLst/>
              <a:ahLst/>
              <a:cxnLst/>
              <a:rect l="l" t="t" r="r" b="b"/>
              <a:pathLst>
                <a:path w="29" h="2" extrusionOk="0">
                  <a:moveTo>
                    <a:pt x="0" y="1"/>
                  </a:moveTo>
                  <a:lnTo>
                    <a:pt x="0" y="1"/>
                  </a:lnTo>
                  <a:cubicBezTo>
                    <a:pt x="7" y="1"/>
                    <a:pt x="23" y="2"/>
                    <a:pt x="15" y="2"/>
                  </a:cubicBezTo>
                  <a:cubicBezTo>
                    <a:pt x="29" y="2"/>
                    <a:pt x="2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4" name="Google Shape;94;p14"/>
            <p:cNvSpPr/>
            <p:nvPr/>
          </p:nvSpPr>
          <p:spPr>
            <a:xfrm>
              <a:off x="11847513" y="2827338"/>
              <a:ext cx="34925" cy="3175"/>
            </a:xfrm>
            <a:custGeom>
              <a:avLst/>
              <a:gdLst/>
              <a:ahLst/>
              <a:cxnLst/>
              <a:rect l="l" t="t" r="r" b="b"/>
              <a:pathLst>
                <a:path w="18" h="1" extrusionOk="0">
                  <a:moveTo>
                    <a:pt x="3" y="1"/>
                  </a:moveTo>
                  <a:lnTo>
                    <a:pt x="3" y="1"/>
                  </a:lnTo>
                  <a:cubicBezTo>
                    <a:pt x="7" y="1"/>
                    <a:pt x="13" y="0"/>
                    <a:pt x="18" y="0"/>
                  </a:cubicBezTo>
                  <a:cubicBezTo>
                    <a:pt x="8" y="0"/>
                    <a:pt x="0" y="1"/>
                    <a:pt x="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5" name="Google Shape;95;p14"/>
            <p:cNvSpPr/>
            <p:nvPr/>
          </p:nvSpPr>
          <p:spPr>
            <a:xfrm>
              <a:off x="11882438" y="2825750"/>
              <a:ext cx="25400" cy="1587"/>
            </a:xfrm>
            <a:custGeom>
              <a:avLst/>
              <a:gdLst/>
              <a:ahLst/>
              <a:cxnLst/>
              <a:rect l="l" t="t" r="r" b="b"/>
              <a:pathLst>
                <a:path w="14" h="1" extrusionOk="0">
                  <a:moveTo>
                    <a:pt x="0" y="1"/>
                  </a:moveTo>
                  <a:lnTo>
                    <a:pt x="0" y="1"/>
                  </a:lnTo>
                  <a:lnTo>
                    <a:pt x="14"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 name="Google Shape;96;p14"/>
            <p:cNvSpPr/>
            <p:nvPr/>
          </p:nvSpPr>
          <p:spPr>
            <a:xfrm>
              <a:off x="8915400" y="2809875"/>
              <a:ext cx="15875" cy="1587"/>
            </a:xfrm>
            <a:custGeom>
              <a:avLst/>
              <a:gdLst/>
              <a:ahLst/>
              <a:cxnLst/>
              <a:rect l="l" t="t" r="r" b="b"/>
              <a:pathLst>
                <a:path w="8" h="1" extrusionOk="0">
                  <a:moveTo>
                    <a:pt x="8" y="1"/>
                  </a:moveTo>
                  <a:lnTo>
                    <a:pt x="8" y="1"/>
                  </a:lnTo>
                  <a:cubicBezTo>
                    <a:pt x="6" y="0"/>
                    <a:pt x="3" y="0"/>
                    <a:pt x="0" y="0"/>
                  </a:cubicBezTo>
                  <a:cubicBezTo>
                    <a:pt x="1" y="0"/>
                    <a:pt x="4"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 name="Google Shape;97;p14"/>
            <p:cNvSpPr/>
            <p:nvPr/>
          </p:nvSpPr>
          <p:spPr>
            <a:xfrm>
              <a:off x="12109450" y="2752725"/>
              <a:ext cx="454025" cy="23812"/>
            </a:xfrm>
            <a:custGeom>
              <a:avLst/>
              <a:gdLst/>
              <a:ahLst/>
              <a:cxnLst/>
              <a:rect l="l" t="t" r="r" b="b"/>
              <a:pathLst>
                <a:path w="236" h="10" extrusionOk="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 name="Google Shape;98;p14"/>
            <p:cNvSpPr/>
            <p:nvPr/>
          </p:nvSpPr>
          <p:spPr>
            <a:xfrm>
              <a:off x="12182475" y="2816225"/>
              <a:ext cx="9525" cy="0"/>
            </a:xfrm>
            <a:custGeom>
              <a:avLst/>
              <a:gdLst/>
              <a:ahLst/>
              <a:cxnLst/>
              <a:rect l="l" t="t" r="r" b="b"/>
              <a:pathLst>
                <a:path w="5" h="120000" extrusionOk="0">
                  <a:moveTo>
                    <a:pt x="0" y="0"/>
                  </a:moveTo>
                  <a:lnTo>
                    <a:pt x="0" y="0"/>
                  </a:lnTo>
                  <a:lnTo>
                    <a:pt x="1" y="0"/>
                  </a:lnTo>
                  <a:lnTo>
                    <a:pt x="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 name="Google Shape;99;p14"/>
            <p:cNvSpPr/>
            <p:nvPr/>
          </p:nvSpPr>
          <p:spPr>
            <a:xfrm>
              <a:off x="4348162" y="2827338"/>
              <a:ext cx="17463" cy="3175"/>
            </a:xfrm>
            <a:custGeom>
              <a:avLst/>
              <a:gdLst/>
              <a:ahLst/>
              <a:cxnLst/>
              <a:rect l="l" t="t" r="r" b="b"/>
              <a:pathLst>
                <a:path w="9" h="1" extrusionOk="0">
                  <a:moveTo>
                    <a:pt x="8" y="0"/>
                  </a:moveTo>
                  <a:lnTo>
                    <a:pt x="8" y="0"/>
                  </a:lnTo>
                  <a:lnTo>
                    <a:pt x="0" y="1"/>
                  </a:lnTo>
                  <a:cubicBezTo>
                    <a:pt x="7" y="0"/>
                    <a:pt x="9" y="0"/>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 name="Google Shape;100;p14"/>
            <p:cNvSpPr/>
            <p:nvPr/>
          </p:nvSpPr>
          <p:spPr>
            <a:xfrm>
              <a:off x="12071350" y="2790825"/>
              <a:ext cx="0" cy="0"/>
            </a:xfrm>
            <a:custGeom>
              <a:avLst/>
              <a:gdLst/>
              <a:ahLst/>
              <a:cxnLst/>
              <a:rect l="l" t="t" r="r" b="b"/>
              <a:pathLst>
                <a:path w="120000" h="120000" extrusionOk="0">
                  <a:moveTo>
                    <a:pt x="0" y="0"/>
                  </a:moveTo>
                  <a:lnTo>
                    <a:pt x="0" y="0"/>
                  </a:lnTo>
                  <a:lnTo>
                    <a:pt x="0" y="0"/>
                  </a:ln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 name="Google Shape;101;p14"/>
            <p:cNvSpPr/>
            <p:nvPr/>
          </p:nvSpPr>
          <p:spPr>
            <a:xfrm>
              <a:off x="4754563" y="2827338"/>
              <a:ext cx="4763" cy="0"/>
            </a:xfrm>
            <a:custGeom>
              <a:avLst/>
              <a:gdLst/>
              <a:ahLst/>
              <a:cxnLst/>
              <a:rect l="l" t="t" r="r" b="b"/>
              <a:pathLst>
                <a:path w="2" h="120000" extrusionOk="0">
                  <a:moveTo>
                    <a:pt x="2" y="0"/>
                  </a:moveTo>
                  <a:lnTo>
                    <a:pt x="2" y="0"/>
                  </a:lnTo>
                  <a:lnTo>
                    <a:pt x="0" y="0"/>
                  </a:lnTo>
                  <a:cubicBezTo>
                    <a:pt x="1" y="0"/>
                    <a:pt x="1" y="0"/>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 name="Google Shape;102;p14"/>
            <p:cNvSpPr/>
            <p:nvPr/>
          </p:nvSpPr>
          <p:spPr>
            <a:xfrm>
              <a:off x="4852988" y="2719388"/>
              <a:ext cx="9525" cy="3175"/>
            </a:xfrm>
            <a:custGeom>
              <a:avLst/>
              <a:gdLst/>
              <a:ahLst/>
              <a:cxnLst/>
              <a:rect l="l" t="t" r="r" b="b"/>
              <a:pathLst>
                <a:path w="5" h="1" extrusionOk="0">
                  <a:moveTo>
                    <a:pt x="5" y="1"/>
                  </a:moveTo>
                  <a:lnTo>
                    <a:pt x="5" y="1"/>
                  </a:lnTo>
                  <a:cubicBezTo>
                    <a:pt x="5" y="1"/>
                    <a:pt x="5" y="1"/>
                    <a:pt x="4" y="0"/>
                  </a:cubicBezTo>
                  <a:cubicBezTo>
                    <a:pt x="0" y="1"/>
                    <a:pt x="2" y="1"/>
                    <a:pt x="5"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 name="Google Shape;103;p14"/>
            <p:cNvSpPr/>
            <p:nvPr/>
          </p:nvSpPr>
          <p:spPr>
            <a:xfrm>
              <a:off x="4759325" y="2827338"/>
              <a:ext cx="0" cy="0"/>
            </a:xfrm>
            <a:custGeom>
              <a:avLst/>
              <a:gdLst/>
              <a:ahLst/>
              <a:cxnLst/>
              <a:rect l="l" t="t" r="r" b="b"/>
              <a:pathLst>
                <a:path w="120000" h="120000" extrusionOk="0">
                  <a:moveTo>
                    <a:pt x="0" y="0"/>
                  </a:moveTo>
                  <a:lnTo>
                    <a:pt x="0" y="0"/>
                  </a:lnTo>
                  <a:cubicBezTo>
                    <a:pt x="0" y="0"/>
                    <a:pt x="0" y="0"/>
                    <a:pt x="0" y="0"/>
                  </a:cubicBez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 name="Google Shape;104;p14"/>
            <p:cNvSpPr/>
            <p:nvPr/>
          </p:nvSpPr>
          <p:spPr>
            <a:xfrm>
              <a:off x="6654800" y="2805113"/>
              <a:ext cx="19050" cy="1587"/>
            </a:xfrm>
            <a:custGeom>
              <a:avLst/>
              <a:gdLst/>
              <a:ahLst/>
              <a:cxnLst/>
              <a:rect l="l" t="t" r="r" b="b"/>
              <a:pathLst>
                <a:path w="10" h="1" extrusionOk="0">
                  <a:moveTo>
                    <a:pt x="10" y="1"/>
                  </a:moveTo>
                  <a:lnTo>
                    <a:pt x="10" y="1"/>
                  </a:lnTo>
                  <a:lnTo>
                    <a:pt x="2" y="0"/>
                  </a:lnTo>
                  <a:cubicBezTo>
                    <a:pt x="0" y="0"/>
                    <a:pt x="2" y="0"/>
                    <a:pt x="1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 name="Google Shape;105;p14"/>
            <p:cNvSpPr/>
            <p:nvPr/>
          </p:nvSpPr>
          <p:spPr>
            <a:xfrm>
              <a:off x="6289675" y="2798763"/>
              <a:ext cx="6350" cy="0"/>
            </a:xfrm>
            <a:custGeom>
              <a:avLst/>
              <a:gdLst/>
              <a:ahLst/>
              <a:cxnLst/>
              <a:rect l="l" t="t" r="r" b="b"/>
              <a:pathLst>
                <a:path w="3" h="120000" extrusionOk="0">
                  <a:moveTo>
                    <a:pt x="3" y="0"/>
                  </a:moveTo>
                  <a:lnTo>
                    <a:pt x="3" y="0"/>
                  </a:lnTo>
                  <a:lnTo>
                    <a:pt x="0" y="0"/>
                  </a:lnTo>
                  <a:lnTo>
                    <a:pt x="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 name="Google Shape;106;p14"/>
            <p:cNvSpPr/>
            <p:nvPr/>
          </p:nvSpPr>
          <p:spPr>
            <a:xfrm>
              <a:off x="9140825" y="2725738"/>
              <a:ext cx="44450" cy="0"/>
            </a:xfrm>
            <a:custGeom>
              <a:avLst/>
              <a:gdLst/>
              <a:ahLst/>
              <a:cxnLst/>
              <a:rect l="l" t="t" r="r" b="b"/>
              <a:pathLst>
                <a:path w="23" h="120000" extrusionOk="0">
                  <a:moveTo>
                    <a:pt x="23" y="0"/>
                  </a:moveTo>
                  <a:lnTo>
                    <a:pt x="23" y="0"/>
                  </a:lnTo>
                  <a:lnTo>
                    <a:pt x="0" y="0"/>
                  </a:lnTo>
                  <a:lnTo>
                    <a:pt x="2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 name="Google Shape;107;p14"/>
            <p:cNvSpPr/>
            <p:nvPr/>
          </p:nvSpPr>
          <p:spPr>
            <a:xfrm>
              <a:off x="4737100" y="2827338"/>
              <a:ext cx="17463" cy="3175"/>
            </a:xfrm>
            <a:custGeom>
              <a:avLst/>
              <a:gdLst/>
              <a:ahLst/>
              <a:cxnLst/>
              <a:rect l="l" t="t" r="r" b="b"/>
              <a:pathLst>
                <a:path w="9" h="1" extrusionOk="0">
                  <a:moveTo>
                    <a:pt x="9" y="0"/>
                  </a:moveTo>
                  <a:lnTo>
                    <a:pt x="9" y="0"/>
                  </a:lnTo>
                  <a:lnTo>
                    <a:pt x="0" y="1"/>
                  </a:lnTo>
                  <a:cubicBezTo>
                    <a:pt x="5" y="0"/>
                    <a:pt x="8" y="0"/>
                    <a:pt x="9"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 name="Google Shape;108;p14"/>
            <p:cNvSpPr/>
            <p:nvPr/>
          </p:nvSpPr>
          <p:spPr>
            <a:xfrm>
              <a:off x="7239000" y="2779713"/>
              <a:ext cx="11113" cy="3175"/>
            </a:xfrm>
            <a:custGeom>
              <a:avLst/>
              <a:gdLst/>
              <a:ahLst/>
              <a:cxnLst/>
              <a:rect l="l" t="t" r="r" b="b"/>
              <a:pathLst>
                <a:path w="6" h="1" extrusionOk="0">
                  <a:moveTo>
                    <a:pt x="6" y="0"/>
                  </a:moveTo>
                  <a:lnTo>
                    <a:pt x="6" y="0"/>
                  </a:lnTo>
                  <a:lnTo>
                    <a:pt x="0" y="1"/>
                  </a:lnTo>
                  <a:lnTo>
                    <a:pt x="4" y="1"/>
                  </a:lnTo>
                  <a:lnTo>
                    <a:pt x="6"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 name="Google Shape;109;p14"/>
            <p:cNvSpPr/>
            <p:nvPr/>
          </p:nvSpPr>
          <p:spPr>
            <a:xfrm>
              <a:off x="7181850" y="2773363"/>
              <a:ext cx="468313" cy="15875"/>
            </a:xfrm>
            <a:custGeom>
              <a:avLst/>
              <a:gdLst/>
              <a:ahLst/>
              <a:cxnLst/>
              <a:rect l="l" t="t" r="r" b="b"/>
              <a:pathLst>
                <a:path w="244" h="7" extrusionOk="0">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 name="Google Shape;110;p14"/>
            <p:cNvSpPr/>
            <p:nvPr/>
          </p:nvSpPr>
          <p:spPr>
            <a:xfrm>
              <a:off x="7407275" y="2787650"/>
              <a:ext cx="26988" cy="0"/>
            </a:xfrm>
            <a:custGeom>
              <a:avLst/>
              <a:gdLst/>
              <a:ahLst/>
              <a:cxnLst/>
              <a:rect l="l" t="t" r="r" b="b"/>
              <a:pathLst>
                <a:path w="14" h="120000" extrusionOk="0">
                  <a:moveTo>
                    <a:pt x="14" y="0"/>
                  </a:moveTo>
                  <a:lnTo>
                    <a:pt x="14" y="0"/>
                  </a:lnTo>
                  <a:lnTo>
                    <a:pt x="0" y="0"/>
                  </a:lnTo>
                  <a:cubicBezTo>
                    <a:pt x="8" y="0"/>
                    <a:pt x="11" y="0"/>
                    <a:pt x="1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1" name="Google Shape;111;p14"/>
            <p:cNvSpPr/>
            <p:nvPr/>
          </p:nvSpPr>
          <p:spPr>
            <a:xfrm>
              <a:off x="8123238" y="2794000"/>
              <a:ext cx="31750" cy="1587"/>
            </a:xfrm>
            <a:custGeom>
              <a:avLst/>
              <a:gdLst/>
              <a:ahLst/>
              <a:cxnLst/>
              <a:rect l="l" t="t" r="r" b="b"/>
              <a:pathLst>
                <a:path w="16" h="1" extrusionOk="0">
                  <a:moveTo>
                    <a:pt x="0" y="1"/>
                  </a:moveTo>
                  <a:lnTo>
                    <a:pt x="0" y="1"/>
                  </a:lnTo>
                  <a:lnTo>
                    <a:pt x="16"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 name="Google Shape;112;p14"/>
            <p:cNvSpPr/>
            <p:nvPr/>
          </p:nvSpPr>
          <p:spPr>
            <a:xfrm>
              <a:off x="3070225" y="2794000"/>
              <a:ext cx="101600" cy="4762"/>
            </a:xfrm>
            <a:custGeom>
              <a:avLst/>
              <a:gdLst/>
              <a:ahLst/>
              <a:cxnLst/>
              <a:rect l="l" t="t" r="r" b="b"/>
              <a:pathLst>
                <a:path w="53" h="2" extrusionOk="0">
                  <a:moveTo>
                    <a:pt x="0" y="0"/>
                  </a:moveTo>
                  <a:lnTo>
                    <a:pt x="0" y="0"/>
                  </a:lnTo>
                  <a:cubicBezTo>
                    <a:pt x="2" y="1"/>
                    <a:pt x="53" y="2"/>
                    <a:pt x="52" y="0"/>
                  </a:cubicBezTo>
                  <a:lnTo>
                    <a:pt x="6"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 name="Google Shape;113;p14"/>
            <p:cNvSpPr/>
            <p:nvPr/>
          </p:nvSpPr>
          <p:spPr>
            <a:xfrm>
              <a:off x="9963150" y="2778125"/>
              <a:ext cx="41275" cy="0"/>
            </a:xfrm>
            <a:custGeom>
              <a:avLst/>
              <a:gdLst/>
              <a:ahLst/>
              <a:cxnLst/>
              <a:rect l="l" t="t" r="r" b="b"/>
              <a:pathLst>
                <a:path w="21" h="120000" extrusionOk="0">
                  <a:moveTo>
                    <a:pt x="21" y="0"/>
                  </a:moveTo>
                  <a:lnTo>
                    <a:pt x="21" y="0"/>
                  </a:lnTo>
                  <a:lnTo>
                    <a:pt x="3" y="0"/>
                  </a:lnTo>
                  <a:lnTo>
                    <a:pt x="0" y="0"/>
                  </a:lnTo>
                  <a:cubicBezTo>
                    <a:pt x="4" y="0"/>
                    <a:pt x="15"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 name="Google Shape;114;p14"/>
            <p:cNvSpPr/>
            <p:nvPr/>
          </p:nvSpPr>
          <p:spPr>
            <a:xfrm>
              <a:off x="7523163" y="2773363"/>
              <a:ext cx="30163" cy="3175"/>
            </a:xfrm>
            <a:custGeom>
              <a:avLst/>
              <a:gdLst/>
              <a:ahLst/>
              <a:cxnLst/>
              <a:rect l="l" t="t" r="r" b="b"/>
              <a:pathLst>
                <a:path w="16" h="1" extrusionOk="0">
                  <a:moveTo>
                    <a:pt x="16" y="0"/>
                  </a:moveTo>
                  <a:lnTo>
                    <a:pt x="16" y="0"/>
                  </a:lnTo>
                  <a:cubicBezTo>
                    <a:pt x="6" y="0"/>
                    <a:pt x="2" y="1"/>
                    <a:pt x="0" y="1"/>
                  </a:cubicBezTo>
                  <a:cubicBezTo>
                    <a:pt x="6" y="1"/>
                    <a:pt x="12" y="1"/>
                    <a:pt x="1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 name="Google Shape;115;p14"/>
            <p:cNvSpPr/>
            <p:nvPr/>
          </p:nvSpPr>
          <p:spPr>
            <a:xfrm>
              <a:off x="10009188" y="2787650"/>
              <a:ext cx="115888" cy="3175"/>
            </a:xfrm>
            <a:custGeom>
              <a:avLst/>
              <a:gdLst/>
              <a:ahLst/>
              <a:cxnLst/>
              <a:rect l="l" t="t" r="r" b="b"/>
              <a:pathLst>
                <a:path w="60" h="2" extrusionOk="0">
                  <a:moveTo>
                    <a:pt x="0" y="0"/>
                  </a:moveTo>
                  <a:lnTo>
                    <a:pt x="0" y="0"/>
                  </a:lnTo>
                  <a:cubicBezTo>
                    <a:pt x="7" y="0"/>
                    <a:pt x="18" y="1"/>
                    <a:pt x="19" y="2"/>
                  </a:cubicBezTo>
                  <a:cubicBezTo>
                    <a:pt x="34" y="2"/>
                    <a:pt x="45" y="1"/>
                    <a:pt x="60" y="1"/>
                  </a:cubicBezTo>
                  <a:cubicBezTo>
                    <a:pt x="43" y="1"/>
                    <a:pt x="23" y="1"/>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 name="Google Shape;116;p14"/>
            <p:cNvSpPr/>
            <p:nvPr/>
          </p:nvSpPr>
          <p:spPr>
            <a:xfrm>
              <a:off x="10125075" y="2789238"/>
              <a:ext cx="1588" cy="0"/>
            </a:xfrm>
            <a:custGeom>
              <a:avLst/>
              <a:gdLst/>
              <a:ahLst/>
              <a:cxnLst/>
              <a:rect l="l" t="t" r="r" b="b"/>
              <a:pathLst>
                <a:path w="1" h="120000" extrusionOk="0">
                  <a:moveTo>
                    <a:pt x="1" y="0"/>
                  </a:moveTo>
                  <a:lnTo>
                    <a:pt x="1" y="0"/>
                  </a:lnTo>
                  <a:lnTo>
                    <a:pt x="0" y="0"/>
                  </a:lnTo>
                  <a:lnTo>
                    <a:pt x="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 name="Google Shape;117;p14"/>
            <p:cNvSpPr/>
            <p:nvPr/>
          </p:nvSpPr>
          <p:spPr>
            <a:xfrm>
              <a:off x="-4110038" y="2703513"/>
              <a:ext cx="16486189" cy="134937"/>
            </a:xfrm>
            <a:custGeom>
              <a:avLst/>
              <a:gdLst/>
              <a:ahLst/>
              <a:cxnLst/>
              <a:rect l="l" t="t" r="r" b="b"/>
              <a:pathLst>
                <a:path w="8594" h="60" extrusionOk="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 name="Google Shape;118;p14"/>
            <p:cNvSpPr/>
            <p:nvPr/>
          </p:nvSpPr>
          <p:spPr>
            <a:xfrm>
              <a:off x="12117388" y="2779713"/>
              <a:ext cx="127000" cy="4762"/>
            </a:xfrm>
            <a:custGeom>
              <a:avLst/>
              <a:gdLst/>
              <a:ahLst/>
              <a:cxnLst/>
              <a:rect l="l" t="t" r="r" b="b"/>
              <a:pathLst>
                <a:path w="66" h="2" extrusionOk="0">
                  <a:moveTo>
                    <a:pt x="19" y="2"/>
                  </a:moveTo>
                  <a:lnTo>
                    <a:pt x="19" y="2"/>
                  </a:lnTo>
                  <a:cubicBezTo>
                    <a:pt x="33" y="2"/>
                    <a:pt x="66" y="2"/>
                    <a:pt x="60" y="0"/>
                  </a:cubicBezTo>
                  <a:cubicBezTo>
                    <a:pt x="60" y="2"/>
                    <a:pt x="0" y="0"/>
                    <a:pt x="19"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 name="Google Shape;119;p14"/>
            <p:cNvSpPr/>
            <p:nvPr/>
          </p:nvSpPr>
          <p:spPr>
            <a:xfrm>
              <a:off x="12182475" y="2787650"/>
              <a:ext cx="79375" cy="1587"/>
            </a:xfrm>
            <a:custGeom>
              <a:avLst/>
              <a:gdLst/>
              <a:ahLst/>
              <a:cxnLst/>
              <a:rect l="l" t="t" r="r" b="b"/>
              <a:pathLst>
                <a:path w="41" h="1" extrusionOk="0">
                  <a:moveTo>
                    <a:pt x="25" y="1"/>
                  </a:moveTo>
                  <a:lnTo>
                    <a:pt x="25" y="1"/>
                  </a:lnTo>
                  <a:cubicBezTo>
                    <a:pt x="27" y="1"/>
                    <a:pt x="26" y="0"/>
                    <a:pt x="41" y="0"/>
                  </a:cubicBezTo>
                  <a:lnTo>
                    <a:pt x="0" y="0"/>
                  </a:lnTo>
                  <a:lnTo>
                    <a:pt x="2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 name="Google Shape;120;p14"/>
            <p:cNvSpPr/>
            <p:nvPr/>
          </p:nvSpPr>
          <p:spPr>
            <a:xfrm>
              <a:off x="12307888" y="2809875"/>
              <a:ext cx="249238" cy="15875"/>
            </a:xfrm>
            <a:custGeom>
              <a:avLst/>
              <a:gdLst/>
              <a:ahLst/>
              <a:cxnLst/>
              <a:rect l="l" t="t" r="r" b="b"/>
              <a:pathLst>
                <a:path w="130" h="7" extrusionOk="0">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 name="Google Shape;121;p14"/>
            <p:cNvSpPr/>
            <p:nvPr/>
          </p:nvSpPr>
          <p:spPr>
            <a:xfrm>
              <a:off x="12252325" y="2825750"/>
              <a:ext cx="73025" cy="1587"/>
            </a:xfrm>
            <a:custGeom>
              <a:avLst/>
              <a:gdLst/>
              <a:ahLst/>
              <a:cxnLst/>
              <a:rect l="l" t="t" r="r" b="b"/>
              <a:pathLst>
                <a:path w="38" h="1" extrusionOk="0">
                  <a:moveTo>
                    <a:pt x="4" y="1"/>
                  </a:moveTo>
                  <a:lnTo>
                    <a:pt x="4" y="1"/>
                  </a:lnTo>
                  <a:lnTo>
                    <a:pt x="38" y="0"/>
                  </a:lnTo>
                  <a:lnTo>
                    <a:pt x="34" y="0"/>
                  </a:lnTo>
                  <a:lnTo>
                    <a:pt x="0" y="1"/>
                  </a:lnTo>
                  <a:lnTo>
                    <a:pt x="4"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 name="Google Shape;122;p14"/>
            <p:cNvSpPr/>
            <p:nvPr/>
          </p:nvSpPr>
          <p:spPr>
            <a:xfrm>
              <a:off x="10779125" y="2733675"/>
              <a:ext cx="66675" cy="4762"/>
            </a:xfrm>
            <a:custGeom>
              <a:avLst/>
              <a:gdLst/>
              <a:ahLst/>
              <a:cxnLst/>
              <a:rect l="l" t="t" r="r" b="b"/>
              <a:pathLst>
                <a:path w="35" h="2" extrusionOk="0">
                  <a:moveTo>
                    <a:pt x="35" y="2"/>
                  </a:moveTo>
                  <a:lnTo>
                    <a:pt x="35" y="2"/>
                  </a:lnTo>
                  <a:cubicBezTo>
                    <a:pt x="32" y="0"/>
                    <a:pt x="11" y="1"/>
                    <a:pt x="0" y="2"/>
                  </a:cubicBezTo>
                  <a:cubicBezTo>
                    <a:pt x="9" y="2"/>
                    <a:pt x="22" y="2"/>
                    <a:pt x="35"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 name="Google Shape;123;p14"/>
            <p:cNvSpPr/>
            <p:nvPr/>
          </p:nvSpPr>
          <p:spPr>
            <a:xfrm>
              <a:off x="-2471738" y="2738438"/>
              <a:ext cx="496888" cy="1587"/>
            </a:xfrm>
            <a:custGeom>
              <a:avLst/>
              <a:gdLst/>
              <a:ahLst/>
              <a:cxnLst/>
              <a:rect l="l" t="t" r="r" b="b"/>
              <a:pathLst>
                <a:path w="259" h="1" extrusionOk="0">
                  <a:moveTo>
                    <a:pt x="259" y="0"/>
                  </a:moveTo>
                  <a:lnTo>
                    <a:pt x="259" y="0"/>
                  </a:lnTo>
                  <a:lnTo>
                    <a:pt x="0" y="1"/>
                  </a:lnTo>
                  <a:lnTo>
                    <a:pt x="259"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 name="Google Shape;124;p14"/>
            <p:cNvSpPr/>
            <p:nvPr/>
          </p:nvSpPr>
          <p:spPr>
            <a:xfrm>
              <a:off x="9136063" y="2735263"/>
              <a:ext cx="387350" cy="14287"/>
            </a:xfrm>
            <a:custGeom>
              <a:avLst/>
              <a:gdLst/>
              <a:ahLst/>
              <a:cxnLst/>
              <a:rect l="l" t="t" r="r" b="b"/>
              <a:pathLst>
                <a:path w="202" h="6" extrusionOk="0">
                  <a:moveTo>
                    <a:pt x="30" y="6"/>
                  </a:moveTo>
                  <a:lnTo>
                    <a:pt x="30" y="6"/>
                  </a:lnTo>
                  <a:cubicBezTo>
                    <a:pt x="100" y="5"/>
                    <a:pt x="131" y="3"/>
                    <a:pt x="202" y="3"/>
                  </a:cubicBezTo>
                  <a:cubicBezTo>
                    <a:pt x="109" y="0"/>
                    <a:pt x="79" y="6"/>
                    <a:pt x="0" y="3"/>
                  </a:cubicBezTo>
                  <a:lnTo>
                    <a:pt x="30"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 name="Google Shape;125;p14"/>
            <p:cNvSpPr/>
            <p:nvPr/>
          </p:nvSpPr>
          <p:spPr>
            <a:xfrm>
              <a:off x="9139238" y="2725738"/>
              <a:ext cx="142875" cy="9525"/>
            </a:xfrm>
            <a:custGeom>
              <a:avLst/>
              <a:gdLst/>
              <a:ahLst/>
              <a:cxnLst/>
              <a:rect l="l" t="t" r="r" b="b"/>
              <a:pathLst>
                <a:path w="75" h="4" extrusionOk="0">
                  <a:moveTo>
                    <a:pt x="54" y="0"/>
                  </a:moveTo>
                  <a:lnTo>
                    <a:pt x="54" y="0"/>
                  </a:lnTo>
                  <a:cubicBezTo>
                    <a:pt x="65" y="2"/>
                    <a:pt x="0" y="3"/>
                    <a:pt x="10" y="4"/>
                  </a:cubicBezTo>
                  <a:cubicBezTo>
                    <a:pt x="57" y="4"/>
                    <a:pt x="32" y="2"/>
                    <a:pt x="75" y="2"/>
                  </a:cubicBezTo>
                  <a:lnTo>
                    <a:pt x="5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6" name="Google Shape;126;p14"/>
            <p:cNvSpPr/>
            <p:nvPr/>
          </p:nvSpPr>
          <p:spPr>
            <a:xfrm>
              <a:off x="9805988" y="2817813"/>
              <a:ext cx="39688" cy="3175"/>
            </a:xfrm>
            <a:custGeom>
              <a:avLst/>
              <a:gdLst/>
              <a:ahLst/>
              <a:cxnLst/>
              <a:rect l="l" t="t" r="r" b="b"/>
              <a:pathLst>
                <a:path w="21" h="1" extrusionOk="0">
                  <a:moveTo>
                    <a:pt x="21" y="0"/>
                  </a:moveTo>
                  <a:lnTo>
                    <a:pt x="21" y="0"/>
                  </a:lnTo>
                  <a:lnTo>
                    <a:pt x="0" y="1"/>
                  </a:lnTo>
                  <a:lnTo>
                    <a:pt x="17" y="1"/>
                  </a:lnTo>
                  <a:lnTo>
                    <a:pt x="2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 name="Google Shape;127;p14"/>
            <p:cNvSpPr/>
            <p:nvPr/>
          </p:nvSpPr>
          <p:spPr>
            <a:xfrm>
              <a:off x="8580438" y="2725738"/>
              <a:ext cx="66675" cy="3175"/>
            </a:xfrm>
            <a:custGeom>
              <a:avLst/>
              <a:gdLst/>
              <a:ahLst/>
              <a:cxnLst/>
              <a:rect l="l" t="t" r="r" b="b"/>
              <a:pathLst>
                <a:path w="35" h="1" extrusionOk="0">
                  <a:moveTo>
                    <a:pt x="27" y="1"/>
                  </a:moveTo>
                  <a:lnTo>
                    <a:pt x="27" y="1"/>
                  </a:lnTo>
                  <a:lnTo>
                    <a:pt x="35" y="1"/>
                  </a:lnTo>
                  <a:lnTo>
                    <a:pt x="0" y="0"/>
                  </a:lnTo>
                  <a:lnTo>
                    <a:pt x="27"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 name="Google Shape;128;p14"/>
            <p:cNvSpPr/>
            <p:nvPr/>
          </p:nvSpPr>
          <p:spPr>
            <a:xfrm>
              <a:off x="8647113" y="2725738"/>
              <a:ext cx="15875" cy="3175"/>
            </a:xfrm>
            <a:custGeom>
              <a:avLst/>
              <a:gdLst/>
              <a:ahLst/>
              <a:cxnLst/>
              <a:rect l="l" t="t" r="r" b="b"/>
              <a:pathLst>
                <a:path w="8" h="1" extrusionOk="0">
                  <a:moveTo>
                    <a:pt x="8" y="0"/>
                  </a:moveTo>
                  <a:lnTo>
                    <a:pt x="8" y="0"/>
                  </a:lnTo>
                  <a:lnTo>
                    <a:pt x="0" y="1"/>
                  </a:lnTo>
                  <a:lnTo>
                    <a:pt x="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 name="Google Shape;129;p14"/>
            <p:cNvSpPr/>
            <p:nvPr/>
          </p:nvSpPr>
          <p:spPr>
            <a:xfrm>
              <a:off x="9794875" y="2830513"/>
              <a:ext cx="90488" cy="1587"/>
            </a:xfrm>
            <a:custGeom>
              <a:avLst/>
              <a:gdLst/>
              <a:ahLst/>
              <a:cxnLst/>
              <a:rect l="l" t="t" r="r" b="b"/>
              <a:pathLst>
                <a:path w="47" h="1" extrusionOk="0">
                  <a:moveTo>
                    <a:pt x="0" y="0"/>
                  </a:moveTo>
                  <a:lnTo>
                    <a:pt x="0" y="0"/>
                  </a:lnTo>
                  <a:lnTo>
                    <a:pt x="32" y="1"/>
                  </a:lnTo>
                  <a:lnTo>
                    <a:pt x="47"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 name="Google Shape;130;p14"/>
            <p:cNvSpPr/>
            <p:nvPr/>
          </p:nvSpPr>
          <p:spPr>
            <a:xfrm>
              <a:off x="9232900" y="2795588"/>
              <a:ext cx="84138" cy="3175"/>
            </a:xfrm>
            <a:custGeom>
              <a:avLst/>
              <a:gdLst/>
              <a:ahLst/>
              <a:cxnLst/>
              <a:rect l="l" t="t" r="r" b="b"/>
              <a:pathLst>
                <a:path w="44" h="1" extrusionOk="0">
                  <a:moveTo>
                    <a:pt x="16" y="1"/>
                  </a:moveTo>
                  <a:lnTo>
                    <a:pt x="16" y="1"/>
                  </a:lnTo>
                  <a:lnTo>
                    <a:pt x="44" y="1"/>
                  </a:lnTo>
                  <a:cubicBezTo>
                    <a:pt x="39" y="1"/>
                    <a:pt x="0" y="0"/>
                    <a:pt x="16"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 name="Google Shape;131;p14"/>
            <p:cNvSpPr/>
            <p:nvPr/>
          </p:nvSpPr>
          <p:spPr>
            <a:xfrm>
              <a:off x="8158163" y="2725738"/>
              <a:ext cx="71438" cy="3175"/>
            </a:xfrm>
            <a:custGeom>
              <a:avLst/>
              <a:gdLst/>
              <a:ahLst/>
              <a:cxnLst/>
              <a:rect l="l" t="t" r="r" b="b"/>
              <a:pathLst>
                <a:path w="37" h="1" extrusionOk="0">
                  <a:moveTo>
                    <a:pt x="34" y="0"/>
                  </a:moveTo>
                  <a:lnTo>
                    <a:pt x="34" y="0"/>
                  </a:lnTo>
                  <a:lnTo>
                    <a:pt x="0" y="1"/>
                  </a:lnTo>
                  <a:lnTo>
                    <a:pt x="3" y="1"/>
                  </a:lnTo>
                  <a:lnTo>
                    <a:pt x="37" y="0"/>
                  </a:lnTo>
                  <a:lnTo>
                    <a:pt x="3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 name="Google Shape;132;p14"/>
            <p:cNvSpPr/>
            <p:nvPr/>
          </p:nvSpPr>
          <p:spPr>
            <a:xfrm>
              <a:off x="8734425" y="2814638"/>
              <a:ext cx="144463" cy="3175"/>
            </a:xfrm>
            <a:custGeom>
              <a:avLst/>
              <a:gdLst/>
              <a:ahLst/>
              <a:cxnLst/>
              <a:rect l="l" t="t" r="r" b="b"/>
              <a:pathLst>
                <a:path w="76" h="2" extrusionOk="0">
                  <a:moveTo>
                    <a:pt x="56" y="0"/>
                  </a:moveTo>
                  <a:lnTo>
                    <a:pt x="56" y="0"/>
                  </a:lnTo>
                  <a:cubicBezTo>
                    <a:pt x="76" y="2"/>
                    <a:pt x="0" y="0"/>
                    <a:pt x="40" y="2"/>
                  </a:cubicBezTo>
                  <a:cubicBezTo>
                    <a:pt x="76" y="2"/>
                    <a:pt x="61" y="1"/>
                    <a:pt x="5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 name="Google Shape;133;p14"/>
            <p:cNvSpPr/>
            <p:nvPr/>
          </p:nvSpPr>
          <p:spPr>
            <a:xfrm>
              <a:off x="8023225" y="2782888"/>
              <a:ext cx="26988" cy="1587"/>
            </a:xfrm>
            <a:custGeom>
              <a:avLst/>
              <a:gdLst/>
              <a:ahLst/>
              <a:cxnLst/>
              <a:rect l="l" t="t" r="r" b="b"/>
              <a:pathLst>
                <a:path w="14" h="1" extrusionOk="0">
                  <a:moveTo>
                    <a:pt x="14" y="0"/>
                  </a:moveTo>
                  <a:lnTo>
                    <a:pt x="14" y="0"/>
                  </a:lnTo>
                  <a:cubicBezTo>
                    <a:pt x="9" y="0"/>
                    <a:pt x="5" y="0"/>
                    <a:pt x="0" y="1"/>
                  </a:cubicBezTo>
                  <a:lnTo>
                    <a:pt x="1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4" name="Google Shape;134;p14"/>
            <p:cNvSpPr/>
            <p:nvPr/>
          </p:nvSpPr>
          <p:spPr>
            <a:xfrm>
              <a:off x="8050213" y="2782888"/>
              <a:ext cx="77788" cy="1587"/>
            </a:xfrm>
            <a:custGeom>
              <a:avLst/>
              <a:gdLst/>
              <a:ahLst/>
              <a:cxnLst/>
              <a:rect l="l" t="t" r="r" b="b"/>
              <a:pathLst>
                <a:path w="40" h="1" extrusionOk="0">
                  <a:moveTo>
                    <a:pt x="0" y="0"/>
                  </a:moveTo>
                  <a:lnTo>
                    <a:pt x="0" y="0"/>
                  </a:lnTo>
                  <a:cubicBezTo>
                    <a:pt x="15" y="0"/>
                    <a:pt x="30" y="1"/>
                    <a:pt x="40" y="1"/>
                  </a:cubicBezTo>
                  <a:cubicBezTo>
                    <a:pt x="21" y="0"/>
                    <a:pt x="15"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 name="Google Shape;135;p14"/>
            <p:cNvSpPr/>
            <p:nvPr/>
          </p:nvSpPr>
          <p:spPr>
            <a:xfrm>
              <a:off x="7715250" y="2779713"/>
              <a:ext cx="90488" cy="7937"/>
            </a:xfrm>
            <a:custGeom>
              <a:avLst/>
              <a:gdLst/>
              <a:ahLst/>
              <a:cxnLst/>
              <a:rect l="l" t="t" r="r" b="b"/>
              <a:pathLst>
                <a:path w="47" h="3" extrusionOk="0">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 name="Google Shape;136;p14"/>
            <p:cNvSpPr/>
            <p:nvPr/>
          </p:nvSpPr>
          <p:spPr>
            <a:xfrm>
              <a:off x="6508750" y="2713038"/>
              <a:ext cx="247650" cy="6350"/>
            </a:xfrm>
            <a:custGeom>
              <a:avLst/>
              <a:gdLst/>
              <a:ahLst/>
              <a:cxnLst/>
              <a:rect l="l" t="t" r="r" b="b"/>
              <a:pathLst>
                <a:path w="129" h="3" extrusionOk="0">
                  <a:moveTo>
                    <a:pt x="0" y="0"/>
                  </a:moveTo>
                  <a:lnTo>
                    <a:pt x="0" y="0"/>
                  </a:lnTo>
                  <a:cubicBezTo>
                    <a:pt x="50" y="1"/>
                    <a:pt x="63" y="1"/>
                    <a:pt x="60" y="2"/>
                  </a:cubicBezTo>
                  <a:cubicBezTo>
                    <a:pt x="108" y="3"/>
                    <a:pt x="100" y="0"/>
                    <a:pt x="129"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 name="Google Shape;137;p14"/>
            <p:cNvSpPr/>
            <p:nvPr/>
          </p:nvSpPr>
          <p:spPr>
            <a:xfrm>
              <a:off x="6756400" y="2713038"/>
              <a:ext cx="33338" cy="0"/>
            </a:xfrm>
            <a:custGeom>
              <a:avLst/>
              <a:gdLst/>
              <a:ahLst/>
              <a:cxnLst/>
              <a:rect l="l" t="t" r="r" b="b"/>
              <a:pathLst>
                <a:path w="18" h="120000" extrusionOk="0">
                  <a:moveTo>
                    <a:pt x="0" y="0"/>
                  </a:moveTo>
                  <a:lnTo>
                    <a:pt x="0" y="0"/>
                  </a:lnTo>
                  <a:lnTo>
                    <a:pt x="18"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 name="Google Shape;138;p14"/>
            <p:cNvSpPr/>
            <p:nvPr/>
          </p:nvSpPr>
          <p:spPr>
            <a:xfrm>
              <a:off x="8047038" y="2820988"/>
              <a:ext cx="58738" cy="4762"/>
            </a:xfrm>
            <a:custGeom>
              <a:avLst/>
              <a:gdLst/>
              <a:ahLst/>
              <a:cxnLst/>
              <a:rect l="l" t="t" r="r" b="b"/>
              <a:pathLst>
                <a:path w="31" h="2" extrusionOk="0">
                  <a:moveTo>
                    <a:pt x="31" y="0"/>
                  </a:moveTo>
                  <a:lnTo>
                    <a:pt x="31" y="0"/>
                  </a:lnTo>
                  <a:lnTo>
                    <a:pt x="0" y="2"/>
                  </a:lnTo>
                  <a:lnTo>
                    <a:pt x="11" y="2"/>
                  </a:lnTo>
                  <a:lnTo>
                    <a:pt x="3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 name="Google Shape;139;p14"/>
            <p:cNvSpPr/>
            <p:nvPr/>
          </p:nvSpPr>
          <p:spPr>
            <a:xfrm>
              <a:off x="6348413" y="2711451"/>
              <a:ext cx="82550" cy="1587"/>
            </a:xfrm>
            <a:custGeom>
              <a:avLst/>
              <a:gdLst/>
              <a:ahLst/>
              <a:cxnLst/>
              <a:rect l="l" t="t" r="r" b="b"/>
              <a:pathLst>
                <a:path w="43" h="1" extrusionOk="0">
                  <a:moveTo>
                    <a:pt x="9" y="1"/>
                  </a:moveTo>
                  <a:lnTo>
                    <a:pt x="9" y="1"/>
                  </a:lnTo>
                  <a:cubicBezTo>
                    <a:pt x="18" y="1"/>
                    <a:pt x="33" y="1"/>
                    <a:pt x="41" y="1"/>
                  </a:cubicBezTo>
                  <a:cubicBezTo>
                    <a:pt x="43" y="0"/>
                    <a:pt x="0" y="1"/>
                    <a:pt x="9"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 name="Google Shape;140;p14"/>
            <p:cNvSpPr/>
            <p:nvPr/>
          </p:nvSpPr>
          <p:spPr>
            <a:xfrm>
              <a:off x="6734175" y="2771775"/>
              <a:ext cx="96838" cy="6350"/>
            </a:xfrm>
            <a:custGeom>
              <a:avLst/>
              <a:gdLst/>
              <a:ahLst/>
              <a:cxnLst/>
              <a:rect l="l" t="t" r="r" b="b"/>
              <a:pathLst>
                <a:path w="50" h="3" extrusionOk="0">
                  <a:moveTo>
                    <a:pt x="0" y="2"/>
                  </a:moveTo>
                  <a:lnTo>
                    <a:pt x="0" y="2"/>
                  </a:lnTo>
                  <a:cubicBezTo>
                    <a:pt x="6" y="3"/>
                    <a:pt x="37" y="2"/>
                    <a:pt x="50" y="3"/>
                  </a:cubicBezTo>
                  <a:cubicBezTo>
                    <a:pt x="32" y="2"/>
                    <a:pt x="17"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 name="Google Shape;141;p14"/>
            <p:cNvSpPr/>
            <p:nvPr/>
          </p:nvSpPr>
          <p:spPr>
            <a:xfrm>
              <a:off x="6091238" y="2722563"/>
              <a:ext cx="95250" cy="7937"/>
            </a:xfrm>
            <a:custGeom>
              <a:avLst/>
              <a:gdLst/>
              <a:ahLst/>
              <a:cxnLst/>
              <a:rect l="l" t="t" r="r" b="b"/>
              <a:pathLst>
                <a:path w="49" h="4" extrusionOk="0">
                  <a:moveTo>
                    <a:pt x="0" y="1"/>
                  </a:moveTo>
                  <a:lnTo>
                    <a:pt x="0" y="1"/>
                  </a:lnTo>
                  <a:cubicBezTo>
                    <a:pt x="10" y="2"/>
                    <a:pt x="24" y="2"/>
                    <a:pt x="18" y="4"/>
                  </a:cubicBezTo>
                  <a:cubicBezTo>
                    <a:pt x="31" y="3"/>
                    <a:pt x="4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2" name="Google Shape;142;p14"/>
            <p:cNvSpPr/>
            <p:nvPr/>
          </p:nvSpPr>
          <p:spPr>
            <a:xfrm>
              <a:off x="6559550" y="2773363"/>
              <a:ext cx="80963" cy="3175"/>
            </a:xfrm>
            <a:custGeom>
              <a:avLst/>
              <a:gdLst/>
              <a:ahLst/>
              <a:cxnLst/>
              <a:rect l="l" t="t" r="r" b="b"/>
              <a:pathLst>
                <a:path w="42" h="1" extrusionOk="0">
                  <a:moveTo>
                    <a:pt x="0" y="1"/>
                  </a:moveTo>
                  <a:lnTo>
                    <a:pt x="0" y="1"/>
                  </a:lnTo>
                  <a:lnTo>
                    <a:pt x="8" y="1"/>
                  </a:lnTo>
                  <a:lnTo>
                    <a:pt x="42"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3" name="Google Shape;143;p14"/>
            <p:cNvSpPr/>
            <p:nvPr/>
          </p:nvSpPr>
          <p:spPr>
            <a:xfrm>
              <a:off x="6640513" y="2806700"/>
              <a:ext cx="227013" cy="15875"/>
            </a:xfrm>
            <a:custGeom>
              <a:avLst/>
              <a:gdLst/>
              <a:ahLst/>
              <a:cxnLst/>
              <a:rect l="l" t="t" r="r" b="b"/>
              <a:pathLst>
                <a:path w="118" h="7" extrusionOk="0">
                  <a:moveTo>
                    <a:pt x="80" y="7"/>
                  </a:moveTo>
                  <a:lnTo>
                    <a:pt x="80" y="7"/>
                  </a:lnTo>
                  <a:cubicBezTo>
                    <a:pt x="118" y="5"/>
                    <a:pt x="19" y="3"/>
                    <a:pt x="85" y="1"/>
                  </a:cubicBezTo>
                  <a:cubicBezTo>
                    <a:pt x="0" y="0"/>
                    <a:pt x="92" y="4"/>
                    <a:pt x="29" y="4"/>
                  </a:cubicBezTo>
                  <a:cubicBezTo>
                    <a:pt x="66" y="4"/>
                    <a:pt x="84" y="6"/>
                    <a:pt x="80"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4" name="Google Shape;144;p14"/>
            <p:cNvSpPr/>
            <p:nvPr/>
          </p:nvSpPr>
          <p:spPr>
            <a:xfrm>
              <a:off x="6661150" y="2814638"/>
              <a:ext cx="34925" cy="1587"/>
            </a:xfrm>
            <a:custGeom>
              <a:avLst/>
              <a:gdLst/>
              <a:ahLst/>
              <a:cxnLst/>
              <a:rect l="l" t="t" r="r" b="b"/>
              <a:pathLst>
                <a:path w="18" h="1" extrusionOk="0">
                  <a:moveTo>
                    <a:pt x="18" y="1"/>
                  </a:moveTo>
                  <a:lnTo>
                    <a:pt x="18" y="1"/>
                  </a:lnTo>
                  <a:lnTo>
                    <a:pt x="0" y="0"/>
                  </a:lnTo>
                  <a:lnTo>
                    <a:pt x="18"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5" name="Google Shape;145;p14"/>
            <p:cNvSpPr/>
            <p:nvPr/>
          </p:nvSpPr>
          <p:spPr>
            <a:xfrm>
              <a:off x="5661025" y="2789238"/>
              <a:ext cx="23813" cy="1587"/>
            </a:xfrm>
            <a:custGeom>
              <a:avLst/>
              <a:gdLst/>
              <a:ahLst/>
              <a:cxnLst/>
              <a:rect l="l" t="t" r="r" b="b"/>
              <a:pathLst>
                <a:path w="13" h="1" extrusionOk="0">
                  <a:moveTo>
                    <a:pt x="0" y="1"/>
                  </a:moveTo>
                  <a:lnTo>
                    <a:pt x="0" y="1"/>
                  </a:lnTo>
                  <a:lnTo>
                    <a:pt x="13"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6" name="Google Shape;146;p14"/>
            <p:cNvSpPr/>
            <p:nvPr/>
          </p:nvSpPr>
          <p:spPr>
            <a:xfrm>
              <a:off x="6162675" y="2814638"/>
              <a:ext cx="258763" cy="7937"/>
            </a:xfrm>
            <a:custGeom>
              <a:avLst/>
              <a:gdLst/>
              <a:ahLst/>
              <a:cxnLst/>
              <a:rect l="l" t="t" r="r" b="b"/>
              <a:pathLst>
                <a:path w="135" h="4" extrusionOk="0">
                  <a:moveTo>
                    <a:pt x="77" y="2"/>
                  </a:moveTo>
                  <a:lnTo>
                    <a:pt x="77" y="2"/>
                  </a:lnTo>
                  <a:lnTo>
                    <a:pt x="135" y="0"/>
                  </a:lnTo>
                  <a:cubicBezTo>
                    <a:pt x="96" y="1"/>
                    <a:pt x="0" y="1"/>
                    <a:pt x="6" y="4"/>
                  </a:cubicBezTo>
                  <a:cubicBezTo>
                    <a:pt x="37" y="4"/>
                    <a:pt x="75" y="4"/>
                    <a:pt x="90" y="3"/>
                  </a:cubicBezTo>
                  <a:lnTo>
                    <a:pt x="77"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7" name="Google Shape;147;p14"/>
            <p:cNvSpPr/>
            <p:nvPr/>
          </p:nvSpPr>
          <p:spPr>
            <a:xfrm>
              <a:off x="5019675" y="2713038"/>
              <a:ext cx="73025" cy="4762"/>
            </a:xfrm>
            <a:custGeom>
              <a:avLst/>
              <a:gdLst/>
              <a:ahLst/>
              <a:cxnLst/>
              <a:rect l="l" t="t" r="r" b="b"/>
              <a:pathLst>
                <a:path w="38" h="2" extrusionOk="0">
                  <a:moveTo>
                    <a:pt x="13" y="1"/>
                  </a:moveTo>
                  <a:lnTo>
                    <a:pt x="13" y="1"/>
                  </a:lnTo>
                  <a:lnTo>
                    <a:pt x="38" y="0"/>
                  </a:lnTo>
                  <a:lnTo>
                    <a:pt x="7" y="0"/>
                  </a:lnTo>
                  <a:cubicBezTo>
                    <a:pt x="16" y="0"/>
                    <a:pt x="0" y="2"/>
                    <a:pt x="1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8" name="Google Shape;148;p14"/>
            <p:cNvSpPr/>
            <p:nvPr/>
          </p:nvSpPr>
          <p:spPr>
            <a:xfrm>
              <a:off x="5021263" y="2713038"/>
              <a:ext cx="11113" cy="0"/>
            </a:xfrm>
            <a:custGeom>
              <a:avLst/>
              <a:gdLst/>
              <a:ahLst/>
              <a:cxnLst/>
              <a:rect l="l" t="t" r="r" b="b"/>
              <a:pathLst>
                <a:path w="6" h="120000" extrusionOk="0">
                  <a:moveTo>
                    <a:pt x="0" y="0"/>
                  </a:moveTo>
                  <a:lnTo>
                    <a:pt x="0" y="0"/>
                  </a:lnTo>
                  <a:lnTo>
                    <a:pt x="6"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9" name="Google Shape;149;p14"/>
            <p:cNvSpPr/>
            <p:nvPr/>
          </p:nvSpPr>
          <p:spPr>
            <a:xfrm>
              <a:off x="5864225" y="2784475"/>
              <a:ext cx="101600" cy="4762"/>
            </a:xfrm>
            <a:custGeom>
              <a:avLst/>
              <a:gdLst/>
              <a:ahLst/>
              <a:cxnLst/>
              <a:rect l="l" t="t" r="r" b="b"/>
              <a:pathLst>
                <a:path w="53" h="2" extrusionOk="0">
                  <a:moveTo>
                    <a:pt x="3" y="2"/>
                  </a:moveTo>
                  <a:lnTo>
                    <a:pt x="3" y="2"/>
                  </a:lnTo>
                  <a:cubicBezTo>
                    <a:pt x="21" y="2"/>
                    <a:pt x="36" y="2"/>
                    <a:pt x="53" y="1"/>
                  </a:cubicBezTo>
                  <a:cubicBezTo>
                    <a:pt x="46" y="1"/>
                    <a:pt x="0" y="0"/>
                    <a:pt x="3"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0" name="Google Shape;150;p14"/>
            <p:cNvSpPr/>
            <p:nvPr/>
          </p:nvSpPr>
          <p:spPr>
            <a:xfrm>
              <a:off x="4703763" y="2722563"/>
              <a:ext cx="84138" cy="1587"/>
            </a:xfrm>
            <a:custGeom>
              <a:avLst/>
              <a:gdLst/>
              <a:ahLst/>
              <a:cxnLst/>
              <a:rect l="l" t="t" r="r" b="b"/>
              <a:pathLst>
                <a:path w="44" h="1" extrusionOk="0">
                  <a:moveTo>
                    <a:pt x="3" y="1"/>
                  </a:moveTo>
                  <a:lnTo>
                    <a:pt x="3" y="1"/>
                  </a:lnTo>
                  <a:lnTo>
                    <a:pt x="44" y="0"/>
                  </a:lnTo>
                  <a:lnTo>
                    <a:pt x="0" y="0"/>
                  </a:lnTo>
                  <a:lnTo>
                    <a:pt x="3"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1" name="Google Shape;151;p14"/>
            <p:cNvSpPr/>
            <p:nvPr/>
          </p:nvSpPr>
          <p:spPr>
            <a:xfrm>
              <a:off x="4264025" y="2713038"/>
              <a:ext cx="77788" cy="4762"/>
            </a:xfrm>
            <a:custGeom>
              <a:avLst/>
              <a:gdLst/>
              <a:ahLst/>
              <a:cxnLst/>
              <a:rect l="l" t="t" r="r" b="b"/>
              <a:pathLst>
                <a:path w="41" h="2" extrusionOk="0">
                  <a:moveTo>
                    <a:pt x="41" y="1"/>
                  </a:moveTo>
                  <a:lnTo>
                    <a:pt x="41" y="1"/>
                  </a:lnTo>
                  <a:lnTo>
                    <a:pt x="34" y="0"/>
                  </a:lnTo>
                  <a:lnTo>
                    <a:pt x="0" y="1"/>
                  </a:lnTo>
                  <a:lnTo>
                    <a:pt x="7" y="2"/>
                  </a:lnTo>
                  <a:lnTo>
                    <a:pt x="4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2" name="Google Shape;152;p14"/>
            <p:cNvSpPr/>
            <p:nvPr/>
          </p:nvSpPr>
          <p:spPr>
            <a:xfrm>
              <a:off x="4800600" y="2822575"/>
              <a:ext cx="117475" cy="7937"/>
            </a:xfrm>
            <a:custGeom>
              <a:avLst/>
              <a:gdLst/>
              <a:ahLst/>
              <a:cxnLst/>
              <a:rect l="l" t="t" r="r" b="b"/>
              <a:pathLst>
                <a:path w="61" h="3" extrusionOk="0">
                  <a:moveTo>
                    <a:pt x="11" y="2"/>
                  </a:moveTo>
                  <a:lnTo>
                    <a:pt x="11" y="2"/>
                  </a:lnTo>
                  <a:cubicBezTo>
                    <a:pt x="39" y="3"/>
                    <a:pt x="61" y="0"/>
                    <a:pt x="54" y="0"/>
                  </a:cubicBezTo>
                  <a:lnTo>
                    <a:pt x="0" y="0"/>
                  </a:lnTo>
                  <a:cubicBezTo>
                    <a:pt x="13" y="2"/>
                    <a:pt x="15" y="0"/>
                    <a:pt x="46" y="0"/>
                  </a:cubicBezTo>
                  <a:lnTo>
                    <a:pt x="11"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3" name="Google Shape;153;p14"/>
            <p:cNvSpPr/>
            <p:nvPr/>
          </p:nvSpPr>
          <p:spPr>
            <a:xfrm>
              <a:off x="187325" y="2714625"/>
              <a:ext cx="1925638" cy="31750"/>
            </a:xfrm>
            <a:custGeom>
              <a:avLst/>
              <a:gdLst/>
              <a:ahLst/>
              <a:cxnLst/>
              <a:rect l="l" t="t" r="r" b="b"/>
              <a:pathLst>
                <a:path w="1004" h="14" extrusionOk="0">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4" name="Google Shape;154;p14"/>
            <p:cNvSpPr/>
            <p:nvPr/>
          </p:nvSpPr>
          <p:spPr>
            <a:xfrm>
              <a:off x="1947862" y="2735263"/>
              <a:ext cx="47625" cy="0"/>
            </a:xfrm>
            <a:custGeom>
              <a:avLst/>
              <a:gdLst/>
              <a:ahLst/>
              <a:cxnLst/>
              <a:rect l="l" t="t" r="r" b="b"/>
              <a:pathLst>
                <a:path w="25" h="120000" extrusionOk="0">
                  <a:moveTo>
                    <a:pt x="0" y="0"/>
                  </a:moveTo>
                  <a:lnTo>
                    <a:pt x="0" y="0"/>
                  </a:lnTo>
                  <a:lnTo>
                    <a:pt x="2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5" name="Google Shape;155;p14"/>
            <p:cNvSpPr/>
            <p:nvPr/>
          </p:nvSpPr>
          <p:spPr>
            <a:xfrm>
              <a:off x="112712" y="2724150"/>
              <a:ext cx="74613" cy="0"/>
            </a:xfrm>
            <a:custGeom>
              <a:avLst/>
              <a:gdLst/>
              <a:ahLst/>
              <a:cxnLst/>
              <a:rect l="l" t="t" r="r" b="b"/>
              <a:pathLst>
                <a:path w="39" h="120000" extrusionOk="0">
                  <a:moveTo>
                    <a:pt x="0" y="0"/>
                  </a:moveTo>
                  <a:lnTo>
                    <a:pt x="0" y="0"/>
                  </a:lnTo>
                  <a:lnTo>
                    <a:pt x="39" y="0"/>
                  </a:lnTo>
                  <a:cubicBezTo>
                    <a:pt x="27" y="0"/>
                    <a:pt x="14"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6" name="Google Shape;156;p14"/>
            <p:cNvSpPr/>
            <p:nvPr/>
          </p:nvSpPr>
          <p:spPr>
            <a:xfrm>
              <a:off x="2187575" y="2717800"/>
              <a:ext cx="176213" cy="6350"/>
            </a:xfrm>
            <a:custGeom>
              <a:avLst/>
              <a:gdLst/>
              <a:ahLst/>
              <a:cxnLst/>
              <a:rect l="l" t="t" r="r" b="b"/>
              <a:pathLst>
                <a:path w="92" h="3" extrusionOk="0">
                  <a:moveTo>
                    <a:pt x="71" y="3"/>
                  </a:moveTo>
                  <a:lnTo>
                    <a:pt x="71" y="3"/>
                  </a:lnTo>
                  <a:cubicBezTo>
                    <a:pt x="47" y="2"/>
                    <a:pt x="88" y="1"/>
                    <a:pt x="92" y="0"/>
                  </a:cubicBezTo>
                  <a:lnTo>
                    <a:pt x="8" y="1"/>
                  </a:lnTo>
                  <a:cubicBezTo>
                    <a:pt x="8" y="1"/>
                    <a:pt x="0" y="2"/>
                    <a:pt x="2" y="3"/>
                  </a:cubicBezTo>
                  <a:lnTo>
                    <a:pt x="71"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7" name="Google Shape;157;p14"/>
            <p:cNvSpPr/>
            <p:nvPr/>
          </p:nvSpPr>
          <p:spPr>
            <a:xfrm>
              <a:off x="2112962" y="2714625"/>
              <a:ext cx="90488" cy="4762"/>
            </a:xfrm>
            <a:custGeom>
              <a:avLst/>
              <a:gdLst/>
              <a:ahLst/>
              <a:cxnLst/>
              <a:rect l="l" t="t" r="r" b="b"/>
              <a:pathLst>
                <a:path w="47" h="2" extrusionOk="0">
                  <a:moveTo>
                    <a:pt x="22" y="0"/>
                  </a:moveTo>
                  <a:lnTo>
                    <a:pt x="22" y="0"/>
                  </a:lnTo>
                  <a:cubicBezTo>
                    <a:pt x="19" y="1"/>
                    <a:pt x="11" y="1"/>
                    <a:pt x="0" y="2"/>
                  </a:cubicBezTo>
                  <a:lnTo>
                    <a:pt x="47" y="2"/>
                  </a:lnTo>
                  <a:cubicBezTo>
                    <a:pt x="47" y="1"/>
                    <a:pt x="41" y="0"/>
                    <a:pt x="2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8" name="Google Shape;158;p14"/>
            <p:cNvSpPr/>
            <p:nvPr/>
          </p:nvSpPr>
          <p:spPr>
            <a:xfrm>
              <a:off x="2101850" y="2811463"/>
              <a:ext cx="71438" cy="3175"/>
            </a:xfrm>
            <a:custGeom>
              <a:avLst/>
              <a:gdLst/>
              <a:ahLst/>
              <a:cxnLst/>
              <a:rect l="l" t="t" r="r" b="b"/>
              <a:pathLst>
                <a:path w="37" h="1" extrusionOk="0">
                  <a:moveTo>
                    <a:pt x="37" y="0"/>
                  </a:moveTo>
                  <a:lnTo>
                    <a:pt x="37" y="0"/>
                  </a:lnTo>
                  <a:lnTo>
                    <a:pt x="22" y="1"/>
                  </a:lnTo>
                  <a:lnTo>
                    <a:pt x="0" y="1"/>
                  </a:lnTo>
                  <a:lnTo>
                    <a:pt x="3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9" name="Google Shape;159;p14"/>
            <p:cNvSpPr/>
            <p:nvPr/>
          </p:nvSpPr>
          <p:spPr>
            <a:xfrm>
              <a:off x="1724025" y="2805113"/>
              <a:ext cx="120650" cy="4762"/>
            </a:xfrm>
            <a:custGeom>
              <a:avLst/>
              <a:gdLst/>
              <a:ahLst/>
              <a:cxnLst/>
              <a:rect l="l" t="t" r="r" b="b"/>
              <a:pathLst>
                <a:path w="63" h="2" extrusionOk="0">
                  <a:moveTo>
                    <a:pt x="0" y="0"/>
                  </a:moveTo>
                  <a:lnTo>
                    <a:pt x="0" y="0"/>
                  </a:lnTo>
                  <a:cubicBezTo>
                    <a:pt x="18" y="2"/>
                    <a:pt x="52" y="1"/>
                    <a:pt x="63" y="0"/>
                  </a:cubicBezTo>
                  <a:cubicBezTo>
                    <a:pt x="24" y="0"/>
                    <a:pt x="41"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0" name="Google Shape;160;p14"/>
            <p:cNvSpPr/>
            <p:nvPr/>
          </p:nvSpPr>
          <p:spPr>
            <a:xfrm>
              <a:off x="1744662" y="2833688"/>
              <a:ext cx="73025" cy="3175"/>
            </a:xfrm>
            <a:custGeom>
              <a:avLst/>
              <a:gdLst/>
              <a:ahLst/>
              <a:cxnLst/>
              <a:rect l="l" t="t" r="r" b="b"/>
              <a:pathLst>
                <a:path w="38" h="1" extrusionOk="0">
                  <a:moveTo>
                    <a:pt x="38" y="0"/>
                  </a:moveTo>
                  <a:lnTo>
                    <a:pt x="38" y="0"/>
                  </a:lnTo>
                  <a:lnTo>
                    <a:pt x="0" y="1"/>
                  </a:lnTo>
                  <a:lnTo>
                    <a:pt x="3" y="1"/>
                  </a:lnTo>
                  <a:lnTo>
                    <a:pt x="3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1" name="Google Shape;161;p14"/>
            <p:cNvSpPr/>
            <p:nvPr/>
          </p:nvSpPr>
          <p:spPr>
            <a:xfrm>
              <a:off x="-474663" y="2741613"/>
              <a:ext cx="34925" cy="0"/>
            </a:xfrm>
            <a:custGeom>
              <a:avLst/>
              <a:gdLst/>
              <a:ahLst/>
              <a:cxnLst/>
              <a:rect l="l" t="t" r="r" b="b"/>
              <a:pathLst>
                <a:path w="18" h="120000" extrusionOk="0">
                  <a:moveTo>
                    <a:pt x="18" y="0"/>
                  </a:moveTo>
                  <a:lnTo>
                    <a:pt x="18" y="0"/>
                  </a:lnTo>
                  <a:lnTo>
                    <a:pt x="0" y="0"/>
                  </a:lnTo>
                  <a:lnTo>
                    <a:pt x="1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2" name="Google Shape;162;p14"/>
            <p:cNvSpPr/>
            <p:nvPr/>
          </p:nvSpPr>
          <p:spPr>
            <a:xfrm>
              <a:off x="-947738" y="2725738"/>
              <a:ext cx="1239838" cy="19050"/>
            </a:xfrm>
            <a:custGeom>
              <a:avLst/>
              <a:gdLst/>
              <a:ahLst/>
              <a:cxnLst/>
              <a:rect l="l" t="t" r="r" b="b"/>
              <a:pathLst>
                <a:path w="647" h="8" extrusionOk="0">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3" name="Google Shape;163;p14"/>
            <p:cNvSpPr/>
            <p:nvPr/>
          </p:nvSpPr>
          <p:spPr>
            <a:xfrm>
              <a:off x="-1944688" y="2741613"/>
              <a:ext cx="4763" cy="0"/>
            </a:xfrm>
            <a:custGeom>
              <a:avLst/>
              <a:gdLst/>
              <a:ahLst/>
              <a:cxnLst/>
              <a:rect l="l" t="t" r="r" b="b"/>
              <a:pathLst>
                <a:path w="2" h="120000" extrusionOk="0">
                  <a:moveTo>
                    <a:pt x="1" y="0"/>
                  </a:moveTo>
                  <a:lnTo>
                    <a:pt x="1" y="0"/>
                  </a:lnTo>
                  <a:lnTo>
                    <a:pt x="2" y="0"/>
                  </a:lnTo>
                  <a:cubicBezTo>
                    <a:pt x="0" y="0"/>
                    <a:pt x="0"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4" name="Google Shape;164;p14"/>
            <p:cNvSpPr/>
            <p:nvPr/>
          </p:nvSpPr>
          <p:spPr>
            <a:xfrm>
              <a:off x="-1939925" y="2735263"/>
              <a:ext cx="173038" cy="6350"/>
            </a:xfrm>
            <a:custGeom>
              <a:avLst/>
              <a:gdLst/>
              <a:ahLst/>
              <a:cxnLst/>
              <a:rect l="l" t="t" r="r" b="b"/>
              <a:pathLst>
                <a:path w="90" h="3" extrusionOk="0">
                  <a:moveTo>
                    <a:pt x="36" y="3"/>
                  </a:moveTo>
                  <a:lnTo>
                    <a:pt x="36" y="3"/>
                  </a:lnTo>
                  <a:lnTo>
                    <a:pt x="90" y="0"/>
                  </a:lnTo>
                  <a:lnTo>
                    <a:pt x="6" y="1"/>
                  </a:lnTo>
                  <a:lnTo>
                    <a:pt x="0" y="3"/>
                  </a:lnTo>
                  <a:cubicBezTo>
                    <a:pt x="8" y="2"/>
                    <a:pt x="37" y="1"/>
                    <a:pt x="48" y="2"/>
                  </a:cubicBezTo>
                  <a:lnTo>
                    <a:pt x="36"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5" name="Google Shape;165;p14"/>
            <p:cNvSpPr/>
            <p:nvPr/>
          </p:nvSpPr>
          <p:spPr>
            <a:xfrm>
              <a:off x="-1773238" y="2733675"/>
              <a:ext cx="123825" cy="12700"/>
            </a:xfrm>
            <a:custGeom>
              <a:avLst/>
              <a:gdLst/>
              <a:ahLst/>
              <a:cxnLst/>
              <a:rect l="l" t="t" r="r" b="b"/>
              <a:pathLst>
                <a:path w="65" h="6" extrusionOk="0">
                  <a:moveTo>
                    <a:pt x="65" y="0"/>
                  </a:moveTo>
                  <a:lnTo>
                    <a:pt x="65" y="0"/>
                  </a:lnTo>
                  <a:cubicBezTo>
                    <a:pt x="22" y="1"/>
                    <a:pt x="25" y="3"/>
                    <a:pt x="48" y="4"/>
                  </a:cubicBezTo>
                  <a:cubicBezTo>
                    <a:pt x="8" y="5"/>
                    <a:pt x="27" y="1"/>
                    <a:pt x="0" y="4"/>
                  </a:cubicBezTo>
                  <a:cubicBezTo>
                    <a:pt x="1" y="6"/>
                    <a:pt x="50" y="5"/>
                    <a:pt x="61" y="4"/>
                  </a:cubicBezTo>
                  <a:lnTo>
                    <a:pt x="6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6" name="Google Shape;166;p14"/>
            <p:cNvSpPr/>
            <p:nvPr/>
          </p:nvSpPr>
          <p:spPr>
            <a:xfrm>
              <a:off x="-1057275" y="2735263"/>
              <a:ext cx="57150" cy="3175"/>
            </a:xfrm>
            <a:custGeom>
              <a:avLst/>
              <a:gdLst/>
              <a:ahLst/>
              <a:cxnLst/>
              <a:rect l="l" t="t" r="r" b="b"/>
              <a:pathLst>
                <a:path w="30" h="1" extrusionOk="0">
                  <a:moveTo>
                    <a:pt x="12" y="0"/>
                  </a:moveTo>
                  <a:lnTo>
                    <a:pt x="12" y="0"/>
                  </a:lnTo>
                  <a:lnTo>
                    <a:pt x="0" y="1"/>
                  </a:lnTo>
                  <a:lnTo>
                    <a:pt x="30" y="1"/>
                  </a:lnTo>
                  <a:lnTo>
                    <a:pt x="12"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7" name="Google Shape;167;p14"/>
            <p:cNvSpPr/>
            <p:nvPr/>
          </p:nvSpPr>
          <p:spPr>
            <a:xfrm>
              <a:off x="-1116013" y="2738438"/>
              <a:ext cx="58738" cy="3175"/>
            </a:xfrm>
            <a:custGeom>
              <a:avLst/>
              <a:gdLst/>
              <a:ahLst/>
              <a:cxnLst/>
              <a:rect l="l" t="t" r="r" b="b"/>
              <a:pathLst>
                <a:path w="30" h="2" extrusionOk="0">
                  <a:moveTo>
                    <a:pt x="30" y="0"/>
                  </a:moveTo>
                  <a:lnTo>
                    <a:pt x="30" y="0"/>
                  </a:lnTo>
                  <a:lnTo>
                    <a:pt x="0" y="0"/>
                  </a:lnTo>
                  <a:cubicBezTo>
                    <a:pt x="2" y="0"/>
                    <a:pt x="4" y="1"/>
                    <a:pt x="9" y="2"/>
                  </a:cubicBezTo>
                  <a:lnTo>
                    <a:pt x="3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8" name="Google Shape;168;p14"/>
            <p:cNvSpPr/>
            <p:nvPr/>
          </p:nvSpPr>
          <p:spPr>
            <a:xfrm>
              <a:off x="-1349375" y="2735263"/>
              <a:ext cx="84138" cy="0"/>
            </a:xfrm>
            <a:custGeom>
              <a:avLst/>
              <a:gdLst/>
              <a:ahLst/>
              <a:cxnLst/>
              <a:rect l="l" t="t" r="r" b="b"/>
              <a:pathLst>
                <a:path w="44" h="120000" extrusionOk="0">
                  <a:moveTo>
                    <a:pt x="44" y="0"/>
                  </a:moveTo>
                  <a:lnTo>
                    <a:pt x="44" y="0"/>
                  </a:lnTo>
                  <a:lnTo>
                    <a:pt x="0" y="0"/>
                  </a:lnTo>
                  <a:lnTo>
                    <a:pt x="4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9" name="Google Shape;169;p14"/>
            <p:cNvSpPr/>
            <p:nvPr/>
          </p:nvSpPr>
          <p:spPr>
            <a:xfrm>
              <a:off x="-1265238" y="2735263"/>
              <a:ext cx="65088" cy="3175"/>
            </a:xfrm>
            <a:custGeom>
              <a:avLst/>
              <a:gdLst/>
              <a:ahLst/>
              <a:cxnLst/>
              <a:rect l="l" t="t" r="r" b="b"/>
              <a:pathLst>
                <a:path w="34" h="1" extrusionOk="0">
                  <a:moveTo>
                    <a:pt x="34" y="1"/>
                  </a:moveTo>
                  <a:lnTo>
                    <a:pt x="34" y="1"/>
                  </a:lnTo>
                  <a:lnTo>
                    <a:pt x="33" y="0"/>
                  </a:lnTo>
                  <a:lnTo>
                    <a:pt x="0" y="0"/>
                  </a:lnTo>
                  <a:lnTo>
                    <a:pt x="34"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0" name="Google Shape;170;p14"/>
            <p:cNvSpPr/>
            <p:nvPr/>
          </p:nvSpPr>
          <p:spPr>
            <a:xfrm>
              <a:off x="-1219200" y="2728913"/>
              <a:ext cx="103188" cy="9525"/>
            </a:xfrm>
            <a:custGeom>
              <a:avLst/>
              <a:gdLst/>
              <a:ahLst/>
              <a:cxnLst/>
              <a:rect l="l" t="t" r="r" b="b"/>
              <a:pathLst>
                <a:path w="54" h="4" extrusionOk="0">
                  <a:moveTo>
                    <a:pt x="54" y="4"/>
                  </a:moveTo>
                  <a:lnTo>
                    <a:pt x="54" y="4"/>
                  </a:lnTo>
                  <a:cubicBezTo>
                    <a:pt x="49" y="2"/>
                    <a:pt x="43" y="0"/>
                    <a:pt x="0" y="1"/>
                  </a:cubicBezTo>
                  <a:lnTo>
                    <a:pt x="9" y="3"/>
                  </a:lnTo>
                  <a:lnTo>
                    <a:pt x="54"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1" name="Google Shape;171;p14"/>
            <p:cNvSpPr/>
            <p:nvPr/>
          </p:nvSpPr>
          <p:spPr>
            <a:xfrm>
              <a:off x="1225550" y="2830513"/>
              <a:ext cx="73025" cy="3175"/>
            </a:xfrm>
            <a:custGeom>
              <a:avLst/>
              <a:gdLst/>
              <a:ahLst/>
              <a:cxnLst/>
              <a:rect l="l" t="t" r="r" b="b"/>
              <a:pathLst>
                <a:path w="38" h="2" extrusionOk="0">
                  <a:moveTo>
                    <a:pt x="34" y="0"/>
                  </a:moveTo>
                  <a:lnTo>
                    <a:pt x="34" y="0"/>
                  </a:lnTo>
                  <a:lnTo>
                    <a:pt x="0" y="1"/>
                  </a:lnTo>
                  <a:lnTo>
                    <a:pt x="4" y="2"/>
                  </a:lnTo>
                  <a:lnTo>
                    <a:pt x="38" y="1"/>
                  </a:lnTo>
                  <a:lnTo>
                    <a:pt x="3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2" name="Google Shape;172;p14"/>
            <p:cNvSpPr/>
            <p:nvPr/>
          </p:nvSpPr>
          <p:spPr>
            <a:xfrm>
              <a:off x="874712" y="2827338"/>
              <a:ext cx="39688" cy="3175"/>
            </a:xfrm>
            <a:custGeom>
              <a:avLst/>
              <a:gdLst/>
              <a:ahLst/>
              <a:cxnLst/>
              <a:rect l="l" t="t" r="r" b="b"/>
              <a:pathLst>
                <a:path w="21" h="1" extrusionOk="0">
                  <a:moveTo>
                    <a:pt x="21" y="0"/>
                  </a:moveTo>
                  <a:lnTo>
                    <a:pt x="21" y="0"/>
                  </a:lnTo>
                  <a:lnTo>
                    <a:pt x="0" y="1"/>
                  </a:lnTo>
                  <a:cubicBezTo>
                    <a:pt x="9" y="1"/>
                    <a:pt x="16" y="1"/>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3" name="Google Shape;173;p14"/>
            <p:cNvSpPr/>
            <p:nvPr/>
          </p:nvSpPr>
          <p:spPr>
            <a:xfrm>
              <a:off x="417512" y="2827338"/>
              <a:ext cx="457200" cy="31750"/>
            </a:xfrm>
            <a:custGeom>
              <a:avLst/>
              <a:gdLst/>
              <a:ahLst/>
              <a:cxnLst/>
              <a:rect l="l" t="t" r="r" b="b"/>
              <a:pathLst>
                <a:path w="238" h="14" extrusionOk="0">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4" name="Google Shape;174;p14"/>
            <p:cNvSpPr/>
            <p:nvPr/>
          </p:nvSpPr>
          <p:spPr>
            <a:xfrm>
              <a:off x="755650" y="2859087"/>
              <a:ext cx="68263" cy="4762"/>
            </a:xfrm>
            <a:custGeom>
              <a:avLst/>
              <a:gdLst/>
              <a:ahLst/>
              <a:cxnLst/>
              <a:rect l="l" t="t" r="r" b="b"/>
              <a:pathLst>
                <a:path w="36" h="2" extrusionOk="0">
                  <a:moveTo>
                    <a:pt x="0" y="1"/>
                  </a:moveTo>
                  <a:lnTo>
                    <a:pt x="0" y="1"/>
                  </a:lnTo>
                  <a:cubicBezTo>
                    <a:pt x="19" y="2"/>
                    <a:pt x="24" y="1"/>
                    <a:pt x="36" y="1"/>
                  </a:cubicBezTo>
                  <a:cubicBezTo>
                    <a:pt x="33" y="0"/>
                    <a:pt x="15" y="1"/>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5" name="Google Shape;175;p14"/>
            <p:cNvSpPr/>
            <p:nvPr/>
          </p:nvSpPr>
          <p:spPr>
            <a:xfrm>
              <a:off x="-133350" y="2798763"/>
              <a:ext cx="111125" cy="4762"/>
            </a:xfrm>
            <a:custGeom>
              <a:avLst/>
              <a:gdLst/>
              <a:ahLst/>
              <a:cxnLst/>
              <a:rect l="l" t="t" r="r" b="b"/>
              <a:pathLst>
                <a:path w="58" h="2" extrusionOk="0">
                  <a:moveTo>
                    <a:pt x="37" y="0"/>
                  </a:moveTo>
                  <a:lnTo>
                    <a:pt x="37" y="0"/>
                  </a:lnTo>
                  <a:cubicBezTo>
                    <a:pt x="34" y="1"/>
                    <a:pt x="0" y="1"/>
                    <a:pt x="7" y="2"/>
                  </a:cubicBezTo>
                  <a:lnTo>
                    <a:pt x="58" y="2"/>
                  </a:lnTo>
                  <a:cubicBezTo>
                    <a:pt x="46" y="2"/>
                    <a:pt x="42" y="1"/>
                    <a:pt x="3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6" name="Google Shape;176;p14"/>
            <p:cNvSpPr/>
            <p:nvPr/>
          </p:nvSpPr>
          <p:spPr>
            <a:xfrm>
              <a:off x="-22225" y="2800350"/>
              <a:ext cx="44450" cy="3175"/>
            </a:xfrm>
            <a:custGeom>
              <a:avLst/>
              <a:gdLst/>
              <a:ahLst/>
              <a:cxnLst/>
              <a:rect l="l" t="t" r="r" b="b"/>
              <a:pathLst>
                <a:path w="23" h="1" extrusionOk="0">
                  <a:moveTo>
                    <a:pt x="23" y="0"/>
                  </a:moveTo>
                  <a:lnTo>
                    <a:pt x="23" y="0"/>
                  </a:lnTo>
                  <a:lnTo>
                    <a:pt x="0" y="1"/>
                  </a:lnTo>
                  <a:cubicBezTo>
                    <a:pt x="6" y="1"/>
                    <a:pt x="13"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7" name="Google Shape;177;p14"/>
            <p:cNvSpPr/>
            <p:nvPr/>
          </p:nvSpPr>
          <p:spPr>
            <a:xfrm>
              <a:off x="-66675" y="2798763"/>
              <a:ext cx="6350" cy="0"/>
            </a:xfrm>
            <a:custGeom>
              <a:avLst/>
              <a:gdLst/>
              <a:ahLst/>
              <a:cxnLst/>
              <a:rect l="l" t="t" r="r" b="b"/>
              <a:pathLst>
                <a:path w="3" h="120000" extrusionOk="0">
                  <a:moveTo>
                    <a:pt x="0" y="0"/>
                  </a:moveTo>
                  <a:lnTo>
                    <a:pt x="0" y="0"/>
                  </a:lnTo>
                  <a:lnTo>
                    <a:pt x="2" y="0"/>
                  </a:lnTo>
                  <a:cubicBezTo>
                    <a:pt x="3" y="0"/>
                    <a:pt x="3"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8" name="Google Shape;178;p14"/>
            <p:cNvSpPr/>
            <p:nvPr/>
          </p:nvSpPr>
          <p:spPr>
            <a:xfrm>
              <a:off x="-1566863" y="2730500"/>
              <a:ext cx="65088" cy="3175"/>
            </a:xfrm>
            <a:custGeom>
              <a:avLst/>
              <a:gdLst/>
              <a:ahLst/>
              <a:cxnLst/>
              <a:rect l="l" t="t" r="r" b="b"/>
              <a:pathLst>
                <a:path w="34" h="1" extrusionOk="0">
                  <a:moveTo>
                    <a:pt x="33" y="1"/>
                  </a:moveTo>
                  <a:lnTo>
                    <a:pt x="33" y="1"/>
                  </a:lnTo>
                  <a:cubicBezTo>
                    <a:pt x="34" y="0"/>
                    <a:pt x="12" y="1"/>
                    <a:pt x="0" y="1"/>
                  </a:cubicBezTo>
                  <a:cubicBezTo>
                    <a:pt x="9" y="1"/>
                    <a:pt x="22" y="1"/>
                    <a:pt x="3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9" name="Google Shape;179;p14"/>
            <p:cNvSpPr/>
            <p:nvPr/>
          </p:nvSpPr>
          <p:spPr>
            <a:xfrm>
              <a:off x="-3175000" y="2740025"/>
              <a:ext cx="38100" cy="0"/>
            </a:xfrm>
            <a:custGeom>
              <a:avLst/>
              <a:gdLst/>
              <a:ahLst/>
              <a:cxnLst/>
              <a:rect l="l" t="t" r="r" b="b"/>
              <a:pathLst>
                <a:path w="20" h="120000" extrusionOk="0">
                  <a:moveTo>
                    <a:pt x="20" y="0"/>
                  </a:moveTo>
                  <a:lnTo>
                    <a:pt x="20" y="0"/>
                  </a:lnTo>
                  <a:lnTo>
                    <a:pt x="0" y="0"/>
                  </a:lnTo>
                  <a:cubicBezTo>
                    <a:pt x="7" y="0"/>
                    <a:pt x="11" y="0"/>
                    <a:pt x="2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80" name="Google Shape;180;p14"/>
            <p:cNvSpPr/>
            <p:nvPr/>
          </p:nvSpPr>
          <p:spPr>
            <a:xfrm>
              <a:off x="-3735388" y="2803525"/>
              <a:ext cx="6350" cy="1587"/>
            </a:xfrm>
            <a:custGeom>
              <a:avLst/>
              <a:gdLst/>
              <a:ahLst/>
              <a:cxnLst/>
              <a:rect l="l" t="t" r="r" b="b"/>
              <a:pathLst>
                <a:path w="4" h="1" extrusionOk="0">
                  <a:moveTo>
                    <a:pt x="4" y="0"/>
                  </a:moveTo>
                  <a:lnTo>
                    <a:pt x="4" y="0"/>
                  </a:lnTo>
                  <a:cubicBezTo>
                    <a:pt x="3" y="0"/>
                    <a:pt x="2" y="1"/>
                    <a:pt x="0" y="1"/>
                  </a:cubicBezTo>
                  <a:cubicBezTo>
                    <a:pt x="2" y="1"/>
                    <a:pt x="3" y="1"/>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81" name="Google Shape;181;p14"/>
            <p:cNvSpPr/>
            <p:nvPr/>
          </p:nvSpPr>
          <p:spPr>
            <a:xfrm>
              <a:off x="-3924300" y="2803525"/>
              <a:ext cx="188913" cy="3175"/>
            </a:xfrm>
            <a:custGeom>
              <a:avLst/>
              <a:gdLst/>
              <a:ahLst/>
              <a:cxnLst/>
              <a:rect l="l" t="t" r="r" b="b"/>
              <a:pathLst>
                <a:path w="98" h="2" extrusionOk="0">
                  <a:moveTo>
                    <a:pt x="98" y="1"/>
                  </a:moveTo>
                  <a:lnTo>
                    <a:pt x="98" y="1"/>
                  </a:lnTo>
                  <a:cubicBezTo>
                    <a:pt x="84" y="2"/>
                    <a:pt x="42" y="0"/>
                    <a:pt x="26" y="1"/>
                  </a:cubicBezTo>
                  <a:lnTo>
                    <a:pt x="28" y="1"/>
                  </a:lnTo>
                  <a:lnTo>
                    <a:pt x="0" y="2"/>
                  </a:lnTo>
                  <a:cubicBezTo>
                    <a:pt x="27" y="2"/>
                    <a:pt x="82" y="2"/>
                    <a:pt x="9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sp>
        <p:nvSpPr>
          <p:cNvPr id="182" name="Google Shape;182;p14"/>
          <p:cNvSpPr txBox="1">
            <a:spLocks noGrp="1"/>
          </p:cNvSpPr>
          <p:nvPr>
            <p:ph type="subTitle" idx="1"/>
          </p:nvPr>
        </p:nvSpPr>
        <p:spPr>
          <a:xfrm>
            <a:off x="1522810" y="5105400"/>
            <a:ext cx="9146381" cy="10668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1800"/>
              <a:buNone/>
              <a:defRPr>
                <a:solidFill>
                  <a:schemeClr val="lt1"/>
                </a:solidFill>
              </a:defRPr>
            </a:lvl1pPr>
            <a:lvl2pPr lvl="1" algn="ctr">
              <a:lnSpc>
                <a:spcPct val="90000"/>
              </a:lnSpc>
              <a:spcBef>
                <a:spcPts val="667"/>
              </a:spcBef>
              <a:spcAft>
                <a:spcPts val="0"/>
              </a:spcAft>
              <a:buClr>
                <a:schemeClr val="lt1"/>
              </a:buClr>
              <a:buSzPts val="1500"/>
              <a:buNone/>
              <a:defRPr>
                <a:solidFill>
                  <a:schemeClr val="lt1"/>
                </a:solidFill>
              </a:defRPr>
            </a:lvl2pPr>
            <a:lvl3pPr lvl="2" algn="ctr">
              <a:lnSpc>
                <a:spcPct val="90000"/>
              </a:lnSpc>
              <a:spcBef>
                <a:spcPts val="667"/>
              </a:spcBef>
              <a:spcAft>
                <a:spcPts val="0"/>
              </a:spcAft>
              <a:buClr>
                <a:schemeClr val="lt1"/>
              </a:buClr>
              <a:buSzPts val="1400"/>
              <a:buNone/>
              <a:defRPr>
                <a:solidFill>
                  <a:schemeClr val="lt1"/>
                </a:solidFill>
              </a:defRPr>
            </a:lvl3pPr>
            <a:lvl4pPr lvl="3" algn="ctr">
              <a:lnSpc>
                <a:spcPct val="90000"/>
              </a:lnSpc>
              <a:spcBef>
                <a:spcPts val="667"/>
              </a:spcBef>
              <a:spcAft>
                <a:spcPts val="0"/>
              </a:spcAft>
              <a:buClr>
                <a:schemeClr val="lt1"/>
              </a:buClr>
              <a:buSzPts val="1200"/>
              <a:buNone/>
              <a:defRPr>
                <a:solidFill>
                  <a:schemeClr val="lt1"/>
                </a:solidFill>
              </a:defRPr>
            </a:lvl4pPr>
            <a:lvl5pPr lvl="4" algn="ctr">
              <a:lnSpc>
                <a:spcPct val="90000"/>
              </a:lnSpc>
              <a:spcBef>
                <a:spcPts val="667"/>
              </a:spcBef>
              <a:spcAft>
                <a:spcPts val="0"/>
              </a:spcAft>
              <a:buClr>
                <a:schemeClr val="lt1"/>
              </a:buClr>
              <a:buSzPts val="1200"/>
              <a:buNone/>
              <a:defRPr>
                <a:solidFill>
                  <a:schemeClr val="lt1"/>
                </a:solidFill>
              </a:defRPr>
            </a:lvl5pPr>
            <a:lvl6pPr lvl="5" algn="ctr">
              <a:lnSpc>
                <a:spcPct val="90000"/>
              </a:lnSpc>
              <a:spcBef>
                <a:spcPts val="667"/>
              </a:spcBef>
              <a:spcAft>
                <a:spcPts val="0"/>
              </a:spcAft>
              <a:buClr>
                <a:schemeClr val="lt1"/>
              </a:buClr>
              <a:buSzPts val="1200"/>
              <a:buNone/>
              <a:defRPr>
                <a:solidFill>
                  <a:schemeClr val="lt1"/>
                </a:solidFill>
              </a:defRPr>
            </a:lvl6pPr>
            <a:lvl7pPr lvl="6" algn="ctr">
              <a:lnSpc>
                <a:spcPct val="90000"/>
              </a:lnSpc>
              <a:spcBef>
                <a:spcPts val="667"/>
              </a:spcBef>
              <a:spcAft>
                <a:spcPts val="0"/>
              </a:spcAft>
              <a:buClr>
                <a:schemeClr val="lt1"/>
              </a:buClr>
              <a:buSzPts val="1200"/>
              <a:buNone/>
              <a:defRPr>
                <a:solidFill>
                  <a:schemeClr val="lt1"/>
                </a:solidFill>
              </a:defRPr>
            </a:lvl7pPr>
            <a:lvl8pPr lvl="7" algn="ctr">
              <a:lnSpc>
                <a:spcPct val="90000"/>
              </a:lnSpc>
              <a:spcBef>
                <a:spcPts val="667"/>
              </a:spcBef>
              <a:spcAft>
                <a:spcPts val="0"/>
              </a:spcAft>
              <a:buClr>
                <a:schemeClr val="lt1"/>
              </a:buClr>
              <a:buSzPts val="1200"/>
              <a:buNone/>
              <a:defRPr>
                <a:solidFill>
                  <a:schemeClr val="lt1"/>
                </a:solidFill>
              </a:defRPr>
            </a:lvl8pPr>
            <a:lvl9pPr lvl="8" algn="ctr">
              <a:lnSpc>
                <a:spcPct val="90000"/>
              </a:lnSpc>
              <a:spcBef>
                <a:spcPts val="667"/>
              </a:spcBef>
              <a:spcAft>
                <a:spcPts val="0"/>
              </a:spcAft>
              <a:buClr>
                <a:schemeClr val="lt1"/>
              </a:buClr>
              <a:buSzPts val="1200"/>
              <a:buNone/>
              <a:defRPr>
                <a:solidFill>
                  <a:schemeClr val="lt1"/>
                </a:solidFill>
              </a:defRPr>
            </a:lvl9pPr>
          </a:lstStyle>
          <a:p>
            <a:endParaRPr/>
          </a:p>
        </p:txBody>
      </p:sp>
    </p:spTree>
    <p:extLst>
      <p:ext uri="{BB962C8B-B14F-4D97-AF65-F5344CB8AC3E}">
        <p14:creationId xmlns:p14="http://schemas.microsoft.com/office/powerpoint/2010/main" val="335160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3"/>
        <p:cNvGrpSpPr/>
        <p:nvPr/>
      </p:nvGrpSpPr>
      <p:grpSpPr>
        <a:xfrm>
          <a:off x="0" y="0"/>
          <a:ext cx="0" cy="0"/>
          <a:chOff x="0" y="0"/>
          <a:chExt cx="0" cy="0"/>
        </a:xfrm>
      </p:grpSpPr>
      <p:sp>
        <p:nvSpPr>
          <p:cNvPr id="184" name="Google Shape;184;p15"/>
          <p:cNvSpPr txBox="1">
            <a:spLocks noGrp="1"/>
          </p:cNvSpPr>
          <p:nvPr>
            <p:ph type="title"/>
          </p:nvPr>
        </p:nvSpPr>
        <p:spPr>
          <a:xfrm>
            <a:off x="1522811" y="274637"/>
            <a:ext cx="9146380" cy="102076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185" name="Google Shape;185;p15" descr="Line graphic"/>
          <p:cNvGrpSpPr/>
          <p:nvPr/>
        </p:nvGrpSpPr>
        <p:grpSpPr>
          <a:xfrm>
            <a:off x="1522809" y="1514475"/>
            <a:ext cx="10572328" cy="64008"/>
            <a:chOff x="1522413" y="1514475"/>
            <a:chExt cx="10569575" cy="64008"/>
          </a:xfrm>
        </p:grpSpPr>
        <p:sp>
          <p:nvSpPr>
            <p:cNvPr id="186" name="Google Shape;186;p15"/>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87" name="Google Shape;187;p15"/>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88" name="Google Shape;188;p15"/>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89" name="Google Shape;189;p15"/>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0" name="Google Shape;190;p15"/>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1" name="Google Shape;191;p15"/>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2" name="Google Shape;192;p15"/>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3" name="Google Shape;193;p15"/>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4" name="Google Shape;194;p15"/>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5" name="Google Shape;195;p15"/>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6" name="Google Shape;196;p15"/>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7" name="Google Shape;197;p15"/>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8" name="Google Shape;198;p15"/>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9" name="Google Shape;199;p15"/>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0" name="Google Shape;200;p15"/>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1" name="Google Shape;201;p15"/>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2" name="Google Shape;202;p15"/>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3" name="Google Shape;203;p15"/>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4" name="Google Shape;204;p15"/>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5" name="Google Shape;205;p15"/>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6" name="Google Shape;206;p15"/>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7" name="Google Shape;207;p15"/>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8" name="Google Shape;208;p15"/>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9" name="Google Shape;209;p15"/>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0" name="Google Shape;210;p15"/>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1" name="Google Shape;211;p15"/>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2" name="Google Shape;212;p15"/>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3" name="Google Shape;213;p15"/>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4" name="Google Shape;214;p15"/>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5" name="Google Shape;215;p15"/>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6" name="Google Shape;216;p15"/>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7" name="Google Shape;217;p15"/>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8" name="Google Shape;218;p15"/>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9" name="Google Shape;219;p15"/>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0" name="Google Shape;220;p15"/>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1" name="Google Shape;221;p15"/>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2" name="Google Shape;222;p15"/>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3" name="Google Shape;223;p15"/>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4" name="Google Shape;224;p15"/>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5" name="Google Shape;225;p15"/>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6" name="Google Shape;226;p15"/>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7" name="Google Shape;227;p15"/>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8" name="Google Shape;228;p15"/>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9" name="Google Shape;229;p15"/>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0" name="Google Shape;230;p15"/>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1" name="Google Shape;231;p15"/>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2" name="Google Shape;232;p15"/>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3" name="Google Shape;233;p15"/>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4" name="Google Shape;234;p15"/>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5" name="Google Shape;235;p15"/>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6" name="Google Shape;236;p15"/>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7" name="Google Shape;237;p15"/>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8" name="Google Shape;238;p15"/>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9" name="Google Shape;239;p15"/>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0" name="Google Shape;240;p15"/>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1" name="Google Shape;241;p15"/>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2" name="Google Shape;242;p15"/>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3" name="Google Shape;243;p15"/>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4" name="Google Shape;244;p15"/>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5" name="Google Shape;245;p15"/>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6" name="Google Shape;246;p15"/>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7" name="Google Shape;247;p15"/>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8" name="Google Shape;248;p15"/>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9" name="Google Shape;249;p15"/>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0" name="Google Shape;250;p15"/>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1" name="Google Shape;251;p15"/>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2" name="Google Shape;252;p15"/>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3" name="Google Shape;253;p15"/>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4" name="Google Shape;254;p15"/>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5" name="Google Shape;255;p15"/>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6" name="Google Shape;256;p15"/>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7" name="Google Shape;257;p15"/>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8" name="Google Shape;258;p15"/>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9" name="Google Shape;259;p15"/>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sp>
        <p:nvSpPr>
          <p:cNvPr id="260" name="Google Shape;260;p15"/>
          <p:cNvSpPr txBox="1">
            <a:spLocks noGrp="1"/>
          </p:cNvSpPr>
          <p:nvPr>
            <p:ph type="body" idx="1"/>
          </p:nvPr>
        </p:nvSpPr>
        <p:spPr>
          <a:xfrm>
            <a:off x="1522811" y="1905000"/>
            <a:ext cx="9146383" cy="42672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867"/>
              </a:spcBef>
              <a:spcAft>
                <a:spcPts val="0"/>
              </a:spcAft>
              <a:buClr>
                <a:schemeClr val="lt1"/>
              </a:buClr>
              <a:buSzPts val="1400"/>
              <a:buChar char="▪"/>
              <a:defRPr/>
            </a:lvl1pPr>
            <a:lvl2pPr marL="1219170" lvl="1" indent="-431789" algn="l">
              <a:lnSpc>
                <a:spcPct val="90000"/>
              </a:lnSpc>
              <a:spcBef>
                <a:spcPts val="667"/>
              </a:spcBef>
              <a:spcAft>
                <a:spcPts val="0"/>
              </a:spcAft>
              <a:buClr>
                <a:schemeClr val="lt1"/>
              </a:buClr>
              <a:buSzPts val="1500"/>
              <a:buChar char="–"/>
              <a:defRPr/>
            </a:lvl2pPr>
            <a:lvl3pPr marL="1828754" lvl="2" indent="-423323" algn="l">
              <a:lnSpc>
                <a:spcPct val="90000"/>
              </a:lnSpc>
              <a:spcBef>
                <a:spcPts val="667"/>
              </a:spcBef>
              <a:spcAft>
                <a:spcPts val="0"/>
              </a:spcAft>
              <a:buClr>
                <a:schemeClr val="lt1"/>
              </a:buClr>
              <a:buSzPts val="1400"/>
              <a:buChar char="▪"/>
              <a:defRPr/>
            </a:lvl3pPr>
            <a:lvl4pPr marL="2438339" lvl="3" indent="-406390" algn="l">
              <a:lnSpc>
                <a:spcPct val="90000"/>
              </a:lnSpc>
              <a:spcBef>
                <a:spcPts val="667"/>
              </a:spcBef>
              <a:spcAft>
                <a:spcPts val="0"/>
              </a:spcAft>
              <a:buClr>
                <a:schemeClr val="lt1"/>
              </a:buClr>
              <a:buSzPts val="1200"/>
              <a:buChar char="–"/>
              <a:defRPr/>
            </a:lvl4pPr>
            <a:lvl5pPr marL="3047924" lvl="4" indent="-406390" algn="l">
              <a:lnSpc>
                <a:spcPct val="90000"/>
              </a:lnSpc>
              <a:spcBef>
                <a:spcPts val="667"/>
              </a:spcBef>
              <a:spcAft>
                <a:spcPts val="0"/>
              </a:spcAft>
              <a:buClr>
                <a:schemeClr val="lt1"/>
              </a:buClr>
              <a:buSzPts val="1200"/>
              <a:buChar char="▪"/>
              <a:defRPr/>
            </a:lvl5pPr>
            <a:lvl6pPr marL="3657509" lvl="5" indent="-406390" algn="l">
              <a:lnSpc>
                <a:spcPct val="90000"/>
              </a:lnSpc>
              <a:spcBef>
                <a:spcPts val="667"/>
              </a:spcBef>
              <a:spcAft>
                <a:spcPts val="0"/>
              </a:spcAft>
              <a:buClr>
                <a:schemeClr val="lt1"/>
              </a:buClr>
              <a:buSzPts val="1200"/>
              <a:buChar char="–"/>
              <a:defRPr/>
            </a:lvl6pPr>
            <a:lvl7pPr marL="4267093" lvl="6" indent="-406390" algn="l">
              <a:lnSpc>
                <a:spcPct val="90000"/>
              </a:lnSpc>
              <a:spcBef>
                <a:spcPts val="667"/>
              </a:spcBef>
              <a:spcAft>
                <a:spcPts val="0"/>
              </a:spcAft>
              <a:buClr>
                <a:schemeClr val="lt1"/>
              </a:buClr>
              <a:buSzPts val="1200"/>
              <a:buChar char="▪"/>
              <a:defRPr/>
            </a:lvl7pPr>
            <a:lvl8pPr marL="4876678" lvl="7" indent="-406390" algn="l">
              <a:lnSpc>
                <a:spcPct val="90000"/>
              </a:lnSpc>
              <a:spcBef>
                <a:spcPts val="667"/>
              </a:spcBef>
              <a:spcAft>
                <a:spcPts val="0"/>
              </a:spcAft>
              <a:buClr>
                <a:schemeClr val="lt1"/>
              </a:buClr>
              <a:buSzPts val="1200"/>
              <a:buChar char="–"/>
              <a:defRPr/>
            </a:lvl8pPr>
            <a:lvl9pPr marL="5486263" lvl="8" indent="-406390" algn="l">
              <a:lnSpc>
                <a:spcPct val="90000"/>
              </a:lnSpc>
              <a:spcBef>
                <a:spcPts val="667"/>
              </a:spcBef>
              <a:spcAft>
                <a:spcPts val="0"/>
              </a:spcAft>
              <a:buClr>
                <a:schemeClr val="lt1"/>
              </a:buClr>
              <a:buSzPts val="1200"/>
              <a:buChar char="▪"/>
              <a:defRPr/>
            </a:lvl9pPr>
          </a:lstStyle>
          <a:p>
            <a:endParaRPr/>
          </a:p>
        </p:txBody>
      </p:sp>
      <p:sp>
        <p:nvSpPr>
          <p:cNvPr id="261" name="Google Shape;261;p15"/>
          <p:cNvSpPr txBox="1">
            <a:spLocks noGrp="1"/>
          </p:cNvSpPr>
          <p:nvPr>
            <p:ph type="ftr" idx="11"/>
          </p:nvPr>
        </p:nvSpPr>
        <p:spPr>
          <a:xfrm>
            <a:off x="1522810" y="6400802"/>
            <a:ext cx="6326247" cy="2762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2" name="Google Shape;262;p15"/>
          <p:cNvSpPr txBox="1">
            <a:spLocks noGrp="1"/>
          </p:cNvSpPr>
          <p:nvPr>
            <p:ph type="dt" idx="10"/>
          </p:nvPr>
        </p:nvSpPr>
        <p:spPr>
          <a:xfrm>
            <a:off x="8077715" y="6400802"/>
            <a:ext cx="1244183" cy="2762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3" name="Google Shape;263;p15"/>
          <p:cNvSpPr txBox="1">
            <a:spLocks noGrp="1"/>
          </p:cNvSpPr>
          <p:nvPr>
            <p:ph type="sldNum" idx="12"/>
          </p:nvPr>
        </p:nvSpPr>
        <p:spPr>
          <a:xfrm>
            <a:off x="9525893" y="6400802"/>
            <a:ext cx="1143300" cy="2762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894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78"/>
        <p:cNvGrpSpPr/>
        <p:nvPr/>
      </p:nvGrpSpPr>
      <p:grpSpPr>
        <a:xfrm>
          <a:off x="0" y="0"/>
          <a:ext cx="0" cy="0"/>
          <a:chOff x="0" y="0"/>
          <a:chExt cx="0" cy="0"/>
        </a:xfrm>
      </p:grpSpPr>
      <p:sp>
        <p:nvSpPr>
          <p:cNvPr id="579" name="Google Shape;579;p18"/>
          <p:cNvSpPr txBox="1">
            <a:spLocks noGrp="1"/>
          </p:cNvSpPr>
          <p:nvPr>
            <p:ph type="title"/>
          </p:nvPr>
        </p:nvSpPr>
        <p:spPr>
          <a:xfrm>
            <a:off x="1522810" y="1905000"/>
            <a:ext cx="9146383" cy="2667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300"/>
              <a:buFont typeface="Consolas"/>
              <a:buNone/>
              <a:defRPr sz="4400" b="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580" name="Google Shape;580;p18" descr="Line graphic"/>
          <p:cNvGrpSpPr/>
          <p:nvPr/>
        </p:nvGrpSpPr>
        <p:grpSpPr>
          <a:xfrm>
            <a:off x="1585309" y="4724400"/>
            <a:ext cx="8634184" cy="64008"/>
            <a:chOff x="-4110038" y="2703513"/>
            <a:chExt cx="17394239" cy="160336"/>
          </a:xfrm>
        </p:grpSpPr>
        <p:sp>
          <p:nvSpPr>
            <p:cNvPr id="581" name="Google Shape;581;p18"/>
            <p:cNvSpPr/>
            <p:nvPr/>
          </p:nvSpPr>
          <p:spPr>
            <a:xfrm>
              <a:off x="12815888" y="2768600"/>
              <a:ext cx="468313" cy="19050"/>
            </a:xfrm>
            <a:custGeom>
              <a:avLst/>
              <a:gdLst/>
              <a:ahLst/>
              <a:cxnLst/>
              <a:rect l="l" t="t" r="r" b="b"/>
              <a:pathLst>
                <a:path w="244" h="8" extrusionOk="0">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82" name="Google Shape;582;p18"/>
            <p:cNvSpPr/>
            <p:nvPr/>
          </p:nvSpPr>
          <p:spPr>
            <a:xfrm>
              <a:off x="12380913" y="2755900"/>
              <a:ext cx="461963" cy="26987"/>
            </a:xfrm>
            <a:custGeom>
              <a:avLst/>
              <a:gdLst/>
              <a:ahLst/>
              <a:cxnLst/>
              <a:rect l="l" t="t" r="r" b="b"/>
              <a:pathLst>
                <a:path w="241" h="12" extrusionOk="0">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83" name="Google Shape;583;p18"/>
            <p:cNvSpPr/>
            <p:nvPr/>
          </p:nvSpPr>
          <p:spPr>
            <a:xfrm>
              <a:off x="12814300" y="2779713"/>
              <a:ext cx="1588" cy="0"/>
            </a:xfrm>
            <a:custGeom>
              <a:avLst/>
              <a:gdLst/>
              <a:ahLst/>
              <a:cxnLst/>
              <a:rect l="l" t="t" r="r" b="b"/>
              <a:pathLst>
                <a:path w="1" h="120000" extrusionOk="0">
                  <a:moveTo>
                    <a:pt x="0" y="0"/>
                  </a:moveTo>
                  <a:lnTo>
                    <a:pt x="0" y="0"/>
                  </a:lnTo>
                  <a:lnTo>
                    <a:pt x="1"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84" name="Google Shape;584;p18"/>
            <p:cNvSpPr/>
            <p:nvPr/>
          </p:nvSpPr>
          <p:spPr>
            <a:xfrm>
              <a:off x="2738437" y="2795588"/>
              <a:ext cx="425450" cy="15875"/>
            </a:xfrm>
            <a:custGeom>
              <a:avLst/>
              <a:gdLst/>
              <a:ahLst/>
              <a:cxnLst/>
              <a:rect l="l" t="t" r="r" b="b"/>
              <a:pathLst>
                <a:path w="222" h="7" extrusionOk="0">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85" name="Google Shape;585;p18"/>
            <p:cNvSpPr/>
            <p:nvPr/>
          </p:nvSpPr>
          <p:spPr>
            <a:xfrm>
              <a:off x="-3646488" y="2800350"/>
              <a:ext cx="46038" cy="3175"/>
            </a:xfrm>
            <a:custGeom>
              <a:avLst/>
              <a:gdLst/>
              <a:ahLst/>
              <a:cxnLst/>
              <a:rect l="l" t="t" r="r" b="b"/>
              <a:pathLst>
                <a:path w="24" h="1" extrusionOk="0">
                  <a:moveTo>
                    <a:pt x="0" y="1"/>
                  </a:moveTo>
                  <a:lnTo>
                    <a:pt x="0" y="1"/>
                  </a:lnTo>
                  <a:cubicBezTo>
                    <a:pt x="21" y="0"/>
                    <a:pt x="24" y="0"/>
                    <a:pt x="21" y="0"/>
                  </a:cubicBez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86" name="Google Shape;586;p18"/>
            <p:cNvSpPr/>
            <p:nvPr/>
          </p:nvSpPr>
          <p:spPr>
            <a:xfrm>
              <a:off x="2627312" y="2816225"/>
              <a:ext cx="63500" cy="4762"/>
            </a:xfrm>
            <a:custGeom>
              <a:avLst/>
              <a:gdLst/>
              <a:ahLst/>
              <a:cxnLst/>
              <a:rect l="l" t="t" r="r" b="b"/>
              <a:pathLst>
                <a:path w="33" h="2" extrusionOk="0">
                  <a:moveTo>
                    <a:pt x="33" y="0"/>
                  </a:moveTo>
                  <a:lnTo>
                    <a:pt x="33" y="0"/>
                  </a:lnTo>
                  <a:lnTo>
                    <a:pt x="0" y="2"/>
                  </a:lnTo>
                  <a:cubicBezTo>
                    <a:pt x="14" y="1"/>
                    <a:pt x="25" y="1"/>
                    <a:pt x="3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87" name="Google Shape;587;p18"/>
            <p:cNvSpPr/>
            <p:nvPr/>
          </p:nvSpPr>
          <p:spPr>
            <a:xfrm>
              <a:off x="3103562" y="2741613"/>
              <a:ext cx="28575" cy="3175"/>
            </a:xfrm>
            <a:custGeom>
              <a:avLst/>
              <a:gdLst/>
              <a:ahLst/>
              <a:cxnLst/>
              <a:rect l="l" t="t" r="r" b="b"/>
              <a:pathLst>
                <a:path w="15" h="1" extrusionOk="0">
                  <a:moveTo>
                    <a:pt x="15" y="0"/>
                  </a:moveTo>
                  <a:lnTo>
                    <a:pt x="15" y="0"/>
                  </a:lnTo>
                  <a:cubicBezTo>
                    <a:pt x="15" y="0"/>
                    <a:pt x="15" y="0"/>
                    <a:pt x="15" y="0"/>
                  </a:cubicBezTo>
                  <a:lnTo>
                    <a:pt x="0" y="1"/>
                  </a:lnTo>
                  <a:lnTo>
                    <a:pt x="0" y="1"/>
                  </a:lnTo>
                  <a:lnTo>
                    <a:pt x="1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88" name="Google Shape;588;p18"/>
            <p:cNvSpPr/>
            <p:nvPr/>
          </p:nvSpPr>
          <p:spPr>
            <a:xfrm>
              <a:off x="1227137" y="2836863"/>
              <a:ext cx="20638" cy="0"/>
            </a:xfrm>
            <a:custGeom>
              <a:avLst/>
              <a:gdLst/>
              <a:ahLst/>
              <a:cxnLst/>
              <a:rect l="l" t="t" r="r" b="b"/>
              <a:pathLst>
                <a:path w="11" h="120000" extrusionOk="0">
                  <a:moveTo>
                    <a:pt x="11" y="0"/>
                  </a:moveTo>
                  <a:lnTo>
                    <a:pt x="11" y="0"/>
                  </a:lnTo>
                  <a:lnTo>
                    <a:pt x="0" y="0"/>
                  </a:lnTo>
                  <a:lnTo>
                    <a:pt x="1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89" name="Google Shape;589;p18"/>
            <p:cNvSpPr/>
            <p:nvPr/>
          </p:nvSpPr>
          <p:spPr>
            <a:xfrm>
              <a:off x="3660775" y="2713038"/>
              <a:ext cx="331788" cy="20637"/>
            </a:xfrm>
            <a:custGeom>
              <a:avLst/>
              <a:gdLst/>
              <a:ahLst/>
              <a:cxnLst/>
              <a:rect l="l" t="t" r="r" b="b"/>
              <a:pathLst>
                <a:path w="173" h="9" extrusionOk="0">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0" name="Google Shape;590;p18"/>
            <p:cNvSpPr/>
            <p:nvPr/>
          </p:nvSpPr>
          <p:spPr>
            <a:xfrm>
              <a:off x="-1674813" y="2768600"/>
              <a:ext cx="1588" cy="0"/>
            </a:xfrm>
            <a:custGeom>
              <a:avLst/>
              <a:gdLst/>
              <a:ahLst/>
              <a:cxnLst/>
              <a:rect l="l" t="t" r="r" b="b"/>
              <a:pathLst>
                <a:path w="1" h="120000" extrusionOk="0">
                  <a:moveTo>
                    <a:pt x="0" y="0"/>
                  </a:moveTo>
                  <a:lnTo>
                    <a:pt x="0" y="0"/>
                  </a:lnTo>
                  <a:lnTo>
                    <a:pt x="1" y="0"/>
                  </a:ln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1" name="Google Shape;591;p18"/>
            <p:cNvSpPr/>
            <p:nvPr/>
          </p:nvSpPr>
          <p:spPr>
            <a:xfrm>
              <a:off x="-1673225" y="2767013"/>
              <a:ext cx="36513" cy="1587"/>
            </a:xfrm>
            <a:custGeom>
              <a:avLst/>
              <a:gdLst/>
              <a:ahLst/>
              <a:cxnLst/>
              <a:rect l="l" t="t" r="r" b="b"/>
              <a:pathLst>
                <a:path w="19" h="1" extrusionOk="0">
                  <a:moveTo>
                    <a:pt x="3" y="0"/>
                  </a:moveTo>
                  <a:lnTo>
                    <a:pt x="3" y="0"/>
                  </a:lnTo>
                  <a:lnTo>
                    <a:pt x="0" y="1"/>
                  </a:lnTo>
                  <a:cubicBezTo>
                    <a:pt x="4" y="0"/>
                    <a:pt x="19"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2" name="Google Shape;592;p18"/>
            <p:cNvSpPr/>
            <p:nvPr/>
          </p:nvSpPr>
          <p:spPr>
            <a:xfrm>
              <a:off x="2690812" y="2811463"/>
              <a:ext cx="47625" cy="4762"/>
            </a:xfrm>
            <a:custGeom>
              <a:avLst/>
              <a:gdLst/>
              <a:ahLst/>
              <a:cxnLst/>
              <a:rect l="l" t="t" r="r" b="b"/>
              <a:pathLst>
                <a:path w="25" h="2" extrusionOk="0">
                  <a:moveTo>
                    <a:pt x="13" y="0"/>
                  </a:moveTo>
                  <a:lnTo>
                    <a:pt x="13" y="0"/>
                  </a:lnTo>
                  <a:cubicBezTo>
                    <a:pt x="12" y="0"/>
                    <a:pt x="7" y="1"/>
                    <a:pt x="0" y="2"/>
                  </a:cubicBezTo>
                  <a:lnTo>
                    <a:pt x="25" y="0"/>
                  </a:lnTo>
                  <a:lnTo>
                    <a:pt x="1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3" name="Google Shape;593;p18"/>
            <p:cNvSpPr/>
            <p:nvPr/>
          </p:nvSpPr>
          <p:spPr>
            <a:xfrm>
              <a:off x="2822575" y="2794000"/>
              <a:ext cx="163513" cy="4762"/>
            </a:xfrm>
            <a:custGeom>
              <a:avLst/>
              <a:gdLst/>
              <a:ahLst/>
              <a:cxnLst/>
              <a:rect l="l" t="t" r="r" b="b"/>
              <a:pathLst>
                <a:path w="85" h="2" extrusionOk="0">
                  <a:moveTo>
                    <a:pt x="0" y="2"/>
                  </a:moveTo>
                  <a:lnTo>
                    <a:pt x="0" y="2"/>
                  </a:lnTo>
                  <a:lnTo>
                    <a:pt x="62" y="1"/>
                  </a:lnTo>
                  <a:lnTo>
                    <a:pt x="8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4" name="Google Shape;594;p18"/>
            <p:cNvSpPr/>
            <p:nvPr/>
          </p:nvSpPr>
          <p:spPr>
            <a:xfrm>
              <a:off x="715962" y="2809875"/>
              <a:ext cx="1911350" cy="50800"/>
            </a:xfrm>
            <a:custGeom>
              <a:avLst/>
              <a:gdLst/>
              <a:ahLst/>
              <a:cxnLst/>
              <a:rect l="l" t="t" r="r" b="b"/>
              <a:pathLst>
                <a:path w="996" h="23" extrusionOk="0">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5" name="Google Shape;595;p18"/>
            <p:cNvSpPr/>
            <p:nvPr/>
          </p:nvSpPr>
          <p:spPr>
            <a:xfrm>
              <a:off x="1995487" y="2822575"/>
              <a:ext cx="20638" cy="0"/>
            </a:xfrm>
            <a:custGeom>
              <a:avLst/>
              <a:gdLst/>
              <a:ahLst/>
              <a:cxnLst/>
              <a:rect l="l" t="t" r="r" b="b"/>
              <a:pathLst>
                <a:path w="10" h="120000" extrusionOk="0">
                  <a:moveTo>
                    <a:pt x="10" y="0"/>
                  </a:moveTo>
                  <a:lnTo>
                    <a:pt x="10" y="0"/>
                  </a:lnTo>
                  <a:lnTo>
                    <a:pt x="0" y="0"/>
                  </a:lnTo>
                  <a:cubicBezTo>
                    <a:pt x="1" y="0"/>
                    <a:pt x="4" y="0"/>
                    <a:pt x="1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6" name="Google Shape;596;p18"/>
            <p:cNvSpPr/>
            <p:nvPr/>
          </p:nvSpPr>
          <p:spPr>
            <a:xfrm>
              <a:off x="1630362" y="2830513"/>
              <a:ext cx="22225" cy="0"/>
            </a:xfrm>
            <a:custGeom>
              <a:avLst/>
              <a:gdLst/>
              <a:ahLst/>
              <a:cxnLst/>
              <a:rect l="l" t="t" r="r" b="b"/>
              <a:pathLst>
                <a:path w="12" h="120000" extrusionOk="0">
                  <a:moveTo>
                    <a:pt x="11" y="0"/>
                  </a:moveTo>
                  <a:lnTo>
                    <a:pt x="11" y="0"/>
                  </a:lnTo>
                  <a:cubicBezTo>
                    <a:pt x="12" y="0"/>
                    <a:pt x="11" y="0"/>
                    <a:pt x="12" y="0"/>
                  </a:cubicBezTo>
                  <a:lnTo>
                    <a:pt x="0" y="0"/>
                  </a:lnTo>
                  <a:lnTo>
                    <a:pt x="1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7" name="Google Shape;597;p18"/>
            <p:cNvSpPr/>
            <p:nvPr/>
          </p:nvSpPr>
          <p:spPr>
            <a:xfrm>
              <a:off x="2651125" y="2798763"/>
              <a:ext cx="46038" cy="1587"/>
            </a:xfrm>
            <a:custGeom>
              <a:avLst/>
              <a:gdLst/>
              <a:ahLst/>
              <a:cxnLst/>
              <a:rect l="l" t="t" r="r" b="b"/>
              <a:pathLst>
                <a:path w="24" h="1" extrusionOk="0">
                  <a:moveTo>
                    <a:pt x="3" y="1"/>
                  </a:moveTo>
                  <a:lnTo>
                    <a:pt x="3" y="1"/>
                  </a:lnTo>
                  <a:lnTo>
                    <a:pt x="24" y="0"/>
                  </a:lnTo>
                  <a:lnTo>
                    <a:pt x="8" y="1"/>
                  </a:lnTo>
                  <a:cubicBezTo>
                    <a:pt x="2" y="1"/>
                    <a:pt x="0" y="1"/>
                    <a:pt x="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8" name="Google Shape;598;p18"/>
            <p:cNvSpPr/>
            <p:nvPr/>
          </p:nvSpPr>
          <p:spPr>
            <a:xfrm>
              <a:off x="2698750" y="2809875"/>
              <a:ext cx="19050" cy="1587"/>
            </a:xfrm>
            <a:custGeom>
              <a:avLst/>
              <a:gdLst/>
              <a:ahLst/>
              <a:cxnLst/>
              <a:rect l="l" t="t" r="r" b="b"/>
              <a:pathLst>
                <a:path w="10" h="1" extrusionOk="0">
                  <a:moveTo>
                    <a:pt x="4" y="0"/>
                  </a:moveTo>
                  <a:lnTo>
                    <a:pt x="4" y="0"/>
                  </a:lnTo>
                  <a:lnTo>
                    <a:pt x="0" y="1"/>
                  </a:lnTo>
                  <a:lnTo>
                    <a:pt x="9" y="1"/>
                  </a:lnTo>
                  <a:cubicBezTo>
                    <a:pt x="10" y="0"/>
                    <a:pt x="9" y="0"/>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9" name="Google Shape;599;p18"/>
            <p:cNvSpPr/>
            <p:nvPr/>
          </p:nvSpPr>
          <p:spPr>
            <a:xfrm>
              <a:off x="469900" y="2800350"/>
              <a:ext cx="23813" cy="3175"/>
            </a:xfrm>
            <a:custGeom>
              <a:avLst/>
              <a:gdLst/>
              <a:ahLst/>
              <a:cxnLst/>
              <a:rect l="l" t="t" r="r" b="b"/>
              <a:pathLst>
                <a:path w="13" h="1" extrusionOk="0">
                  <a:moveTo>
                    <a:pt x="13" y="0"/>
                  </a:moveTo>
                  <a:lnTo>
                    <a:pt x="13" y="0"/>
                  </a:lnTo>
                  <a:lnTo>
                    <a:pt x="0" y="1"/>
                  </a:lnTo>
                  <a:cubicBezTo>
                    <a:pt x="8" y="1"/>
                    <a:pt x="11" y="1"/>
                    <a:pt x="1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0" name="Google Shape;600;p18"/>
            <p:cNvSpPr/>
            <p:nvPr/>
          </p:nvSpPr>
          <p:spPr>
            <a:xfrm>
              <a:off x="998537" y="2811463"/>
              <a:ext cx="1076325" cy="20637"/>
            </a:xfrm>
            <a:custGeom>
              <a:avLst/>
              <a:gdLst/>
              <a:ahLst/>
              <a:cxnLst/>
              <a:rect l="l" t="t" r="r" b="b"/>
              <a:pathLst>
                <a:path w="561" h="9" extrusionOk="0">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1" name="Google Shape;601;p18"/>
            <p:cNvSpPr/>
            <p:nvPr/>
          </p:nvSpPr>
          <p:spPr>
            <a:xfrm>
              <a:off x="2495550" y="2803525"/>
              <a:ext cx="17463" cy="0"/>
            </a:xfrm>
            <a:custGeom>
              <a:avLst/>
              <a:gdLst/>
              <a:ahLst/>
              <a:cxnLst/>
              <a:rect l="l" t="t" r="r" b="b"/>
              <a:pathLst>
                <a:path w="9" h="120000" extrusionOk="0">
                  <a:moveTo>
                    <a:pt x="9" y="0"/>
                  </a:moveTo>
                  <a:lnTo>
                    <a:pt x="9" y="0"/>
                  </a:lnTo>
                  <a:lnTo>
                    <a:pt x="0" y="0"/>
                  </a:lnTo>
                  <a:lnTo>
                    <a:pt x="9"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2" name="Google Shape;602;p18"/>
            <p:cNvSpPr/>
            <p:nvPr/>
          </p:nvSpPr>
          <p:spPr>
            <a:xfrm>
              <a:off x="2538412" y="2816225"/>
              <a:ext cx="1057275" cy="31750"/>
            </a:xfrm>
            <a:custGeom>
              <a:avLst/>
              <a:gdLst/>
              <a:ahLst/>
              <a:cxnLst/>
              <a:rect l="l" t="t" r="r" b="b"/>
              <a:pathLst>
                <a:path w="551" h="14" extrusionOk="0">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3" name="Google Shape;603;p18"/>
            <p:cNvSpPr/>
            <p:nvPr/>
          </p:nvSpPr>
          <p:spPr>
            <a:xfrm>
              <a:off x="11777663" y="2757488"/>
              <a:ext cx="19050" cy="3175"/>
            </a:xfrm>
            <a:custGeom>
              <a:avLst/>
              <a:gdLst/>
              <a:ahLst/>
              <a:cxnLst/>
              <a:rect l="l" t="t" r="r" b="b"/>
              <a:pathLst>
                <a:path w="10" h="1" extrusionOk="0">
                  <a:moveTo>
                    <a:pt x="0" y="0"/>
                  </a:moveTo>
                  <a:lnTo>
                    <a:pt x="0" y="0"/>
                  </a:lnTo>
                  <a:lnTo>
                    <a:pt x="10" y="1"/>
                  </a:lnTo>
                  <a:cubicBezTo>
                    <a:pt x="8" y="1"/>
                    <a:pt x="4" y="1"/>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4" name="Google Shape;604;p18"/>
            <p:cNvSpPr/>
            <p:nvPr/>
          </p:nvSpPr>
          <p:spPr>
            <a:xfrm>
              <a:off x="5983288" y="2741613"/>
              <a:ext cx="38100" cy="0"/>
            </a:xfrm>
            <a:custGeom>
              <a:avLst/>
              <a:gdLst/>
              <a:ahLst/>
              <a:cxnLst/>
              <a:rect l="l" t="t" r="r" b="b"/>
              <a:pathLst>
                <a:path w="20" h="120000" extrusionOk="0">
                  <a:moveTo>
                    <a:pt x="0" y="0"/>
                  </a:moveTo>
                  <a:lnTo>
                    <a:pt x="0" y="0"/>
                  </a:lnTo>
                  <a:lnTo>
                    <a:pt x="20"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5" name="Google Shape;605;p18"/>
            <p:cNvSpPr/>
            <p:nvPr/>
          </p:nvSpPr>
          <p:spPr>
            <a:xfrm>
              <a:off x="6832600" y="2713038"/>
              <a:ext cx="53975" cy="1587"/>
            </a:xfrm>
            <a:custGeom>
              <a:avLst/>
              <a:gdLst/>
              <a:ahLst/>
              <a:cxnLst/>
              <a:rect l="l" t="t" r="r" b="b"/>
              <a:pathLst>
                <a:path w="28" h="1" extrusionOk="0">
                  <a:moveTo>
                    <a:pt x="0" y="1"/>
                  </a:moveTo>
                  <a:lnTo>
                    <a:pt x="0" y="1"/>
                  </a:lnTo>
                  <a:lnTo>
                    <a:pt x="28" y="0"/>
                  </a:lnTo>
                  <a:cubicBezTo>
                    <a:pt x="17" y="0"/>
                    <a:pt x="8" y="1"/>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6" name="Google Shape;606;p18"/>
            <p:cNvSpPr/>
            <p:nvPr/>
          </p:nvSpPr>
          <p:spPr>
            <a:xfrm>
              <a:off x="11317288" y="2755900"/>
              <a:ext cx="9525" cy="0"/>
            </a:xfrm>
            <a:custGeom>
              <a:avLst/>
              <a:gdLst/>
              <a:ahLst/>
              <a:cxnLst/>
              <a:rect l="l" t="t" r="r" b="b"/>
              <a:pathLst>
                <a:path w="5" h="120000" extrusionOk="0">
                  <a:moveTo>
                    <a:pt x="5" y="0"/>
                  </a:moveTo>
                  <a:lnTo>
                    <a:pt x="5" y="0"/>
                  </a:lnTo>
                  <a:lnTo>
                    <a:pt x="4" y="0"/>
                  </a:lnTo>
                  <a:lnTo>
                    <a:pt x="0" y="0"/>
                  </a:lnTo>
                  <a:lnTo>
                    <a:pt x="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7" name="Google Shape;607;p18"/>
            <p:cNvSpPr/>
            <p:nvPr/>
          </p:nvSpPr>
          <p:spPr>
            <a:xfrm>
              <a:off x="8534400" y="2735263"/>
              <a:ext cx="30163" cy="0"/>
            </a:xfrm>
            <a:custGeom>
              <a:avLst/>
              <a:gdLst/>
              <a:ahLst/>
              <a:cxnLst/>
              <a:rect l="l" t="t" r="r" b="b"/>
              <a:pathLst>
                <a:path w="16" h="120000" extrusionOk="0">
                  <a:moveTo>
                    <a:pt x="0" y="0"/>
                  </a:moveTo>
                  <a:lnTo>
                    <a:pt x="0" y="0"/>
                  </a:lnTo>
                  <a:cubicBezTo>
                    <a:pt x="4" y="0"/>
                    <a:pt x="9" y="0"/>
                    <a:pt x="16" y="0"/>
                  </a:cubicBezTo>
                  <a:cubicBezTo>
                    <a:pt x="15" y="0"/>
                    <a:pt x="9"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8" name="Google Shape;608;p18"/>
            <p:cNvSpPr/>
            <p:nvPr/>
          </p:nvSpPr>
          <p:spPr>
            <a:xfrm>
              <a:off x="6821488" y="2714625"/>
              <a:ext cx="9525" cy="0"/>
            </a:xfrm>
            <a:custGeom>
              <a:avLst/>
              <a:gdLst/>
              <a:ahLst/>
              <a:cxnLst/>
              <a:rect l="l" t="t" r="r" b="b"/>
              <a:pathLst>
                <a:path w="5" h="120000" extrusionOk="0">
                  <a:moveTo>
                    <a:pt x="0" y="0"/>
                  </a:moveTo>
                  <a:lnTo>
                    <a:pt x="0" y="0"/>
                  </a:lnTo>
                  <a:lnTo>
                    <a:pt x="2" y="0"/>
                  </a:lnTo>
                  <a:lnTo>
                    <a:pt x="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9" name="Google Shape;609;p18"/>
            <p:cNvSpPr/>
            <p:nvPr/>
          </p:nvSpPr>
          <p:spPr>
            <a:xfrm>
              <a:off x="5583238" y="2719388"/>
              <a:ext cx="25400" cy="0"/>
            </a:xfrm>
            <a:custGeom>
              <a:avLst/>
              <a:gdLst/>
              <a:ahLst/>
              <a:cxnLst/>
              <a:rect l="l" t="t" r="r" b="b"/>
              <a:pathLst>
                <a:path w="13" h="120000" extrusionOk="0">
                  <a:moveTo>
                    <a:pt x="13" y="0"/>
                  </a:moveTo>
                  <a:lnTo>
                    <a:pt x="13" y="0"/>
                  </a:lnTo>
                  <a:lnTo>
                    <a:pt x="0" y="0"/>
                  </a:lnTo>
                  <a:lnTo>
                    <a:pt x="1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0" name="Google Shape;610;p18"/>
            <p:cNvSpPr/>
            <p:nvPr/>
          </p:nvSpPr>
          <p:spPr>
            <a:xfrm>
              <a:off x="5638800" y="2740025"/>
              <a:ext cx="23813" cy="1587"/>
            </a:xfrm>
            <a:custGeom>
              <a:avLst/>
              <a:gdLst/>
              <a:ahLst/>
              <a:cxnLst/>
              <a:rect l="l" t="t" r="r" b="b"/>
              <a:pathLst>
                <a:path w="12" h="1" extrusionOk="0">
                  <a:moveTo>
                    <a:pt x="12" y="0"/>
                  </a:moveTo>
                  <a:lnTo>
                    <a:pt x="12" y="0"/>
                  </a:lnTo>
                  <a:lnTo>
                    <a:pt x="0" y="1"/>
                  </a:lnTo>
                  <a:lnTo>
                    <a:pt x="12"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1" name="Google Shape;611;p18"/>
            <p:cNvSpPr/>
            <p:nvPr/>
          </p:nvSpPr>
          <p:spPr>
            <a:xfrm>
              <a:off x="4303712" y="2728913"/>
              <a:ext cx="50800" cy="0"/>
            </a:xfrm>
            <a:custGeom>
              <a:avLst/>
              <a:gdLst/>
              <a:ahLst/>
              <a:cxnLst/>
              <a:rect l="l" t="t" r="r" b="b"/>
              <a:pathLst>
                <a:path w="26" h="120000" extrusionOk="0">
                  <a:moveTo>
                    <a:pt x="26" y="0"/>
                  </a:moveTo>
                  <a:lnTo>
                    <a:pt x="26" y="0"/>
                  </a:lnTo>
                  <a:lnTo>
                    <a:pt x="0" y="0"/>
                  </a:lnTo>
                  <a:cubicBezTo>
                    <a:pt x="13" y="0"/>
                    <a:pt x="20" y="0"/>
                    <a:pt x="2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2" name="Google Shape;612;p18"/>
            <p:cNvSpPr/>
            <p:nvPr/>
          </p:nvSpPr>
          <p:spPr>
            <a:xfrm>
              <a:off x="5519738" y="2735263"/>
              <a:ext cx="9525" cy="3175"/>
            </a:xfrm>
            <a:custGeom>
              <a:avLst/>
              <a:gdLst/>
              <a:ahLst/>
              <a:cxnLst/>
              <a:rect l="l" t="t" r="r" b="b"/>
              <a:pathLst>
                <a:path w="5" h="1" extrusionOk="0">
                  <a:moveTo>
                    <a:pt x="4" y="0"/>
                  </a:moveTo>
                  <a:lnTo>
                    <a:pt x="4" y="0"/>
                  </a:lnTo>
                  <a:lnTo>
                    <a:pt x="0" y="1"/>
                  </a:lnTo>
                  <a:cubicBezTo>
                    <a:pt x="3" y="1"/>
                    <a:pt x="5" y="1"/>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3" name="Google Shape;613;p18"/>
            <p:cNvSpPr/>
            <p:nvPr/>
          </p:nvSpPr>
          <p:spPr>
            <a:xfrm>
              <a:off x="12096750" y="2784475"/>
              <a:ext cx="6350" cy="0"/>
            </a:xfrm>
            <a:custGeom>
              <a:avLst/>
              <a:gdLst/>
              <a:ahLst/>
              <a:cxnLst/>
              <a:rect l="l" t="t" r="r" b="b"/>
              <a:pathLst>
                <a:path w="3" h="120000" extrusionOk="0">
                  <a:moveTo>
                    <a:pt x="3" y="0"/>
                  </a:moveTo>
                  <a:lnTo>
                    <a:pt x="3" y="0"/>
                  </a:lnTo>
                  <a:lnTo>
                    <a:pt x="1" y="0"/>
                  </a:lnTo>
                  <a:lnTo>
                    <a:pt x="0" y="0"/>
                  </a:lnTo>
                  <a:lnTo>
                    <a:pt x="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4" name="Google Shape;614;p18"/>
            <p:cNvSpPr/>
            <p:nvPr/>
          </p:nvSpPr>
          <p:spPr>
            <a:xfrm>
              <a:off x="12225338" y="2773363"/>
              <a:ext cx="46038" cy="0"/>
            </a:xfrm>
            <a:custGeom>
              <a:avLst/>
              <a:gdLst/>
              <a:ahLst/>
              <a:cxnLst/>
              <a:rect l="l" t="t" r="r" b="b"/>
              <a:pathLst>
                <a:path w="24" h="120000" extrusionOk="0">
                  <a:moveTo>
                    <a:pt x="0" y="0"/>
                  </a:moveTo>
                  <a:lnTo>
                    <a:pt x="0" y="0"/>
                  </a:lnTo>
                  <a:lnTo>
                    <a:pt x="24" y="0"/>
                  </a:lnTo>
                  <a:cubicBezTo>
                    <a:pt x="15" y="0"/>
                    <a:pt x="6"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5" name="Google Shape;615;p18"/>
            <p:cNvSpPr/>
            <p:nvPr/>
          </p:nvSpPr>
          <p:spPr>
            <a:xfrm>
              <a:off x="9274175" y="2746375"/>
              <a:ext cx="55563" cy="4762"/>
            </a:xfrm>
            <a:custGeom>
              <a:avLst/>
              <a:gdLst/>
              <a:ahLst/>
              <a:cxnLst/>
              <a:rect l="l" t="t" r="r" b="b"/>
              <a:pathLst>
                <a:path w="29" h="2" extrusionOk="0">
                  <a:moveTo>
                    <a:pt x="0" y="1"/>
                  </a:moveTo>
                  <a:lnTo>
                    <a:pt x="0" y="1"/>
                  </a:lnTo>
                  <a:cubicBezTo>
                    <a:pt x="7" y="1"/>
                    <a:pt x="23" y="2"/>
                    <a:pt x="15" y="2"/>
                  </a:cubicBezTo>
                  <a:cubicBezTo>
                    <a:pt x="29" y="2"/>
                    <a:pt x="2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6" name="Google Shape;616;p18"/>
            <p:cNvSpPr/>
            <p:nvPr/>
          </p:nvSpPr>
          <p:spPr>
            <a:xfrm>
              <a:off x="11847513" y="2827338"/>
              <a:ext cx="34925" cy="3175"/>
            </a:xfrm>
            <a:custGeom>
              <a:avLst/>
              <a:gdLst/>
              <a:ahLst/>
              <a:cxnLst/>
              <a:rect l="l" t="t" r="r" b="b"/>
              <a:pathLst>
                <a:path w="18" h="1" extrusionOk="0">
                  <a:moveTo>
                    <a:pt x="3" y="1"/>
                  </a:moveTo>
                  <a:lnTo>
                    <a:pt x="3" y="1"/>
                  </a:lnTo>
                  <a:cubicBezTo>
                    <a:pt x="7" y="1"/>
                    <a:pt x="13" y="0"/>
                    <a:pt x="18" y="0"/>
                  </a:cubicBezTo>
                  <a:cubicBezTo>
                    <a:pt x="8" y="0"/>
                    <a:pt x="0" y="1"/>
                    <a:pt x="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7" name="Google Shape;617;p18"/>
            <p:cNvSpPr/>
            <p:nvPr/>
          </p:nvSpPr>
          <p:spPr>
            <a:xfrm>
              <a:off x="11882438" y="2825750"/>
              <a:ext cx="25400" cy="1587"/>
            </a:xfrm>
            <a:custGeom>
              <a:avLst/>
              <a:gdLst/>
              <a:ahLst/>
              <a:cxnLst/>
              <a:rect l="l" t="t" r="r" b="b"/>
              <a:pathLst>
                <a:path w="14" h="1" extrusionOk="0">
                  <a:moveTo>
                    <a:pt x="0" y="1"/>
                  </a:moveTo>
                  <a:lnTo>
                    <a:pt x="0" y="1"/>
                  </a:lnTo>
                  <a:lnTo>
                    <a:pt x="14"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8" name="Google Shape;618;p18"/>
            <p:cNvSpPr/>
            <p:nvPr/>
          </p:nvSpPr>
          <p:spPr>
            <a:xfrm>
              <a:off x="8915400" y="2809875"/>
              <a:ext cx="15875" cy="1587"/>
            </a:xfrm>
            <a:custGeom>
              <a:avLst/>
              <a:gdLst/>
              <a:ahLst/>
              <a:cxnLst/>
              <a:rect l="l" t="t" r="r" b="b"/>
              <a:pathLst>
                <a:path w="8" h="1" extrusionOk="0">
                  <a:moveTo>
                    <a:pt x="8" y="1"/>
                  </a:moveTo>
                  <a:lnTo>
                    <a:pt x="8" y="1"/>
                  </a:lnTo>
                  <a:cubicBezTo>
                    <a:pt x="6" y="0"/>
                    <a:pt x="3" y="0"/>
                    <a:pt x="0" y="0"/>
                  </a:cubicBezTo>
                  <a:cubicBezTo>
                    <a:pt x="1" y="0"/>
                    <a:pt x="4"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9" name="Google Shape;619;p18"/>
            <p:cNvSpPr/>
            <p:nvPr/>
          </p:nvSpPr>
          <p:spPr>
            <a:xfrm>
              <a:off x="12109450" y="2752725"/>
              <a:ext cx="454025" cy="23812"/>
            </a:xfrm>
            <a:custGeom>
              <a:avLst/>
              <a:gdLst/>
              <a:ahLst/>
              <a:cxnLst/>
              <a:rect l="l" t="t" r="r" b="b"/>
              <a:pathLst>
                <a:path w="236" h="10" extrusionOk="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0" name="Google Shape;620;p18"/>
            <p:cNvSpPr/>
            <p:nvPr/>
          </p:nvSpPr>
          <p:spPr>
            <a:xfrm>
              <a:off x="12182475" y="2816225"/>
              <a:ext cx="9525" cy="0"/>
            </a:xfrm>
            <a:custGeom>
              <a:avLst/>
              <a:gdLst/>
              <a:ahLst/>
              <a:cxnLst/>
              <a:rect l="l" t="t" r="r" b="b"/>
              <a:pathLst>
                <a:path w="5" h="120000" extrusionOk="0">
                  <a:moveTo>
                    <a:pt x="0" y="0"/>
                  </a:moveTo>
                  <a:lnTo>
                    <a:pt x="0" y="0"/>
                  </a:lnTo>
                  <a:lnTo>
                    <a:pt x="1" y="0"/>
                  </a:lnTo>
                  <a:lnTo>
                    <a:pt x="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1" name="Google Shape;621;p18"/>
            <p:cNvSpPr/>
            <p:nvPr/>
          </p:nvSpPr>
          <p:spPr>
            <a:xfrm>
              <a:off x="4348162" y="2827338"/>
              <a:ext cx="17463" cy="3175"/>
            </a:xfrm>
            <a:custGeom>
              <a:avLst/>
              <a:gdLst/>
              <a:ahLst/>
              <a:cxnLst/>
              <a:rect l="l" t="t" r="r" b="b"/>
              <a:pathLst>
                <a:path w="9" h="1" extrusionOk="0">
                  <a:moveTo>
                    <a:pt x="8" y="0"/>
                  </a:moveTo>
                  <a:lnTo>
                    <a:pt x="8" y="0"/>
                  </a:lnTo>
                  <a:lnTo>
                    <a:pt x="0" y="1"/>
                  </a:lnTo>
                  <a:cubicBezTo>
                    <a:pt x="7" y="0"/>
                    <a:pt x="9" y="0"/>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2" name="Google Shape;622;p18"/>
            <p:cNvSpPr/>
            <p:nvPr/>
          </p:nvSpPr>
          <p:spPr>
            <a:xfrm>
              <a:off x="12071350" y="2790825"/>
              <a:ext cx="0" cy="0"/>
            </a:xfrm>
            <a:custGeom>
              <a:avLst/>
              <a:gdLst/>
              <a:ahLst/>
              <a:cxnLst/>
              <a:rect l="l" t="t" r="r" b="b"/>
              <a:pathLst>
                <a:path w="120000" h="120000" extrusionOk="0">
                  <a:moveTo>
                    <a:pt x="0" y="0"/>
                  </a:moveTo>
                  <a:lnTo>
                    <a:pt x="0" y="0"/>
                  </a:lnTo>
                  <a:lnTo>
                    <a:pt x="0" y="0"/>
                  </a:ln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3" name="Google Shape;623;p18"/>
            <p:cNvSpPr/>
            <p:nvPr/>
          </p:nvSpPr>
          <p:spPr>
            <a:xfrm>
              <a:off x="4754563" y="2827338"/>
              <a:ext cx="4763" cy="0"/>
            </a:xfrm>
            <a:custGeom>
              <a:avLst/>
              <a:gdLst/>
              <a:ahLst/>
              <a:cxnLst/>
              <a:rect l="l" t="t" r="r" b="b"/>
              <a:pathLst>
                <a:path w="2" h="120000" extrusionOk="0">
                  <a:moveTo>
                    <a:pt x="2" y="0"/>
                  </a:moveTo>
                  <a:lnTo>
                    <a:pt x="2" y="0"/>
                  </a:lnTo>
                  <a:lnTo>
                    <a:pt x="0" y="0"/>
                  </a:lnTo>
                  <a:cubicBezTo>
                    <a:pt x="1" y="0"/>
                    <a:pt x="1" y="0"/>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4" name="Google Shape;624;p18"/>
            <p:cNvSpPr/>
            <p:nvPr/>
          </p:nvSpPr>
          <p:spPr>
            <a:xfrm>
              <a:off x="4852988" y="2719388"/>
              <a:ext cx="9525" cy="3175"/>
            </a:xfrm>
            <a:custGeom>
              <a:avLst/>
              <a:gdLst/>
              <a:ahLst/>
              <a:cxnLst/>
              <a:rect l="l" t="t" r="r" b="b"/>
              <a:pathLst>
                <a:path w="5" h="1" extrusionOk="0">
                  <a:moveTo>
                    <a:pt x="5" y="1"/>
                  </a:moveTo>
                  <a:lnTo>
                    <a:pt x="5" y="1"/>
                  </a:lnTo>
                  <a:cubicBezTo>
                    <a:pt x="5" y="1"/>
                    <a:pt x="5" y="1"/>
                    <a:pt x="4" y="0"/>
                  </a:cubicBezTo>
                  <a:cubicBezTo>
                    <a:pt x="0" y="1"/>
                    <a:pt x="2" y="1"/>
                    <a:pt x="5"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5" name="Google Shape;625;p18"/>
            <p:cNvSpPr/>
            <p:nvPr/>
          </p:nvSpPr>
          <p:spPr>
            <a:xfrm>
              <a:off x="4759325" y="2827338"/>
              <a:ext cx="0" cy="0"/>
            </a:xfrm>
            <a:custGeom>
              <a:avLst/>
              <a:gdLst/>
              <a:ahLst/>
              <a:cxnLst/>
              <a:rect l="l" t="t" r="r" b="b"/>
              <a:pathLst>
                <a:path w="120000" h="120000" extrusionOk="0">
                  <a:moveTo>
                    <a:pt x="0" y="0"/>
                  </a:moveTo>
                  <a:lnTo>
                    <a:pt x="0" y="0"/>
                  </a:lnTo>
                  <a:cubicBezTo>
                    <a:pt x="0" y="0"/>
                    <a:pt x="0" y="0"/>
                    <a:pt x="0" y="0"/>
                  </a:cubicBez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6" name="Google Shape;626;p18"/>
            <p:cNvSpPr/>
            <p:nvPr/>
          </p:nvSpPr>
          <p:spPr>
            <a:xfrm>
              <a:off x="6654800" y="2805113"/>
              <a:ext cx="19050" cy="1587"/>
            </a:xfrm>
            <a:custGeom>
              <a:avLst/>
              <a:gdLst/>
              <a:ahLst/>
              <a:cxnLst/>
              <a:rect l="l" t="t" r="r" b="b"/>
              <a:pathLst>
                <a:path w="10" h="1" extrusionOk="0">
                  <a:moveTo>
                    <a:pt x="10" y="1"/>
                  </a:moveTo>
                  <a:lnTo>
                    <a:pt x="10" y="1"/>
                  </a:lnTo>
                  <a:lnTo>
                    <a:pt x="2" y="0"/>
                  </a:lnTo>
                  <a:cubicBezTo>
                    <a:pt x="0" y="0"/>
                    <a:pt x="2" y="0"/>
                    <a:pt x="1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7" name="Google Shape;627;p18"/>
            <p:cNvSpPr/>
            <p:nvPr/>
          </p:nvSpPr>
          <p:spPr>
            <a:xfrm>
              <a:off x="6289675" y="2798763"/>
              <a:ext cx="6350" cy="0"/>
            </a:xfrm>
            <a:custGeom>
              <a:avLst/>
              <a:gdLst/>
              <a:ahLst/>
              <a:cxnLst/>
              <a:rect l="l" t="t" r="r" b="b"/>
              <a:pathLst>
                <a:path w="3" h="120000" extrusionOk="0">
                  <a:moveTo>
                    <a:pt x="3" y="0"/>
                  </a:moveTo>
                  <a:lnTo>
                    <a:pt x="3" y="0"/>
                  </a:lnTo>
                  <a:lnTo>
                    <a:pt x="0" y="0"/>
                  </a:lnTo>
                  <a:lnTo>
                    <a:pt x="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8" name="Google Shape;628;p18"/>
            <p:cNvSpPr/>
            <p:nvPr/>
          </p:nvSpPr>
          <p:spPr>
            <a:xfrm>
              <a:off x="9140825" y="2725738"/>
              <a:ext cx="44450" cy="0"/>
            </a:xfrm>
            <a:custGeom>
              <a:avLst/>
              <a:gdLst/>
              <a:ahLst/>
              <a:cxnLst/>
              <a:rect l="l" t="t" r="r" b="b"/>
              <a:pathLst>
                <a:path w="23" h="120000" extrusionOk="0">
                  <a:moveTo>
                    <a:pt x="23" y="0"/>
                  </a:moveTo>
                  <a:lnTo>
                    <a:pt x="23" y="0"/>
                  </a:lnTo>
                  <a:lnTo>
                    <a:pt x="0" y="0"/>
                  </a:lnTo>
                  <a:lnTo>
                    <a:pt x="2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9" name="Google Shape;629;p18"/>
            <p:cNvSpPr/>
            <p:nvPr/>
          </p:nvSpPr>
          <p:spPr>
            <a:xfrm>
              <a:off x="4737100" y="2827338"/>
              <a:ext cx="17463" cy="3175"/>
            </a:xfrm>
            <a:custGeom>
              <a:avLst/>
              <a:gdLst/>
              <a:ahLst/>
              <a:cxnLst/>
              <a:rect l="l" t="t" r="r" b="b"/>
              <a:pathLst>
                <a:path w="9" h="1" extrusionOk="0">
                  <a:moveTo>
                    <a:pt x="9" y="0"/>
                  </a:moveTo>
                  <a:lnTo>
                    <a:pt x="9" y="0"/>
                  </a:lnTo>
                  <a:lnTo>
                    <a:pt x="0" y="1"/>
                  </a:lnTo>
                  <a:cubicBezTo>
                    <a:pt x="5" y="0"/>
                    <a:pt x="8" y="0"/>
                    <a:pt x="9"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0" name="Google Shape;630;p18"/>
            <p:cNvSpPr/>
            <p:nvPr/>
          </p:nvSpPr>
          <p:spPr>
            <a:xfrm>
              <a:off x="7239000" y="2779713"/>
              <a:ext cx="11113" cy="3175"/>
            </a:xfrm>
            <a:custGeom>
              <a:avLst/>
              <a:gdLst/>
              <a:ahLst/>
              <a:cxnLst/>
              <a:rect l="l" t="t" r="r" b="b"/>
              <a:pathLst>
                <a:path w="6" h="1" extrusionOk="0">
                  <a:moveTo>
                    <a:pt x="6" y="0"/>
                  </a:moveTo>
                  <a:lnTo>
                    <a:pt x="6" y="0"/>
                  </a:lnTo>
                  <a:lnTo>
                    <a:pt x="0" y="1"/>
                  </a:lnTo>
                  <a:lnTo>
                    <a:pt x="4" y="1"/>
                  </a:lnTo>
                  <a:lnTo>
                    <a:pt x="6"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1" name="Google Shape;631;p18"/>
            <p:cNvSpPr/>
            <p:nvPr/>
          </p:nvSpPr>
          <p:spPr>
            <a:xfrm>
              <a:off x="7181850" y="2773363"/>
              <a:ext cx="468313" cy="15875"/>
            </a:xfrm>
            <a:custGeom>
              <a:avLst/>
              <a:gdLst/>
              <a:ahLst/>
              <a:cxnLst/>
              <a:rect l="l" t="t" r="r" b="b"/>
              <a:pathLst>
                <a:path w="244" h="7" extrusionOk="0">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2" name="Google Shape;632;p18"/>
            <p:cNvSpPr/>
            <p:nvPr/>
          </p:nvSpPr>
          <p:spPr>
            <a:xfrm>
              <a:off x="7407275" y="2787650"/>
              <a:ext cx="26988" cy="0"/>
            </a:xfrm>
            <a:custGeom>
              <a:avLst/>
              <a:gdLst/>
              <a:ahLst/>
              <a:cxnLst/>
              <a:rect l="l" t="t" r="r" b="b"/>
              <a:pathLst>
                <a:path w="14" h="120000" extrusionOk="0">
                  <a:moveTo>
                    <a:pt x="14" y="0"/>
                  </a:moveTo>
                  <a:lnTo>
                    <a:pt x="14" y="0"/>
                  </a:lnTo>
                  <a:lnTo>
                    <a:pt x="0" y="0"/>
                  </a:lnTo>
                  <a:cubicBezTo>
                    <a:pt x="8" y="0"/>
                    <a:pt x="11" y="0"/>
                    <a:pt x="1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3" name="Google Shape;633;p18"/>
            <p:cNvSpPr/>
            <p:nvPr/>
          </p:nvSpPr>
          <p:spPr>
            <a:xfrm>
              <a:off x="8123238" y="2794000"/>
              <a:ext cx="31750" cy="1587"/>
            </a:xfrm>
            <a:custGeom>
              <a:avLst/>
              <a:gdLst/>
              <a:ahLst/>
              <a:cxnLst/>
              <a:rect l="l" t="t" r="r" b="b"/>
              <a:pathLst>
                <a:path w="16" h="1" extrusionOk="0">
                  <a:moveTo>
                    <a:pt x="0" y="1"/>
                  </a:moveTo>
                  <a:lnTo>
                    <a:pt x="0" y="1"/>
                  </a:lnTo>
                  <a:lnTo>
                    <a:pt x="16"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4" name="Google Shape;634;p18"/>
            <p:cNvSpPr/>
            <p:nvPr/>
          </p:nvSpPr>
          <p:spPr>
            <a:xfrm>
              <a:off x="3070225" y="2794000"/>
              <a:ext cx="101600" cy="4762"/>
            </a:xfrm>
            <a:custGeom>
              <a:avLst/>
              <a:gdLst/>
              <a:ahLst/>
              <a:cxnLst/>
              <a:rect l="l" t="t" r="r" b="b"/>
              <a:pathLst>
                <a:path w="53" h="2" extrusionOk="0">
                  <a:moveTo>
                    <a:pt x="0" y="0"/>
                  </a:moveTo>
                  <a:lnTo>
                    <a:pt x="0" y="0"/>
                  </a:lnTo>
                  <a:cubicBezTo>
                    <a:pt x="2" y="1"/>
                    <a:pt x="53" y="2"/>
                    <a:pt x="52" y="0"/>
                  </a:cubicBezTo>
                  <a:lnTo>
                    <a:pt x="6"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5" name="Google Shape;635;p18"/>
            <p:cNvSpPr/>
            <p:nvPr/>
          </p:nvSpPr>
          <p:spPr>
            <a:xfrm>
              <a:off x="9963150" y="2778125"/>
              <a:ext cx="41275" cy="0"/>
            </a:xfrm>
            <a:custGeom>
              <a:avLst/>
              <a:gdLst/>
              <a:ahLst/>
              <a:cxnLst/>
              <a:rect l="l" t="t" r="r" b="b"/>
              <a:pathLst>
                <a:path w="21" h="120000" extrusionOk="0">
                  <a:moveTo>
                    <a:pt x="21" y="0"/>
                  </a:moveTo>
                  <a:lnTo>
                    <a:pt x="21" y="0"/>
                  </a:lnTo>
                  <a:lnTo>
                    <a:pt x="3" y="0"/>
                  </a:lnTo>
                  <a:lnTo>
                    <a:pt x="0" y="0"/>
                  </a:lnTo>
                  <a:cubicBezTo>
                    <a:pt x="4" y="0"/>
                    <a:pt x="15"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6" name="Google Shape;636;p18"/>
            <p:cNvSpPr/>
            <p:nvPr/>
          </p:nvSpPr>
          <p:spPr>
            <a:xfrm>
              <a:off x="7523163" y="2773363"/>
              <a:ext cx="30163" cy="3175"/>
            </a:xfrm>
            <a:custGeom>
              <a:avLst/>
              <a:gdLst/>
              <a:ahLst/>
              <a:cxnLst/>
              <a:rect l="l" t="t" r="r" b="b"/>
              <a:pathLst>
                <a:path w="16" h="1" extrusionOk="0">
                  <a:moveTo>
                    <a:pt x="16" y="0"/>
                  </a:moveTo>
                  <a:lnTo>
                    <a:pt x="16" y="0"/>
                  </a:lnTo>
                  <a:cubicBezTo>
                    <a:pt x="6" y="0"/>
                    <a:pt x="2" y="1"/>
                    <a:pt x="0" y="1"/>
                  </a:cubicBezTo>
                  <a:cubicBezTo>
                    <a:pt x="6" y="1"/>
                    <a:pt x="12" y="1"/>
                    <a:pt x="1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7" name="Google Shape;637;p18"/>
            <p:cNvSpPr/>
            <p:nvPr/>
          </p:nvSpPr>
          <p:spPr>
            <a:xfrm>
              <a:off x="10009188" y="2787650"/>
              <a:ext cx="115888" cy="3175"/>
            </a:xfrm>
            <a:custGeom>
              <a:avLst/>
              <a:gdLst/>
              <a:ahLst/>
              <a:cxnLst/>
              <a:rect l="l" t="t" r="r" b="b"/>
              <a:pathLst>
                <a:path w="60" h="2" extrusionOk="0">
                  <a:moveTo>
                    <a:pt x="0" y="0"/>
                  </a:moveTo>
                  <a:lnTo>
                    <a:pt x="0" y="0"/>
                  </a:lnTo>
                  <a:cubicBezTo>
                    <a:pt x="7" y="0"/>
                    <a:pt x="18" y="1"/>
                    <a:pt x="19" y="2"/>
                  </a:cubicBezTo>
                  <a:cubicBezTo>
                    <a:pt x="34" y="2"/>
                    <a:pt x="45" y="1"/>
                    <a:pt x="60" y="1"/>
                  </a:cubicBezTo>
                  <a:cubicBezTo>
                    <a:pt x="43" y="1"/>
                    <a:pt x="23" y="1"/>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8" name="Google Shape;638;p18"/>
            <p:cNvSpPr/>
            <p:nvPr/>
          </p:nvSpPr>
          <p:spPr>
            <a:xfrm>
              <a:off x="10125075" y="2789238"/>
              <a:ext cx="1588" cy="0"/>
            </a:xfrm>
            <a:custGeom>
              <a:avLst/>
              <a:gdLst/>
              <a:ahLst/>
              <a:cxnLst/>
              <a:rect l="l" t="t" r="r" b="b"/>
              <a:pathLst>
                <a:path w="1" h="120000" extrusionOk="0">
                  <a:moveTo>
                    <a:pt x="1" y="0"/>
                  </a:moveTo>
                  <a:lnTo>
                    <a:pt x="1" y="0"/>
                  </a:lnTo>
                  <a:lnTo>
                    <a:pt x="0" y="0"/>
                  </a:lnTo>
                  <a:lnTo>
                    <a:pt x="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9" name="Google Shape;639;p18"/>
            <p:cNvSpPr/>
            <p:nvPr/>
          </p:nvSpPr>
          <p:spPr>
            <a:xfrm>
              <a:off x="-4110038" y="2703513"/>
              <a:ext cx="16486189" cy="134937"/>
            </a:xfrm>
            <a:custGeom>
              <a:avLst/>
              <a:gdLst/>
              <a:ahLst/>
              <a:cxnLst/>
              <a:rect l="l" t="t" r="r" b="b"/>
              <a:pathLst>
                <a:path w="8594" h="60" extrusionOk="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0" name="Google Shape;640;p18"/>
            <p:cNvSpPr/>
            <p:nvPr/>
          </p:nvSpPr>
          <p:spPr>
            <a:xfrm>
              <a:off x="12117388" y="2779713"/>
              <a:ext cx="127000" cy="4762"/>
            </a:xfrm>
            <a:custGeom>
              <a:avLst/>
              <a:gdLst/>
              <a:ahLst/>
              <a:cxnLst/>
              <a:rect l="l" t="t" r="r" b="b"/>
              <a:pathLst>
                <a:path w="66" h="2" extrusionOk="0">
                  <a:moveTo>
                    <a:pt x="19" y="2"/>
                  </a:moveTo>
                  <a:lnTo>
                    <a:pt x="19" y="2"/>
                  </a:lnTo>
                  <a:cubicBezTo>
                    <a:pt x="33" y="2"/>
                    <a:pt x="66" y="2"/>
                    <a:pt x="60" y="0"/>
                  </a:cubicBezTo>
                  <a:cubicBezTo>
                    <a:pt x="60" y="2"/>
                    <a:pt x="0" y="0"/>
                    <a:pt x="19"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1" name="Google Shape;641;p18"/>
            <p:cNvSpPr/>
            <p:nvPr/>
          </p:nvSpPr>
          <p:spPr>
            <a:xfrm>
              <a:off x="12182475" y="2787650"/>
              <a:ext cx="79375" cy="1587"/>
            </a:xfrm>
            <a:custGeom>
              <a:avLst/>
              <a:gdLst/>
              <a:ahLst/>
              <a:cxnLst/>
              <a:rect l="l" t="t" r="r" b="b"/>
              <a:pathLst>
                <a:path w="41" h="1" extrusionOk="0">
                  <a:moveTo>
                    <a:pt x="25" y="1"/>
                  </a:moveTo>
                  <a:lnTo>
                    <a:pt x="25" y="1"/>
                  </a:lnTo>
                  <a:cubicBezTo>
                    <a:pt x="27" y="1"/>
                    <a:pt x="26" y="0"/>
                    <a:pt x="41" y="0"/>
                  </a:cubicBezTo>
                  <a:lnTo>
                    <a:pt x="0" y="0"/>
                  </a:lnTo>
                  <a:lnTo>
                    <a:pt x="2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2" name="Google Shape;642;p18"/>
            <p:cNvSpPr/>
            <p:nvPr/>
          </p:nvSpPr>
          <p:spPr>
            <a:xfrm>
              <a:off x="12307888" y="2809875"/>
              <a:ext cx="249238" cy="15875"/>
            </a:xfrm>
            <a:custGeom>
              <a:avLst/>
              <a:gdLst/>
              <a:ahLst/>
              <a:cxnLst/>
              <a:rect l="l" t="t" r="r" b="b"/>
              <a:pathLst>
                <a:path w="130" h="7" extrusionOk="0">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3" name="Google Shape;643;p18"/>
            <p:cNvSpPr/>
            <p:nvPr/>
          </p:nvSpPr>
          <p:spPr>
            <a:xfrm>
              <a:off x="12252325" y="2825750"/>
              <a:ext cx="73025" cy="1587"/>
            </a:xfrm>
            <a:custGeom>
              <a:avLst/>
              <a:gdLst/>
              <a:ahLst/>
              <a:cxnLst/>
              <a:rect l="l" t="t" r="r" b="b"/>
              <a:pathLst>
                <a:path w="38" h="1" extrusionOk="0">
                  <a:moveTo>
                    <a:pt x="4" y="1"/>
                  </a:moveTo>
                  <a:lnTo>
                    <a:pt x="4" y="1"/>
                  </a:lnTo>
                  <a:lnTo>
                    <a:pt x="38" y="0"/>
                  </a:lnTo>
                  <a:lnTo>
                    <a:pt x="34" y="0"/>
                  </a:lnTo>
                  <a:lnTo>
                    <a:pt x="0" y="1"/>
                  </a:lnTo>
                  <a:lnTo>
                    <a:pt x="4"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4" name="Google Shape;644;p18"/>
            <p:cNvSpPr/>
            <p:nvPr/>
          </p:nvSpPr>
          <p:spPr>
            <a:xfrm>
              <a:off x="10779125" y="2733675"/>
              <a:ext cx="66675" cy="4762"/>
            </a:xfrm>
            <a:custGeom>
              <a:avLst/>
              <a:gdLst/>
              <a:ahLst/>
              <a:cxnLst/>
              <a:rect l="l" t="t" r="r" b="b"/>
              <a:pathLst>
                <a:path w="35" h="2" extrusionOk="0">
                  <a:moveTo>
                    <a:pt x="35" y="2"/>
                  </a:moveTo>
                  <a:lnTo>
                    <a:pt x="35" y="2"/>
                  </a:lnTo>
                  <a:cubicBezTo>
                    <a:pt x="32" y="0"/>
                    <a:pt x="11" y="1"/>
                    <a:pt x="0" y="2"/>
                  </a:cubicBezTo>
                  <a:cubicBezTo>
                    <a:pt x="9" y="2"/>
                    <a:pt x="22" y="2"/>
                    <a:pt x="35"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5" name="Google Shape;645;p18"/>
            <p:cNvSpPr/>
            <p:nvPr/>
          </p:nvSpPr>
          <p:spPr>
            <a:xfrm>
              <a:off x="-2471738" y="2738438"/>
              <a:ext cx="496888" cy="1587"/>
            </a:xfrm>
            <a:custGeom>
              <a:avLst/>
              <a:gdLst/>
              <a:ahLst/>
              <a:cxnLst/>
              <a:rect l="l" t="t" r="r" b="b"/>
              <a:pathLst>
                <a:path w="259" h="1" extrusionOk="0">
                  <a:moveTo>
                    <a:pt x="259" y="0"/>
                  </a:moveTo>
                  <a:lnTo>
                    <a:pt x="259" y="0"/>
                  </a:lnTo>
                  <a:lnTo>
                    <a:pt x="0" y="1"/>
                  </a:lnTo>
                  <a:lnTo>
                    <a:pt x="259"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6" name="Google Shape;646;p18"/>
            <p:cNvSpPr/>
            <p:nvPr/>
          </p:nvSpPr>
          <p:spPr>
            <a:xfrm>
              <a:off x="9136063" y="2735263"/>
              <a:ext cx="387350" cy="14287"/>
            </a:xfrm>
            <a:custGeom>
              <a:avLst/>
              <a:gdLst/>
              <a:ahLst/>
              <a:cxnLst/>
              <a:rect l="l" t="t" r="r" b="b"/>
              <a:pathLst>
                <a:path w="202" h="6" extrusionOk="0">
                  <a:moveTo>
                    <a:pt x="30" y="6"/>
                  </a:moveTo>
                  <a:lnTo>
                    <a:pt x="30" y="6"/>
                  </a:lnTo>
                  <a:cubicBezTo>
                    <a:pt x="100" y="5"/>
                    <a:pt x="131" y="3"/>
                    <a:pt x="202" y="3"/>
                  </a:cubicBezTo>
                  <a:cubicBezTo>
                    <a:pt x="109" y="0"/>
                    <a:pt x="79" y="6"/>
                    <a:pt x="0" y="3"/>
                  </a:cubicBezTo>
                  <a:lnTo>
                    <a:pt x="30"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7" name="Google Shape;647;p18"/>
            <p:cNvSpPr/>
            <p:nvPr/>
          </p:nvSpPr>
          <p:spPr>
            <a:xfrm>
              <a:off x="9139238" y="2725738"/>
              <a:ext cx="142875" cy="9525"/>
            </a:xfrm>
            <a:custGeom>
              <a:avLst/>
              <a:gdLst/>
              <a:ahLst/>
              <a:cxnLst/>
              <a:rect l="l" t="t" r="r" b="b"/>
              <a:pathLst>
                <a:path w="75" h="4" extrusionOk="0">
                  <a:moveTo>
                    <a:pt x="54" y="0"/>
                  </a:moveTo>
                  <a:lnTo>
                    <a:pt x="54" y="0"/>
                  </a:lnTo>
                  <a:cubicBezTo>
                    <a:pt x="65" y="2"/>
                    <a:pt x="0" y="3"/>
                    <a:pt x="10" y="4"/>
                  </a:cubicBezTo>
                  <a:cubicBezTo>
                    <a:pt x="57" y="4"/>
                    <a:pt x="32" y="2"/>
                    <a:pt x="75" y="2"/>
                  </a:cubicBezTo>
                  <a:lnTo>
                    <a:pt x="5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8" name="Google Shape;648;p18"/>
            <p:cNvSpPr/>
            <p:nvPr/>
          </p:nvSpPr>
          <p:spPr>
            <a:xfrm>
              <a:off x="9805988" y="2817813"/>
              <a:ext cx="39688" cy="3175"/>
            </a:xfrm>
            <a:custGeom>
              <a:avLst/>
              <a:gdLst/>
              <a:ahLst/>
              <a:cxnLst/>
              <a:rect l="l" t="t" r="r" b="b"/>
              <a:pathLst>
                <a:path w="21" h="1" extrusionOk="0">
                  <a:moveTo>
                    <a:pt x="21" y="0"/>
                  </a:moveTo>
                  <a:lnTo>
                    <a:pt x="21" y="0"/>
                  </a:lnTo>
                  <a:lnTo>
                    <a:pt x="0" y="1"/>
                  </a:lnTo>
                  <a:lnTo>
                    <a:pt x="17" y="1"/>
                  </a:lnTo>
                  <a:lnTo>
                    <a:pt x="2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9" name="Google Shape;649;p18"/>
            <p:cNvSpPr/>
            <p:nvPr/>
          </p:nvSpPr>
          <p:spPr>
            <a:xfrm>
              <a:off x="8580438" y="2725738"/>
              <a:ext cx="66675" cy="3175"/>
            </a:xfrm>
            <a:custGeom>
              <a:avLst/>
              <a:gdLst/>
              <a:ahLst/>
              <a:cxnLst/>
              <a:rect l="l" t="t" r="r" b="b"/>
              <a:pathLst>
                <a:path w="35" h="1" extrusionOk="0">
                  <a:moveTo>
                    <a:pt x="27" y="1"/>
                  </a:moveTo>
                  <a:lnTo>
                    <a:pt x="27" y="1"/>
                  </a:lnTo>
                  <a:lnTo>
                    <a:pt x="35" y="1"/>
                  </a:lnTo>
                  <a:lnTo>
                    <a:pt x="0" y="0"/>
                  </a:lnTo>
                  <a:lnTo>
                    <a:pt x="27"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0" name="Google Shape;650;p18"/>
            <p:cNvSpPr/>
            <p:nvPr/>
          </p:nvSpPr>
          <p:spPr>
            <a:xfrm>
              <a:off x="8647113" y="2725738"/>
              <a:ext cx="15875" cy="3175"/>
            </a:xfrm>
            <a:custGeom>
              <a:avLst/>
              <a:gdLst/>
              <a:ahLst/>
              <a:cxnLst/>
              <a:rect l="l" t="t" r="r" b="b"/>
              <a:pathLst>
                <a:path w="8" h="1" extrusionOk="0">
                  <a:moveTo>
                    <a:pt x="8" y="0"/>
                  </a:moveTo>
                  <a:lnTo>
                    <a:pt x="8" y="0"/>
                  </a:lnTo>
                  <a:lnTo>
                    <a:pt x="0" y="1"/>
                  </a:lnTo>
                  <a:lnTo>
                    <a:pt x="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1" name="Google Shape;651;p18"/>
            <p:cNvSpPr/>
            <p:nvPr/>
          </p:nvSpPr>
          <p:spPr>
            <a:xfrm>
              <a:off x="9794875" y="2830513"/>
              <a:ext cx="90488" cy="1587"/>
            </a:xfrm>
            <a:custGeom>
              <a:avLst/>
              <a:gdLst/>
              <a:ahLst/>
              <a:cxnLst/>
              <a:rect l="l" t="t" r="r" b="b"/>
              <a:pathLst>
                <a:path w="47" h="1" extrusionOk="0">
                  <a:moveTo>
                    <a:pt x="0" y="0"/>
                  </a:moveTo>
                  <a:lnTo>
                    <a:pt x="0" y="0"/>
                  </a:lnTo>
                  <a:lnTo>
                    <a:pt x="32" y="1"/>
                  </a:lnTo>
                  <a:lnTo>
                    <a:pt x="47"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2" name="Google Shape;652;p18"/>
            <p:cNvSpPr/>
            <p:nvPr/>
          </p:nvSpPr>
          <p:spPr>
            <a:xfrm>
              <a:off x="9232900" y="2795588"/>
              <a:ext cx="84138" cy="3175"/>
            </a:xfrm>
            <a:custGeom>
              <a:avLst/>
              <a:gdLst/>
              <a:ahLst/>
              <a:cxnLst/>
              <a:rect l="l" t="t" r="r" b="b"/>
              <a:pathLst>
                <a:path w="44" h="1" extrusionOk="0">
                  <a:moveTo>
                    <a:pt x="16" y="1"/>
                  </a:moveTo>
                  <a:lnTo>
                    <a:pt x="16" y="1"/>
                  </a:lnTo>
                  <a:lnTo>
                    <a:pt x="44" y="1"/>
                  </a:lnTo>
                  <a:cubicBezTo>
                    <a:pt x="39" y="1"/>
                    <a:pt x="0" y="0"/>
                    <a:pt x="16"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3" name="Google Shape;653;p18"/>
            <p:cNvSpPr/>
            <p:nvPr/>
          </p:nvSpPr>
          <p:spPr>
            <a:xfrm>
              <a:off x="8158163" y="2725738"/>
              <a:ext cx="71438" cy="3175"/>
            </a:xfrm>
            <a:custGeom>
              <a:avLst/>
              <a:gdLst/>
              <a:ahLst/>
              <a:cxnLst/>
              <a:rect l="l" t="t" r="r" b="b"/>
              <a:pathLst>
                <a:path w="37" h="1" extrusionOk="0">
                  <a:moveTo>
                    <a:pt x="34" y="0"/>
                  </a:moveTo>
                  <a:lnTo>
                    <a:pt x="34" y="0"/>
                  </a:lnTo>
                  <a:lnTo>
                    <a:pt x="0" y="1"/>
                  </a:lnTo>
                  <a:lnTo>
                    <a:pt x="3" y="1"/>
                  </a:lnTo>
                  <a:lnTo>
                    <a:pt x="37" y="0"/>
                  </a:lnTo>
                  <a:lnTo>
                    <a:pt x="3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4" name="Google Shape;654;p18"/>
            <p:cNvSpPr/>
            <p:nvPr/>
          </p:nvSpPr>
          <p:spPr>
            <a:xfrm>
              <a:off x="8734425" y="2814638"/>
              <a:ext cx="144463" cy="3175"/>
            </a:xfrm>
            <a:custGeom>
              <a:avLst/>
              <a:gdLst/>
              <a:ahLst/>
              <a:cxnLst/>
              <a:rect l="l" t="t" r="r" b="b"/>
              <a:pathLst>
                <a:path w="76" h="2" extrusionOk="0">
                  <a:moveTo>
                    <a:pt x="56" y="0"/>
                  </a:moveTo>
                  <a:lnTo>
                    <a:pt x="56" y="0"/>
                  </a:lnTo>
                  <a:cubicBezTo>
                    <a:pt x="76" y="2"/>
                    <a:pt x="0" y="0"/>
                    <a:pt x="40" y="2"/>
                  </a:cubicBezTo>
                  <a:cubicBezTo>
                    <a:pt x="76" y="2"/>
                    <a:pt x="61" y="1"/>
                    <a:pt x="5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5" name="Google Shape;655;p18"/>
            <p:cNvSpPr/>
            <p:nvPr/>
          </p:nvSpPr>
          <p:spPr>
            <a:xfrm>
              <a:off x="8023225" y="2782888"/>
              <a:ext cx="26988" cy="1587"/>
            </a:xfrm>
            <a:custGeom>
              <a:avLst/>
              <a:gdLst/>
              <a:ahLst/>
              <a:cxnLst/>
              <a:rect l="l" t="t" r="r" b="b"/>
              <a:pathLst>
                <a:path w="14" h="1" extrusionOk="0">
                  <a:moveTo>
                    <a:pt x="14" y="0"/>
                  </a:moveTo>
                  <a:lnTo>
                    <a:pt x="14" y="0"/>
                  </a:lnTo>
                  <a:cubicBezTo>
                    <a:pt x="9" y="0"/>
                    <a:pt x="5" y="0"/>
                    <a:pt x="0" y="1"/>
                  </a:cubicBezTo>
                  <a:lnTo>
                    <a:pt x="1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6" name="Google Shape;656;p18"/>
            <p:cNvSpPr/>
            <p:nvPr/>
          </p:nvSpPr>
          <p:spPr>
            <a:xfrm>
              <a:off x="8050213" y="2782888"/>
              <a:ext cx="77788" cy="1587"/>
            </a:xfrm>
            <a:custGeom>
              <a:avLst/>
              <a:gdLst/>
              <a:ahLst/>
              <a:cxnLst/>
              <a:rect l="l" t="t" r="r" b="b"/>
              <a:pathLst>
                <a:path w="40" h="1" extrusionOk="0">
                  <a:moveTo>
                    <a:pt x="0" y="0"/>
                  </a:moveTo>
                  <a:lnTo>
                    <a:pt x="0" y="0"/>
                  </a:lnTo>
                  <a:cubicBezTo>
                    <a:pt x="15" y="0"/>
                    <a:pt x="30" y="1"/>
                    <a:pt x="40" y="1"/>
                  </a:cubicBezTo>
                  <a:cubicBezTo>
                    <a:pt x="21" y="0"/>
                    <a:pt x="15"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7" name="Google Shape;657;p18"/>
            <p:cNvSpPr/>
            <p:nvPr/>
          </p:nvSpPr>
          <p:spPr>
            <a:xfrm>
              <a:off x="7715250" y="2779713"/>
              <a:ext cx="90488" cy="7937"/>
            </a:xfrm>
            <a:custGeom>
              <a:avLst/>
              <a:gdLst/>
              <a:ahLst/>
              <a:cxnLst/>
              <a:rect l="l" t="t" r="r" b="b"/>
              <a:pathLst>
                <a:path w="47" h="3" extrusionOk="0">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8" name="Google Shape;658;p18"/>
            <p:cNvSpPr/>
            <p:nvPr/>
          </p:nvSpPr>
          <p:spPr>
            <a:xfrm>
              <a:off x="6508750" y="2713038"/>
              <a:ext cx="247650" cy="6350"/>
            </a:xfrm>
            <a:custGeom>
              <a:avLst/>
              <a:gdLst/>
              <a:ahLst/>
              <a:cxnLst/>
              <a:rect l="l" t="t" r="r" b="b"/>
              <a:pathLst>
                <a:path w="129" h="3" extrusionOk="0">
                  <a:moveTo>
                    <a:pt x="0" y="0"/>
                  </a:moveTo>
                  <a:lnTo>
                    <a:pt x="0" y="0"/>
                  </a:lnTo>
                  <a:cubicBezTo>
                    <a:pt x="50" y="1"/>
                    <a:pt x="63" y="1"/>
                    <a:pt x="60" y="2"/>
                  </a:cubicBezTo>
                  <a:cubicBezTo>
                    <a:pt x="108" y="3"/>
                    <a:pt x="100" y="0"/>
                    <a:pt x="129"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9" name="Google Shape;659;p18"/>
            <p:cNvSpPr/>
            <p:nvPr/>
          </p:nvSpPr>
          <p:spPr>
            <a:xfrm>
              <a:off x="6756400" y="2713038"/>
              <a:ext cx="33338" cy="0"/>
            </a:xfrm>
            <a:custGeom>
              <a:avLst/>
              <a:gdLst/>
              <a:ahLst/>
              <a:cxnLst/>
              <a:rect l="l" t="t" r="r" b="b"/>
              <a:pathLst>
                <a:path w="18" h="120000" extrusionOk="0">
                  <a:moveTo>
                    <a:pt x="0" y="0"/>
                  </a:moveTo>
                  <a:lnTo>
                    <a:pt x="0" y="0"/>
                  </a:lnTo>
                  <a:lnTo>
                    <a:pt x="18"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0" name="Google Shape;660;p18"/>
            <p:cNvSpPr/>
            <p:nvPr/>
          </p:nvSpPr>
          <p:spPr>
            <a:xfrm>
              <a:off x="8047038" y="2820988"/>
              <a:ext cx="58738" cy="4762"/>
            </a:xfrm>
            <a:custGeom>
              <a:avLst/>
              <a:gdLst/>
              <a:ahLst/>
              <a:cxnLst/>
              <a:rect l="l" t="t" r="r" b="b"/>
              <a:pathLst>
                <a:path w="31" h="2" extrusionOk="0">
                  <a:moveTo>
                    <a:pt x="31" y="0"/>
                  </a:moveTo>
                  <a:lnTo>
                    <a:pt x="31" y="0"/>
                  </a:lnTo>
                  <a:lnTo>
                    <a:pt x="0" y="2"/>
                  </a:lnTo>
                  <a:lnTo>
                    <a:pt x="11" y="2"/>
                  </a:lnTo>
                  <a:lnTo>
                    <a:pt x="3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1" name="Google Shape;661;p18"/>
            <p:cNvSpPr/>
            <p:nvPr/>
          </p:nvSpPr>
          <p:spPr>
            <a:xfrm>
              <a:off x="6348413" y="2711451"/>
              <a:ext cx="82550" cy="1587"/>
            </a:xfrm>
            <a:custGeom>
              <a:avLst/>
              <a:gdLst/>
              <a:ahLst/>
              <a:cxnLst/>
              <a:rect l="l" t="t" r="r" b="b"/>
              <a:pathLst>
                <a:path w="43" h="1" extrusionOk="0">
                  <a:moveTo>
                    <a:pt x="9" y="1"/>
                  </a:moveTo>
                  <a:lnTo>
                    <a:pt x="9" y="1"/>
                  </a:lnTo>
                  <a:cubicBezTo>
                    <a:pt x="18" y="1"/>
                    <a:pt x="33" y="1"/>
                    <a:pt x="41" y="1"/>
                  </a:cubicBezTo>
                  <a:cubicBezTo>
                    <a:pt x="43" y="0"/>
                    <a:pt x="0" y="1"/>
                    <a:pt x="9"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2" name="Google Shape;662;p18"/>
            <p:cNvSpPr/>
            <p:nvPr/>
          </p:nvSpPr>
          <p:spPr>
            <a:xfrm>
              <a:off x="6734175" y="2771775"/>
              <a:ext cx="96838" cy="6350"/>
            </a:xfrm>
            <a:custGeom>
              <a:avLst/>
              <a:gdLst/>
              <a:ahLst/>
              <a:cxnLst/>
              <a:rect l="l" t="t" r="r" b="b"/>
              <a:pathLst>
                <a:path w="50" h="3" extrusionOk="0">
                  <a:moveTo>
                    <a:pt x="0" y="2"/>
                  </a:moveTo>
                  <a:lnTo>
                    <a:pt x="0" y="2"/>
                  </a:lnTo>
                  <a:cubicBezTo>
                    <a:pt x="6" y="3"/>
                    <a:pt x="37" y="2"/>
                    <a:pt x="50" y="3"/>
                  </a:cubicBezTo>
                  <a:cubicBezTo>
                    <a:pt x="32" y="2"/>
                    <a:pt x="17"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3" name="Google Shape;663;p18"/>
            <p:cNvSpPr/>
            <p:nvPr/>
          </p:nvSpPr>
          <p:spPr>
            <a:xfrm>
              <a:off x="6091238" y="2722563"/>
              <a:ext cx="95250" cy="7937"/>
            </a:xfrm>
            <a:custGeom>
              <a:avLst/>
              <a:gdLst/>
              <a:ahLst/>
              <a:cxnLst/>
              <a:rect l="l" t="t" r="r" b="b"/>
              <a:pathLst>
                <a:path w="49" h="4" extrusionOk="0">
                  <a:moveTo>
                    <a:pt x="0" y="1"/>
                  </a:moveTo>
                  <a:lnTo>
                    <a:pt x="0" y="1"/>
                  </a:lnTo>
                  <a:cubicBezTo>
                    <a:pt x="10" y="2"/>
                    <a:pt x="24" y="2"/>
                    <a:pt x="18" y="4"/>
                  </a:cubicBezTo>
                  <a:cubicBezTo>
                    <a:pt x="31" y="3"/>
                    <a:pt x="4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4" name="Google Shape;664;p18"/>
            <p:cNvSpPr/>
            <p:nvPr/>
          </p:nvSpPr>
          <p:spPr>
            <a:xfrm>
              <a:off x="6559550" y="2773363"/>
              <a:ext cx="80963" cy="3175"/>
            </a:xfrm>
            <a:custGeom>
              <a:avLst/>
              <a:gdLst/>
              <a:ahLst/>
              <a:cxnLst/>
              <a:rect l="l" t="t" r="r" b="b"/>
              <a:pathLst>
                <a:path w="42" h="1" extrusionOk="0">
                  <a:moveTo>
                    <a:pt x="0" y="1"/>
                  </a:moveTo>
                  <a:lnTo>
                    <a:pt x="0" y="1"/>
                  </a:lnTo>
                  <a:lnTo>
                    <a:pt x="8" y="1"/>
                  </a:lnTo>
                  <a:lnTo>
                    <a:pt x="42"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5" name="Google Shape;665;p18"/>
            <p:cNvSpPr/>
            <p:nvPr/>
          </p:nvSpPr>
          <p:spPr>
            <a:xfrm>
              <a:off x="6640513" y="2806700"/>
              <a:ext cx="227013" cy="15875"/>
            </a:xfrm>
            <a:custGeom>
              <a:avLst/>
              <a:gdLst/>
              <a:ahLst/>
              <a:cxnLst/>
              <a:rect l="l" t="t" r="r" b="b"/>
              <a:pathLst>
                <a:path w="118" h="7" extrusionOk="0">
                  <a:moveTo>
                    <a:pt x="80" y="7"/>
                  </a:moveTo>
                  <a:lnTo>
                    <a:pt x="80" y="7"/>
                  </a:lnTo>
                  <a:cubicBezTo>
                    <a:pt x="118" y="5"/>
                    <a:pt x="19" y="3"/>
                    <a:pt x="85" y="1"/>
                  </a:cubicBezTo>
                  <a:cubicBezTo>
                    <a:pt x="0" y="0"/>
                    <a:pt x="92" y="4"/>
                    <a:pt x="29" y="4"/>
                  </a:cubicBezTo>
                  <a:cubicBezTo>
                    <a:pt x="66" y="4"/>
                    <a:pt x="84" y="6"/>
                    <a:pt x="80"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6" name="Google Shape;666;p18"/>
            <p:cNvSpPr/>
            <p:nvPr/>
          </p:nvSpPr>
          <p:spPr>
            <a:xfrm>
              <a:off x="6661150" y="2814638"/>
              <a:ext cx="34925" cy="1587"/>
            </a:xfrm>
            <a:custGeom>
              <a:avLst/>
              <a:gdLst/>
              <a:ahLst/>
              <a:cxnLst/>
              <a:rect l="l" t="t" r="r" b="b"/>
              <a:pathLst>
                <a:path w="18" h="1" extrusionOk="0">
                  <a:moveTo>
                    <a:pt x="18" y="1"/>
                  </a:moveTo>
                  <a:lnTo>
                    <a:pt x="18" y="1"/>
                  </a:lnTo>
                  <a:lnTo>
                    <a:pt x="0" y="0"/>
                  </a:lnTo>
                  <a:lnTo>
                    <a:pt x="18"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7" name="Google Shape;667;p18"/>
            <p:cNvSpPr/>
            <p:nvPr/>
          </p:nvSpPr>
          <p:spPr>
            <a:xfrm>
              <a:off x="5661025" y="2789238"/>
              <a:ext cx="23813" cy="1587"/>
            </a:xfrm>
            <a:custGeom>
              <a:avLst/>
              <a:gdLst/>
              <a:ahLst/>
              <a:cxnLst/>
              <a:rect l="l" t="t" r="r" b="b"/>
              <a:pathLst>
                <a:path w="13" h="1" extrusionOk="0">
                  <a:moveTo>
                    <a:pt x="0" y="1"/>
                  </a:moveTo>
                  <a:lnTo>
                    <a:pt x="0" y="1"/>
                  </a:lnTo>
                  <a:lnTo>
                    <a:pt x="13"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8" name="Google Shape;668;p18"/>
            <p:cNvSpPr/>
            <p:nvPr/>
          </p:nvSpPr>
          <p:spPr>
            <a:xfrm>
              <a:off x="6162675" y="2814638"/>
              <a:ext cx="258763" cy="7937"/>
            </a:xfrm>
            <a:custGeom>
              <a:avLst/>
              <a:gdLst/>
              <a:ahLst/>
              <a:cxnLst/>
              <a:rect l="l" t="t" r="r" b="b"/>
              <a:pathLst>
                <a:path w="135" h="4" extrusionOk="0">
                  <a:moveTo>
                    <a:pt x="77" y="2"/>
                  </a:moveTo>
                  <a:lnTo>
                    <a:pt x="77" y="2"/>
                  </a:lnTo>
                  <a:lnTo>
                    <a:pt x="135" y="0"/>
                  </a:lnTo>
                  <a:cubicBezTo>
                    <a:pt x="96" y="1"/>
                    <a:pt x="0" y="1"/>
                    <a:pt x="6" y="4"/>
                  </a:cubicBezTo>
                  <a:cubicBezTo>
                    <a:pt x="37" y="4"/>
                    <a:pt x="75" y="4"/>
                    <a:pt x="90" y="3"/>
                  </a:cubicBezTo>
                  <a:lnTo>
                    <a:pt x="77"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9" name="Google Shape;669;p18"/>
            <p:cNvSpPr/>
            <p:nvPr/>
          </p:nvSpPr>
          <p:spPr>
            <a:xfrm>
              <a:off x="5019675" y="2713038"/>
              <a:ext cx="73025" cy="4762"/>
            </a:xfrm>
            <a:custGeom>
              <a:avLst/>
              <a:gdLst/>
              <a:ahLst/>
              <a:cxnLst/>
              <a:rect l="l" t="t" r="r" b="b"/>
              <a:pathLst>
                <a:path w="38" h="2" extrusionOk="0">
                  <a:moveTo>
                    <a:pt x="13" y="1"/>
                  </a:moveTo>
                  <a:lnTo>
                    <a:pt x="13" y="1"/>
                  </a:lnTo>
                  <a:lnTo>
                    <a:pt x="38" y="0"/>
                  </a:lnTo>
                  <a:lnTo>
                    <a:pt x="7" y="0"/>
                  </a:lnTo>
                  <a:cubicBezTo>
                    <a:pt x="16" y="0"/>
                    <a:pt x="0" y="2"/>
                    <a:pt x="1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0" name="Google Shape;670;p18"/>
            <p:cNvSpPr/>
            <p:nvPr/>
          </p:nvSpPr>
          <p:spPr>
            <a:xfrm>
              <a:off x="5021263" y="2713038"/>
              <a:ext cx="11113" cy="0"/>
            </a:xfrm>
            <a:custGeom>
              <a:avLst/>
              <a:gdLst/>
              <a:ahLst/>
              <a:cxnLst/>
              <a:rect l="l" t="t" r="r" b="b"/>
              <a:pathLst>
                <a:path w="6" h="120000" extrusionOk="0">
                  <a:moveTo>
                    <a:pt x="0" y="0"/>
                  </a:moveTo>
                  <a:lnTo>
                    <a:pt x="0" y="0"/>
                  </a:lnTo>
                  <a:lnTo>
                    <a:pt x="6"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1" name="Google Shape;671;p18"/>
            <p:cNvSpPr/>
            <p:nvPr/>
          </p:nvSpPr>
          <p:spPr>
            <a:xfrm>
              <a:off x="5864225" y="2784475"/>
              <a:ext cx="101600" cy="4762"/>
            </a:xfrm>
            <a:custGeom>
              <a:avLst/>
              <a:gdLst/>
              <a:ahLst/>
              <a:cxnLst/>
              <a:rect l="l" t="t" r="r" b="b"/>
              <a:pathLst>
                <a:path w="53" h="2" extrusionOk="0">
                  <a:moveTo>
                    <a:pt x="3" y="2"/>
                  </a:moveTo>
                  <a:lnTo>
                    <a:pt x="3" y="2"/>
                  </a:lnTo>
                  <a:cubicBezTo>
                    <a:pt x="21" y="2"/>
                    <a:pt x="36" y="2"/>
                    <a:pt x="53" y="1"/>
                  </a:cubicBezTo>
                  <a:cubicBezTo>
                    <a:pt x="46" y="1"/>
                    <a:pt x="0" y="0"/>
                    <a:pt x="3"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2" name="Google Shape;672;p18"/>
            <p:cNvSpPr/>
            <p:nvPr/>
          </p:nvSpPr>
          <p:spPr>
            <a:xfrm>
              <a:off x="4703763" y="2722563"/>
              <a:ext cx="84138" cy="1587"/>
            </a:xfrm>
            <a:custGeom>
              <a:avLst/>
              <a:gdLst/>
              <a:ahLst/>
              <a:cxnLst/>
              <a:rect l="l" t="t" r="r" b="b"/>
              <a:pathLst>
                <a:path w="44" h="1" extrusionOk="0">
                  <a:moveTo>
                    <a:pt x="3" y="1"/>
                  </a:moveTo>
                  <a:lnTo>
                    <a:pt x="3" y="1"/>
                  </a:lnTo>
                  <a:lnTo>
                    <a:pt x="44" y="0"/>
                  </a:lnTo>
                  <a:lnTo>
                    <a:pt x="0" y="0"/>
                  </a:lnTo>
                  <a:lnTo>
                    <a:pt x="3"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3" name="Google Shape;673;p18"/>
            <p:cNvSpPr/>
            <p:nvPr/>
          </p:nvSpPr>
          <p:spPr>
            <a:xfrm>
              <a:off x="4264025" y="2713038"/>
              <a:ext cx="77788" cy="4762"/>
            </a:xfrm>
            <a:custGeom>
              <a:avLst/>
              <a:gdLst/>
              <a:ahLst/>
              <a:cxnLst/>
              <a:rect l="l" t="t" r="r" b="b"/>
              <a:pathLst>
                <a:path w="41" h="2" extrusionOk="0">
                  <a:moveTo>
                    <a:pt x="41" y="1"/>
                  </a:moveTo>
                  <a:lnTo>
                    <a:pt x="41" y="1"/>
                  </a:lnTo>
                  <a:lnTo>
                    <a:pt x="34" y="0"/>
                  </a:lnTo>
                  <a:lnTo>
                    <a:pt x="0" y="1"/>
                  </a:lnTo>
                  <a:lnTo>
                    <a:pt x="7" y="2"/>
                  </a:lnTo>
                  <a:lnTo>
                    <a:pt x="4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4" name="Google Shape;674;p18"/>
            <p:cNvSpPr/>
            <p:nvPr/>
          </p:nvSpPr>
          <p:spPr>
            <a:xfrm>
              <a:off x="4800600" y="2822575"/>
              <a:ext cx="117475" cy="7937"/>
            </a:xfrm>
            <a:custGeom>
              <a:avLst/>
              <a:gdLst/>
              <a:ahLst/>
              <a:cxnLst/>
              <a:rect l="l" t="t" r="r" b="b"/>
              <a:pathLst>
                <a:path w="61" h="3" extrusionOk="0">
                  <a:moveTo>
                    <a:pt x="11" y="2"/>
                  </a:moveTo>
                  <a:lnTo>
                    <a:pt x="11" y="2"/>
                  </a:lnTo>
                  <a:cubicBezTo>
                    <a:pt x="39" y="3"/>
                    <a:pt x="61" y="0"/>
                    <a:pt x="54" y="0"/>
                  </a:cubicBezTo>
                  <a:lnTo>
                    <a:pt x="0" y="0"/>
                  </a:lnTo>
                  <a:cubicBezTo>
                    <a:pt x="13" y="2"/>
                    <a:pt x="15" y="0"/>
                    <a:pt x="46" y="0"/>
                  </a:cubicBezTo>
                  <a:lnTo>
                    <a:pt x="11"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5" name="Google Shape;675;p18"/>
            <p:cNvSpPr/>
            <p:nvPr/>
          </p:nvSpPr>
          <p:spPr>
            <a:xfrm>
              <a:off x="187325" y="2714625"/>
              <a:ext cx="1925638" cy="31750"/>
            </a:xfrm>
            <a:custGeom>
              <a:avLst/>
              <a:gdLst/>
              <a:ahLst/>
              <a:cxnLst/>
              <a:rect l="l" t="t" r="r" b="b"/>
              <a:pathLst>
                <a:path w="1004" h="14" extrusionOk="0">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6" name="Google Shape;676;p18"/>
            <p:cNvSpPr/>
            <p:nvPr/>
          </p:nvSpPr>
          <p:spPr>
            <a:xfrm>
              <a:off x="1947862" y="2735263"/>
              <a:ext cx="47625" cy="0"/>
            </a:xfrm>
            <a:custGeom>
              <a:avLst/>
              <a:gdLst/>
              <a:ahLst/>
              <a:cxnLst/>
              <a:rect l="l" t="t" r="r" b="b"/>
              <a:pathLst>
                <a:path w="25" h="120000" extrusionOk="0">
                  <a:moveTo>
                    <a:pt x="0" y="0"/>
                  </a:moveTo>
                  <a:lnTo>
                    <a:pt x="0" y="0"/>
                  </a:lnTo>
                  <a:lnTo>
                    <a:pt x="2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7" name="Google Shape;677;p18"/>
            <p:cNvSpPr/>
            <p:nvPr/>
          </p:nvSpPr>
          <p:spPr>
            <a:xfrm>
              <a:off x="112712" y="2724150"/>
              <a:ext cx="74613" cy="0"/>
            </a:xfrm>
            <a:custGeom>
              <a:avLst/>
              <a:gdLst/>
              <a:ahLst/>
              <a:cxnLst/>
              <a:rect l="l" t="t" r="r" b="b"/>
              <a:pathLst>
                <a:path w="39" h="120000" extrusionOk="0">
                  <a:moveTo>
                    <a:pt x="0" y="0"/>
                  </a:moveTo>
                  <a:lnTo>
                    <a:pt x="0" y="0"/>
                  </a:lnTo>
                  <a:lnTo>
                    <a:pt x="39" y="0"/>
                  </a:lnTo>
                  <a:cubicBezTo>
                    <a:pt x="27" y="0"/>
                    <a:pt x="14"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8" name="Google Shape;678;p18"/>
            <p:cNvSpPr/>
            <p:nvPr/>
          </p:nvSpPr>
          <p:spPr>
            <a:xfrm>
              <a:off x="2187575" y="2717800"/>
              <a:ext cx="176213" cy="6350"/>
            </a:xfrm>
            <a:custGeom>
              <a:avLst/>
              <a:gdLst/>
              <a:ahLst/>
              <a:cxnLst/>
              <a:rect l="l" t="t" r="r" b="b"/>
              <a:pathLst>
                <a:path w="92" h="3" extrusionOk="0">
                  <a:moveTo>
                    <a:pt x="71" y="3"/>
                  </a:moveTo>
                  <a:lnTo>
                    <a:pt x="71" y="3"/>
                  </a:lnTo>
                  <a:cubicBezTo>
                    <a:pt x="47" y="2"/>
                    <a:pt x="88" y="1"/>
                    <a:pt x="92" y="0"/>
                  </a:cubicBezTo>
                  <a:lnTo>
                    <a:pt x="8" y="1"/>
                  </a:lnTo>
                  <a:cubicBezTo>
                    <a:pt x="8" y="1"/>
                    <a:pt x="0" y="2"/>
                    <a:pt x="2" y="3"/>
                  </a:cubicBezTo>
                  <a:lnTo>
                    <a:pt x="71"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9" name="Google Shape;679;p18"/>
            <p:cNvSpPr/>
            <p:nvPr/>
          </p:nvSpPr>
          <p:spPr>
            <a:xfrm>
              <a:off x="2112962" y="2714625"/>
              <a:ext cx="90488" cy="4762"/>
            </a:xfrm>
            <a:custGeom>
              <a:avLst/>
              <a:gdLst/>
              <a:ahLst/>
              <a:cxnLst/>
              <a:rect l="l" t="t" r="r" b="b"/>
              <a:pathLst>
                <a:path w="47" h="2" extrusionOk="0">
                  <a:moveTo>
                    <a:pt x="22" y="0"/>
                  </a:moveTo>
                  <a:lnTo>
                    <a:pt x="22" y="0"/>
                  </a:lnTo>
                  <a:cubicBezTo>
                    <a:pt x="19" y="1"/>
                    <a:pt x="11" y="1"/>
                    <a:pt x="0" y="2"/>
                  </a:cubicBezTo>
                  <a:lnTo>
                    <a:pt x="47" y="2"/>
                  </a:lnTo>
                  <a:cubicBezTo>
                    <a:pt x="47" y="1"/>
                    <a:pt x="41" y="0"/>
                    <a:pt x="2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0" name="Google Shape;680;p18"/>
            <p:cNvSpPr/>
            <p:nvPr/>
          </p:nvSpPr>
          <p:spPr>
            <a:xfrm>
              <a:off x="2101850" y="2811463"/>
              <a:ext cx="71438" cy="3175"/>
            </a:xfrm>
            <a:custGeom>
              <a:avLst/>
              <a:gdLst/>
              <a:ahLst/>
              <a:cxnLst/>
              <a:rect l="l" t="t" r="r" b="b"/>
              <a:pathLst>
                <a:path w="37" h="1" extrusionOk="0">
                  <a:moveTo>
                    <a:pt x="37" y="0"/>
                  </a:moveTo>
                  <a:lnTo>
                    <a:pt x="37" y="0"/>
                  </a:lnTo>
                  <a:lnTo>
                    <a:pt x="22" y="1"/>
                  </a:lnTo>
                  <a:lnTo>
                    <a:pt x="0" y="1"/>
                  </a:lnTo>
                  <a:lnTo>
                    <a:pt x="3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1" name="Google Shape;681;p18"/>
            <p:cNvSpPr/>
            <p:nvPr/>
          </p:nvSpPr>
          <p:spPr>
            <a:xfrm>
              <a:off x="1724025" y="2805113"/>
              <a:ext cx="120650" cy="4762"/>
            </a:xfrm>
            <a:custGeom>
              <a:avLst/>
              <a:gdLst/>
              <a:ahLst/>
              <a:cxnLst/>
              <a:rect l="l" t="t" r="r" b="b"/>
              <a:pathLst>
                <a:path w="63" h="2" extrusionOk="0">
                  <a:moveTo>
                    <a:pt x="0" y="0"/>
                  </a:moveTo>
                  <a:lnTo>
                    <a:pt x="0" y="0"/>
                  </a:lnTo>
                  <a:cubicBezTo>
                    <a:pt x="18" y="2"/>
                    <a:pt x="52" y="1"/>
                    <a:pt x="63" y="0"/>
                  </a:cubicBezTo>
                  <a:cubicBezTo>
                    <a:pt x="24" y="0"/>
                    <a:pt x="41"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2" name="Google Shape;682;p18"/>
            <p:cNvSpPr/>
            <p:nvPr/>
          </p:nvSpPr>
          <p:spPr>
            <a:xfrm>
              <a:off x="1744662" y="2833688"/>
              <a:ext cx="73025" cy="3175"/>
            </a:xfrm>
            <a:custGeom>
              <a:avLst/>
              <a:gdLst/>
              <a:ahLst/>
              <a:cxnLst/>
              <a:rect l="l" t="t" r="r" b="b"/>
              <a:pathLst>
                <a:path w="38" h="1" extrusionOk="0">
                  <a:moveTo>
                    <a:pt x="38" y="0"/>
                  </a:moveTo>
                  <a:lnTo>
                    <a:pt x="38" y="0"/>
                  </a:lnTo>
                  <a:lnTo>
                    <a:pt x="0" y="1"/>
                  </a:lnTo>
                  <a:lnTo>
                    <a:pt x="3" y="1"/>
                  </a:lnTo>
                  <a:lnTo>
                    <a:pt x="3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3" name="Google Shape;683;p18"/>
            <p:cNvSpPr/>
            <p:nvPr/>
          </p:nvSpPr>
          <p:spPr>
            <a:xfrm>
              <a:off x="-474663" y="2741613"/>
              <a:ext cx="34925" cy="0"/>
            </a:xfrm>
            <a:custGeom>
              <a:avLst/>
              <a:gdLst/>
              <a:ahLst/>
              <a:cxnLst/>
              <a:rect l="l" t="t" r="r" b="b"/>
              <a:pathLst>
                <a:path w="18" h="120000" extrusionOk="0">
                  <a:moveTo>
                    <a:pt x="18" y="0"/>
                  </a:moveTo>
                  <a:lnTo>
                    <a:pt x="18" y="0"/>
                  </a:lnTo>
                  <a:lnTo>
                    <a:pt x="0" y="0"/>
                  </a:lnTo>
                  <a:lnTo>
                    <a:pt x="1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4" name="Google Shape;684;p18"/>
            <p:cNvSpPr/>
            <p:nvPr/>
          </p:nvSpPr>
          <p:spPr>
            <a:xfrm>
              <a:off x="-947738" y="2725738"/>
              <a:ext cx="1239838" cy="19050"/>
            </a:xfrm>
            <a:custGeom>
              <a:avLst/>
              <a:gdLst/>
              <a:ahLst/>
              <a:cxnLst/>
              <a:rect l="l" t="t" r="r" b="b"/>
              <a:pathLst>
                <a:path w="647" h="8" extrusionOk="0">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5" name="Google Shape;685;p18"/>
            <p:cNvSpPr/>
            <p:nvPr/>
          </p:nvSpPr>
          <p:spPr>
            <a:xfrm>
              <a:off x="-1944688" y="2741613"/>
              <a:ext cx="4763" cy="0"/>
            </a:xfrm>
            <a:custGeom>
              <a:avLst/>
              <a:gdLst/>
              <a:ahLst/>
              <a:cxnLst/>
              <a:rect l="l" t="t" r="r" b="b"/>
              <a:pathLst>
                <a:path w="2" h="120000" extrusionOk="0">
                  <a:moveTo>
                    <a:pt x="1" y="0"/>
                  </a:moveTo>
                  <a:lnTo>
                    <a:pt x="1" y="0"/>
                  </a:lnTo>
                  <a:lnTo>
                    <a:pt x="2" y="0"/>
                  </a:lnTo>
                  <a:cubicBezTo>
                    <a:pt x="0" y="0"/>
                    <a:pt x="0"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6" name="Google Shape;686;p18"/>
            <p:cNvSpPr/>
            <p:nvPr/>
          </p:nvSpPr>
          <p:spPr>
            <a:xfrm>
              <a:off x="-1939925" y="2735263"/>
              <a:ext cx="173038" cy="6350"/>
            </a:xfrm>
            <a:custGeom>
              <a:avLst/>
              <a:gdLst/>
              <a:ahLst/>
              <a:cxnLst/>
              <a:rect l="l" t="t" r="r" b="b"/>
              <a:pathLst>
                <a:path w="90" h="3" extrusionOk="0">
                  <a:moveTo>
                    <a:pt x="36" y="3"/>
                  </a:moveTo>
                  <a:lnTo>
                    <a:pt x="36" y="3"/>
                  </a:lnTo>
                  <a:lnTo>
                    <a:pt x="90" y="0"/>
                  </a:lnTo>
                  <a:lnTo>
                    <a:pt x="6" y="1"/>
                  </a:lnTo>
                  <a:lnTo>
                    <a:pt x="0" y="3"/>
                  </a:lnTo>
                  <a:cubicBezTo>
                    <a:pt x="8" y="2"/>
                    <a:pt x="37" y="1"/>
                    <a:pt x="48" y="2"/>
                  </a:cubicBezTo>
                  <a:lnTo>
                    <a:pt x="36"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7" name="Google Shape;687;p18"/>
            <p:cNvSpPr/>
            <p:nvPr/>
          </p:nvSpPr>
          <p:spPr>
            <a:xfrm>
              <a:off x="-1773238" y="2733675"/>
              <a:ext cx="123825" cy="12700"/>
            </a:xfrm>
            <a:custGeom>
              <a:avLst/>
              <a:gdLst/>
              <a:ahLst/>
              <a:cxnLst/>
              <a:rect l="l" t="t" r="r" b="b"/>
              <a:pathLst>
                <a:path w="65" h="6" extrusionOk="0">
                  <a:moveTo>
                    <a:pt x="65" y="0"/>
                  </a:moveTo>
                  <a:lnTo>
                    <a:pt x="65" y="0"/>
                  </a:lnTo>
                  <a:cubicBezTo>
                    <a:pt x="22" y="1"/>
                    <a:pt x="25" y="3"/>
                    <a:pt x="48" y="4"/>
                  </a:cubicBezTo>
                  <a:cubicBezTo>
                    <a:pt x="8" y="5"/>
                    <a:pt x="27" y="1"/>
                    <a:pt x="0" y="4"/>
                  </a:cubicBezTo>
                  <a:cubicBezTo>
                    <a:pt x="1" y="6"/>
                    <a:pt x="50" y="5"/>
                    <a:pt x="61" y="4"/>
                  </a:cubicBezTo>
                  <a:lnTo>
                    <a:pt x="6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8" name="Google Shape;688;p18"/>
            <p:cNvSpPr/>
            <p:nvPr/>
          </p:nvSpPr>
          <p:spPr>
            <a:xfrm>
              <a:off x="-1057275" y="2735263"/>
              <a:ext cx="57150" cy="3175"/>
            </a:xfrm>
            <a:custGeom>
              <a:avLst/>
              <a:gdLst/>
              <a:ahLst/>
              <a:cxnLst/>
              <a:rect l="l" t="t" r="r" b="b"/>
              <a:pathLst>
                <a:path w="30" h="1" extrusionOk="0">
                  <a:moveTo>
                    <a:pt x="12" y="0"/>
                  </a:moveTo>
                  <a:lnTo>
                    <a:pt x="12" y="0"/>
                  </a:lnTo>
                  <a:lnTo>
                    <a:pt x="0" y="1"/>
                  </a:lnTo>
                  <a:lnTo>
                    <a:pt x="30" y="1"/>
                  </a:lnTo>
                  <a:lnTo>
                    <a:pt x="12"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9" name="Google Shape;689;p18"/>
            <p:cNvSpPr/>
            <p:nvPr/>
          </p:nvSpPr>
          <p:spPr>
            <a:xfrm>
              <a:off x="-1116013" y="2738438"/>
              <a:ext cx="58738" cy="3175"/>
            </a:xfrm>
            <a:custGeom>
              <a:avLst/>
              <a:gdLst/>
              <a:ahLst/>
              <a:cxnLst/>
              <a:rect l="l" t="t" r="r" b="b"/>
              <a:pathLst>
                <a:path w="30" h="2" extrusionOk="0">
                  <a:moveTo>
                    <a:pt x="30" y="0"/>
                  </a:moveTo>
                  <a:lnTo>
                    <a:pt x="30" y="0"/>
                  </a:lnTo>
                  <a:lnTo>
                    <a:pt x="0" y="0"/>
                  </a:lnTo>
                  <a:cubicBezTo>
                    <a:pt x="2" y="0"/>
                    <a:pt x="4" y="1"/>
                    <a:pt x="9" y="2"/>
                  </a:cubicBezTo>
                  <a:lnTo>
                    <a:pt x="3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0" name="Google Shape;690;p18"/>
            <p:cNvSpPr/>
            <p:nvPr/>
          </p:nvSpPr>
          <p:spPr>
            <a:xfrm>
              <a:off x="-1349375" y="2735263"/>
              <a:ext cx="84138" cy="0"/>
            </a:xfrm>
            <a:custGeom>
              <a:avLst/>
              <a:gdLst/>
              <a:ahLst/>
              <a:cxnLst/>
              <a:rect l="l" t="t" r="r" b="b"/>
              <a:pathLst>
                <a:path w="44" h="120000" extrusionOk="0">
                  <a:moveTo>
                    <a:pt x="44" y="0"/>
                  </a:moveTo>
                  <a:lnTo>
                    <a:pt x="44" y="0"/>
                  </a:lnTo>
                  <a:lnTo>
                    <a:pt x="0" y="0"/>
                  </a:lnTo>
                  <a:lnTo>
                    <a:pt x="4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1" name="Google Shape;691;p18"/>
            <p:cNvSpPr/>
            <p:nvPr/>
          </p:nvSpPr>
          <p:spPr>
            <a:xfrm>
              <a:off x="-1265238" y="2735263"/>
              <a:ext cx="65088" cy="3175"/>
            </a:xfrm>
            <a:custGeom>
              <a:avLst/>
              <a:gdLst/>
              <a:ahLst/>
              <a:cxnLst/>
              <a:rect l="l" t="t" r="r" b="b"/>
              <a:pathLst>
                <a:path w="34" h="1" extrusionOk="0">
                  <a:moveTo>
                    <a:pt x="34" y="1"/>
                  </a:moveTo>
                  <a:lnTo>
                    <a:pt x="34" y="1"/>
                  </a:lnTo>
                  <a:lnTo>
                    <a:pt x="33" y="0"/>
                  </a:lnTo>
                  <a:lnTo>
                    <a:pt x="0" y="0"/>
                  </a:lnTo>
                  <a:lnTo>
                    <a:pt x="34"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2" name="Google Shape;692;p18"/>
            <p:cNvSpPr/>
            <p:nvPr/>
          </p:nvSpPr>
          <p:spPr>
            <a:xfrm>
              <a:off x="-1219200" y="2728913"/>
              <a:ext cx="103188" cy="9525"/>
            </a:xfrm>
            <a:custGeom>
              <a:avLst/>
              <a:gdLst/>
              <a:ahLst/>
              <a:cxnLst/>
              <a:rect l="l" t="t" r="r" b="b"/>
              <a:pathLst>
                <a:path w="54" h="4" extrusionOk="0">
                  <a:moveTo>
                    <a:pt x="54" y="4"/>
                  </a:moveTo>
                  <a:lnTo>
                    <a:pt x="54" y="4"/>
                  </a:lnTo>
                  <a:cubicBezTo>
                    <a:pt x="49" y="2"/>
                    <a:pt x="43" y="0"/>
                    <a:pt x="0" y="1"/>
                  </a:cubicBezTo>
                  <a:lnTo>
                    <a:pt x="9" y="3"/>
                  </a:lnTo>
                  <a:lnTo>
                    <a:pt x="54"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3" name="Google Shape;693;p18"/>
            <p:cNvSpPr/>
            <p:nvPr/>
          </p:nvSpPr>
          <p:spPr>
            <a:xfrm>
              <a:off x="1225550" y="2830513"/>
              <a:ext cx="73025" cy="3175"/>
            </a:xfrm>
            <a:custGeom>
              <a:avLst/>
              <a:gdLst/>
              <a:ahLst/>
              <a:cxnLst/>
              <a:rect l="l" t="t" r="r" b="b"/>
              <a:pathLst>
                <a:path w="38" h="2" extrusionOk="0">
                  <a:moveTo>
                    <a:pt x="34" y="0"/>
                  </a:moveTo>
                  <a:lnTo>
                    <a:pt x="34" y="0"/>
                  </a:lnTo>
                  <a:lnTo>
                    <a:pt x="0" y="1"/>
                  </a:lnTo>
                  <a:lnTo>
                    <a:pt x="4" y="2"/>
                  </a:lnTo>
                  <a:lnTo>
                    <a:pt x="38" y="1"/>
                  </a:lnTo>
                  <a:lnTo>
                    <a:pt x="3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4" name="Google Shape;694;p18"/>
            <p:cNvSpPr/>
            <p:nvPr/>
          </p:nvSpPr>
          <p:spPr>
            <a:xfrm>
              <a:off x="874712" y="2827338"/>
              <a:ext cx="39688" cy="3175"/>
            </a:xfrm>
            <a:custGeom>
              <a:avLst/>
              <a:gdLst/>
              <a:ahLst/>
              <a:cxnLst/>
              <a:rect l="l" t="t" r="r" b="b"/>
              <a:pathLst>
                <a:path w="21" h="1" extrusionOk="0">
                  <a:moveTo>
                    <a:pt x="21" y="0"/>
                  </a:moveTo>
                  <a:lnTo>
                    <a:pt x="21" y="0"/>
                  </a:lnTo>
                  <a:lnTo>
                    <a:pt x="0" y="1"/>
                  </a:lnTo>
                  <a:cubicBezTo>
                    <a:pt x="9" y="1"/>
                    <a:pt x="16" y="1"/>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5" name="Google Shape;695;p18"/>
            <p:cNvSpPr/>
            <p:nvPr/>
          </p:nvSpPr>
          <p:spPr>
            <a:xfrm>
              <a:off x="417512" y="2827338"/>
              <a:ext cx="457200" cy="31750"/>
            </a:xfrm>
            <a:custGeom>
              <a:avLst/>
              <a:gdLst/>
              <a:ahLst/>
              <a:cxnLst/>
              <a:rect l="l" t="t" r="r" b="b"/>
              <a:pathLst>
                <a:path w="238" h="14" extrusionOk="0">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6" name="Google Shape;696;p18"/>
            <p:cNvSpPr/>
            <p:nvPr/>
          </p:nvSpPr>
          <p:spPr>
            <a:xfrm>
              <a:off x="755650" y="2859087"/>
              <a:ext cx="68263" cy="4762"/>
            </a:xfrm>
            <a:custGeom>
              <a:avLst/>
              <a:gdLst/>
              <a:ahLst/>
              <a:cxnLst/>
              <a:rect l="l" t="t" r="r" b="b"/>
              <a:pathLst>
                <a:path w="36" h="2" extrusionOk="0">
                  <a:moveTo>
                    <a:pt x="0" y="1"/>
                  </a:moveTo>
                  <a:lnTo>
                    <a:pt x="0" y="1"/>
                  </a:lnTo>
                  <a:cubicBezTo>
                    <a:pt x="19" y="2"/>
                    <a:pt x="24" y="1"/>
                    <a:pt x="36" y="1"/>
                  </a:cubicBezTo>
                  <a:cubicBezTo>
                    <a:pt x="33" y="0"/>
                    <a:pt x="15" y="1"/>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7" name="Google Shape;697;p18"/>
            <p:cNvSpPr/>
            <p:nvPr/>
          </p:nvSpPr>
          <p:spPr>
            <a:xfrm>
              <a:off x="-133350" y="2798763"/>
              <a:ext cx="111125" cy="4762"/>
            </a:xfrm>
            <a:custGeom>
              <a:avLst/>
              <a:gdLst/>
              <a:ahLst/>
              <a:cxnLst/>
              <a:rect l="l" t="t" r="r" b="b"/>
              <a:pathLst>
                <a:path w="58" h="2" extrusionOk="0">
                  <a:moveTo>
                    <a:pt x="37" y="0"/>
                  </a:moveTo>
                  <a:lnTo>
                    <a:pt x="37" y="0"/>
                  </a:lnTo>
                  <a:cubicBezTo>
                    <a:pt x="34" y="1"/>
                    <a:pt x="0" y="1"/>
                    <a:pt x="7" y="2"/>
                  </a:cubicBezTo>
                  <a:lnTo>
                    <a:pt x="58" y="2"/>
                  </a:lnTo>
                  <a:cubicBezTo>
                    <a:pt x="46" y="2"/>
                    <a:pt x="42" y="1"/>
                    <a:pt x="3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8" name="Google Shape;698;p18"/>
            <p:cNvSpPr/>
            <p:nvPr/>
          </p:nvSpPr>
          <p:spPr>
            <a:xfrm>
              <a:off x="-22225" y="2800350"/>
              <a:ext cx="44450" cy="3175"/>
            </a:xfrm>
            <a:custGeom>
              <a:avLst/>
              <a:gdLst/>
              <a:ahLst/>
              <a:cxnLst/>
              <a:rect l="l" t="t" r="r" b="b"/>
              <a:pathLst>
                <a:path w="23" h="1" extrusionOk="0">
                  <a:moveTo>
                    <a:pt x="23" y="0"/>
                  </a:moveTo>
                  <a:lnTo>
                    <a:pt x="23" y="0"/>
                  </a:lnTo>
                  <a:lnTo>
                    <a:pt x="0" y="1"/>
                  </a:lnTo>
                  <a:cubicBezTo>
                    <a:pt x="6" y="1"/>
                    <a:pt x="13"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9" name="Google Shape;699;p18"/>
            <p:cNvSpPr/>
            <p:nvPr/>
          </p:nvSpPr>
          <p:spPr>
            <a:xfrm>
              <a:off x="-66675" y="2798763"/>
              <a:ext cx="6350" cy="0"/>
            </a:xfrm>
            <a:custGeom>
              <a:avLst/>
              <a:gdLst/>
              <a:ahLst/>
              <a:cxnLst/>
              <a:rect l="l" t="t" r="r" b="b"/>
              <a:pathLst>
                <a:path w="3" h="120000" extrusionOk="0">
                  <a:moveTo>
                    <a:pt x="0" y="0"/>
                  </a:moveTo>
                  <a:lnTo>
                    <a:pt x="0" y="0"/>
                  </a:lnTo>
                  <a:lnTo>
                    <a:pt x="2" y="0"/>
                  </a:lnTo>
                  <a:cubicBezTo>
                    <a:pt x="3" y="0"/>
                    <a:pt x="3"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00" name="Google Shape;700;p18"/>
            <p:cNvSpPr/>
            <p:nvPr/>
          </p:nvSpPr>
          <p:spPr>
            <a:xfrm>
              <a:off x="-1566863" y="2730500"/>
              <a:ext cx="65088" cy="3175"/>
            </a:xfrm>
            <a:custGeom>
              <a:avLst/>
              <a:gdLst/>
              <a:ahLst/>
              <a:cxnLst/>
              <a:rect l="l" t="t" r="r" b="b"/>
              <a:pathLst>
                <a:path w="34" h="1" extrusionOk="0">
                  <a:moveTo>
                    <a:pt x="33" y="1"/>
                  </a:moveTo>
                  <a:lnTo>
                    <a:pt x="33" y="1"/>
                  </a:lnTo>
                  <a:cubicBezTo>
                    <a:pt x="34" y="0"/>
                    <a:pt x="12" y="1"/>
                    <a:pt x="0" y="1"/>
                  </a:cubicBezTo>
                  <a:cubicBezTo>
                    <a:pt x="9" y="1"/>
                    <a:pt x="22" y="1"/>
                    <a:pt x="3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01" name="Google Shape;701;p18"/>
            <p:cNvSpPr/>
            <p:nvPr/>
          </p:nvSpPr>
          <p:spPr>
            <a:xfrm>
              <a:off x="-3175000" y="2740025"/>
              <a:ext cx="38100" cy="0"/>
            </a:xfrm>
            <a:custGeom>
              <a:avLst/>
              <a:gdLst/>
              <a:ahLst/>
              <a:cxnLst/>
              <a:rect l="l" t="t" r="r" b="b"/>
              <a:pathLst>
                <a:path w="20" h="120000" extrusionOk="0">
                  <a:moveTo>
                    <a:pt x="20" y="0"/>
                  </a:moveTo>
                  <a:lnTo>
                    <a:pt x="20" y="0"/>
                  </a:lnTo>
                  <a:lnTo>
                    <a:pt x="0" y="0"/>
                  </a:lnTo>
                  <a:cubicBezTo>
                    <a:pt x="7" y="0"/>
                    <a:pt x="11" y="0"/>
                    <a:pt x="2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02" name="Google Shape;702;p18"/>
            <p:cNvSpPr/>
            <p:nvPr/>
          </p:nvSpPr>
          <p:spPr>
            <a:xfrm>
              <a:off x="-3735388" y="2803525"/>
              <a:ext cx="6350" cy="1587"/>
            </a:xfrm>
            <a:custGeom>
              <a:avLst/>
              <a:gdLst/>
              <a:ahLst/>
              <a:cxnLst/>
              <a:rect l="l" t="t" r="r" b="b"/>
              <a:pathLst>
                <a:path w="4" h="1" extrusionOk="0">
                  <a:moveTo>
                    <a:pt x="4" y="0"/>
                  </a:moveTo>
                  <a:lnTo>
                    <a:pt x="4" y="0"/>
                  </a:lnTo>
                  <a:cubicBezTo>
                    <a:pt x="3" y="0"/>
                    <a:pt x="2" y="1"/>
                    <a:pt x="0" y="1"/>
                  </a:cubicBezTo>
                  <a:cubicBezTo>
                    <a:pt x="2" y="1"/>
                    <a:pt x="3" y="1"/>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03" name="Google Shape;703;p18"/>
            <p:cNvSpPr/>
            <p:nvPr/>
          </p:nvSpPr>
          <p:spPr>
            <a:xfrm>
              <a:off x="-3924300" y="2803525"/>
              <a:ext cx="188913" cy="3175"/>
            </a:xfrm>
            <a:custGeom>
              <a:avLst/>
              <a:gdLst/>
              <a:ahLst/>
              <a:cxnLst/>
              <a:rect l="l" t="t" r="r" b="b"/>
              <a:pathLst>
                <a:path w="98" h="2" extrusionOk="0">
                  <a:moveTo>
                    <a:pt x="98" y="1"/>
                  </a:moveTo>
                  <a:lnTo>
                    <a:pt x="98" y="1"/>
                  </a:lnTo>
                  <a:cubicBezTo>
                    <a:pt x="84" y="2"/>
                    <a:pt x="42" y="0"/>
                    <a:pt x="26" y="1"/>
                  </a:cubicBezTo>
                  <a:lnTo>
                    <a:pt x="28" y="1"/>
                  </a:lnTo>
                  <a:lnTo>
                    <a:pt x="0" y="2"/>
                  </a:lnTo>
                  <a:cubicBezTo>
                    <a:pt x="27" y="2"/>
                    <a:pt x="82" y="2"/>
                    <a:pt x="9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sp>
        <p:nvSpPr>
          <p:cNvPr id="704" name="Google Shape;704;p18"/>
          <p:cNvSpPr txBox="1">
            <a:spLocks noGrp="1"/>
          </p:cNvSpPr>
          <p:nvPr>
            <p:ph type="body" idx="1"/>
          </p:nvPr>
        </p:nvSpPr>
        <p:spPr>
          <a:xfrm>
            <a:off x="1522810" y="5102525"/>
            <a:ext cx="9146381" cy="1069675"/>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0"/>
              </a:spcBef>
              <a:spcAft>
                <a:spcPts val="0"/>
              </a:spcAft>
              <a:buClr>
                <a:schemeClr val="lt1"/>
              </a:buClr>
              <a:buSzPts val="1800"/>
              <a:buNone/>
              <a:defRPr sz="2400">
                <a:solidFill>
                  <a:schemeClr val="lt1"/>
                </a:solidFill>
              </a:defRPr>
            </a:lvl1pPr>
            <a:lvl2pPr marL="1219170" lvl="1" indent="-304792" algn="l">
              <a:lnSpc>
                <a:spcPct val="90000"/>
              </a:lnSpc>
              <a:spcBef>
                <a:spcPts val="667"/>
              </a:spcBef>
              <a:spcAft>
                <a:spcPts val="0"/>
              </a:spcAft>
              <a:buClr>
                <a:schemeClr val="lt1"/>
              </a:buClr>
              <a:buSzPts val="1400"/>
              <a:buNone/>
              <a:defRPr sz="1867">
                <a:solidFill>
                  <a:schemeClr val="lt1"/>
                </a:solidFill>
              </a:defRPr>
            </a:lvl2pPr>
            <a:lvl3pPr marL="1828754" lvl="2" indent="-304792" algn="l">
              <a:lnSpc>
                <a:spcPct val="90000"/>
              </a:lnSpc>
              <a:spcBef>
                <a:spcPts val="667"/>
              </a:spcBef>
              <a:spcAft>
                <a:spcPts val="0"/>
              </a:spcAft>
              <a:buClr>
                <a:schemeClr val="lt1"/>
              </a:buClr>
              <a:buSzPts val="1200"/>
              <a:buNone/>
              <a:defRPr sz="1600">
                <a:solidFill>
                  <a:schemeClr val="lt1"/>
                </a:solidFill>
              </a:defRPr>
            </a:lvl3pPr>
            <a:lvl4pPr marL="2438339" lvl="3" indent="-304792" algn="l">
              <a:lnSpc>
                <a:spcPct val="90000"/>
              </a:lnSpc>
              <a:spcBef>
                <a:spcPts val="667"/>
              </a:spcBef>
              <a:spcAft>
                <a:spcPts val="0"/>
              </a:spcAft>
              <a:buClr>
                <a:schemeClr val="lt1"/>
              </a:buClr>
              <a:buSzPts val="1100"/>
              <a:buNone/>
              <a:defRPr sz="1467">
                <a:solidFill>
                  <a:schemeClr val="lt1"/>
                </a:solidFill>
              </a:defRPr>
            </a:lvl4pPr>
            <a:lvl5pPr marL="3047924" lvl="4" indent="-304792" algn="l">
              <a:lnSpc>
                <a:spcPct val="90000"/>
              </a:lnSpc>
              <a:spcBef>
                <a:spcPts val="667"/>
              </a:spcBef>
              <a:spcAft>
                <a:spcPts val="0"/>
              </a:spcAft>
              <a:buClr>
                <a:schemeClr val="lt1"/>
              </a:buClr>
              <a:buSzPts val="1100"/>
              <a:buNone/>
              <a:defRPr sz="1467">
                <a:solidFill>
                  <a:schemeClr val="lt1"/>
                </a:solidFill>
              </a:defRPr>
            </a:lvl5pPr>
            <a:lvl6pPr marL="3657509" lvl="5" indent="-304792" algn="l">
              <a:lnSpc>
                <a:spcPct val="90000"/>
              </a:lnSpc>
              <a:spcBef>
                <a:spcPts val="667"/>
              </a:spcBef>
              <a:spcAft>
                <a:spcPts val="0"/>
              </a:spcAft>
              <a:buClr>
                <a:schemeClr val="lt1"/>
              </a:buClr>
              <a:buSzPts val="1100"/>
              <a:buNone/>
              <a:defRPr sz="1467">
                <a:solidFill>
                  <a:schemeClr val="lt1"/>
                </a:solidFill>
              </a:defRPr>
            </a:lvl6pPr>
            <a:lvl7pPr marL="4267093" lvl="6" indent="-304792" algn="l">
              <a:lnSpc>
                <a:spcPct val="90000"/>
              </a:lnSpc>
              <a:spcBef>
                <a:spcPts val="667"/>
              </a:spcBef>
              <a:spcAft>
                <a:spcPts val="0"/>
              </a:spcAft>
              <a:buClr>
                <a:schemeClr val="lt1"/>
              </a:buClr>
              <a:buSzPts val="1100"/>
              <a:buNone/>
              <a:defRPr sz="1467">
                <a:solidFill>
                  <a:schemeClr val="lt1"/>
                </a:solidFill>
              </a:defRPr>
            </a:lvl7pPr>
            <a:lvl8pPr marL="4876678" lvl="7" indent="-304792" algn="l">
              <a:lnSpc>
                <a:spcPct val="90000"/>
              </a:lnSpc>
              <a:spcBef>
                <a:spcPts val="667"/>
              </a:spcBef>
              <a:spcAft>
                <a:spcPts val="0"/>
              </a:spcAft>
              <a:buClr>
                <a:schemeClr val="lt1"/>
              </a:buClr>
              <a:buSzPts val="1100"/>
              <a:buNone/>
              <a:defRPr sz="1467">
                <a:solidFill>
                  <a:schemeClr val="lt1"/>
                </a:solidFill>
              </a:defRPr>
            </a:lvl8pPr>
            <a:lvl9pPr marL="5486263" lvl="8" indent="-304792" algn="l">
              <a:lnSpc>
                <a:spcPct val="90000"/>
              </a:lnSpc>
              <a:spcBef>
                <a:spcPts val="667"/>
              </a:spcBef>
              <a:spcAft>
                <a:spcPts val="0"/>
              </a:spcAft>
              <a:buClr>
                <a:schemeClr val="lt1"/>
              </a:buClr>
              <a:buSzPts val="1100"/>
              <a:buNone/>
              <a:defRPr sz="1467">
                <a:solidFill>
                  <a:schemeClr val="lt1"/>
                </a:solidFill>
              </a:defRPr>
            </a:lvl9pPr>
          </a:lstStyle>
          <a:p>
            <a:endParaRPr/>
          </a:p>
        </p:txBody>
      </p:sp>
      <p:sp>
        <p:nvSpPr>
          <p:cNvPr id="705" name="Google Shape;705;p18"/>
          <p:cNvSpPr txBox="1">
            <a:spLocks noGrp="1"/>
          </p:cNvSpPr>
          <p:nvPr>
            <p:ph type="ftr" idx="11"/>
          </p:nvPr>
        </p:nvSpPr>
        <p:spPr>
          <a:xfrm>
            <a:off x="1522810" y="6400802"/>
            <a:ext cx="6326247" cy="2762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6" name="Google Shape;706;p18"/>
          <p:cNvSpPr txBox="1">
            <a:spLocks noGrp="1"/>
          </p:cNvSpPr>
          <p:nvPr>
            <p:ph type="dt" idx="10"/>
          </p:nvPr>
        </p:nvSpPr>
        <p:spPr>
          <a:xfrm>
            <a:off x="8077715" y="6400802"/>
            <a:ext cx="1244183" cy="2762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7" name="Google Shape;707;p18"/>
          <p:cNvSpPr txBox="1">
            <a:spLocks noGrp="1"/>
          </p:cNvSpPr>
          <p:nvPr>
            <p:ph type="sldNum" idx="12"/>
          </p:nvPr>
        </p:nvSpPr>
        <p:spPr>
          <a:xfrm>
            <a:off x="9525893" y="6400802"/>
            <a:ext cx="1143300" cy="2762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408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08"/>
        <p:cNvGrpSpPr/>
        <p:nvPr/>
      </p:nvGrpSpPr>
      <p:grpSpPr>
        <a:xfrm>
          <a:off x="0" y="0"/>
          <a:ext cx="0" cy="0"/>
          <a:chOff x="0" y="0"/>
          <a:chExt cx="0" cy="0"/>
        </a:xfrm>
      </p:grpSpPr>
      <p:sp>
        <p:nvSpPr>
          <p:cNvPr id="709" name="Google Shape;709;p19"/>
          <p:cNvSpPr txBox="1">
            <a:spLocks noGrp="1"/>
          </p:cNvSpPr>
          <p:nvPr>
            <p:ph type="title"/>
          </p:nvPr>
        </p:nvSpPr>
        <p:spPr>
          <a:xfrm>
            <a:off x="1522811" y="274637"/>
            <a:ext cx="9146380" cy="102076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710" name="Google Shape;710;p19" descr="Line graphic"/>
          <p:cNvGrpSpPr/>
          <p:nvPr/>
        </p:nvGrpSpPr>
        <p:grpSpPr>
          <a:xfrm>
            <a:off x="1522809" y="1514475"/>
            <a:ext cx="10572328" cy="64008"/>
            <a:chOff x="1522413" y="1514475"/>
            <a:chExt cx="10569575" cy="64008"/>
          </a:xfrm>
        </p:grpSpPr>
        <p:sp>
          <p:nvSpPr>
            <p:cNvPr id="711" name="Google Shape;711;p19"/>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2" name="Google Shape;712;p19"/>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3" name="Google Shape;713;p19"/>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4" name="Google Shape;714;p19"/>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5" name="Google Shape;715;p19"/>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6" name="Google Shape;716;p19"/>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7" name="Google Shape;717;p19"/>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8" name="Google Shape;718;p19"/>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9" name="Google Shape;719;p19"/>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0" name="Google Shape;720;p19"/>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1" name="Google Shape;721;p19"/>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2" name="Google Shape;722;p19"/>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3" name="Google Shape;723;p19"/>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4" name="Google Shape;724;p19"/>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5" name="Google Shape;725;p19"/>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6" name="Google Shape;726;p19"/>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7" name="Google Shape;727;p19"/>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8" name="Google Shape;728;p19"/>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9" name="Google Shape;729;p19"/>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0" name="Google Shape;730;p19"/>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1" name="Google Shape;731;p19"/>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2" name="Google Shape;732;p19"/>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3" name="Google Shape;733;p19"/>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4" name="Google Shape;734;p19"/>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5" name="Google Shape;735;p19"/>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6" name="Google Shape;736;p19"/>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7" name="Google Shape;737;p19"/>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8" name="Google Shape;738;p19"/>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9" name="Google Shape;739;p19"/>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0" name="Google Shape;740;p19"/>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1" name="Google Shape;741;p19"/>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2" name="Google Shape;742;p19"/>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3" name="Google Shape;743;p19"/>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4" name="Google Shape;744;p19"/>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5" name="Google Shape;745;p19"/>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6" name="Google Shape;746;p19"/>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7" name="Google Shape;747;p19"/>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8" name="Google Shape;748;p19"/>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9" name="Google Shape;749;p19"/>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0" name="Google Shape;750;p19"/>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1" name="Google Shape;751;p19"/>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2" name="Google Shape;752;p19"/>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3" name="Google Shape;753;p19"/>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4" name="Google Shape;754;p19"/>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5" name="Google Shape;755;p19"/>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6" name="Google Shape;756;p19"/>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7" name="Google Shape;757;p19"/>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8" name="Google Shape;758;p19"/>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9" name="Google Shape;759;p19"/>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0" name="Google Shape;760;p19"/>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1" name="Google Shape;761;p19"/>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2" name="Google Shape;762;p19"/>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3" name="Google Shape;763;p19"/>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4" name="Google Shape;764;p19"/>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5" name="Google Shape;765;p19"/>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6" name="Google Shape;766;p19"/>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7" name="Google Shape;767;p19"/>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8" name="Google Shape;768;p19"/>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9" name="Google Shape;769;p19"/>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0" name="Google Shape;770;p19"/>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1" name="Google Shape;771;p19"/>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2" name="Google Shape;772;p19"/>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3" name="Google Shape;773;p19"/>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4" name="Google Shape;774;p19"/>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5" name="Google Shape;775;p19"/>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6" name="Google Shape;776;p19"/>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7" name="Google Shape;777;p19"/>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8" name="Google Shape;778;p19"/>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9" name="Google Shape;779;p19"/>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80" name="Google Shape;780;p19"/>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81" name="Google Shape;781;p19"/>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82" name="Google Shape;782;p19"/>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83" name="Google Shape;783;p19"/>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84" name="Google Shape;784;p19"/>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sp>
        <p:nvSpPr>
          <p:cNvPr id="785" name="Google Shape;785;p19"/>
          <p:cNvSpPr txBox="1">
            <a:spLocks noGrp="1"/>
          </p:cNvSpPr>
          <p:nvPr>
            <p:ph type="body" idx="1"/>
          </p:nvPr>
        </p:nvSpPr>
        <p:spPr>
          <a:xfrm>
            <a:off x="1522810" y="1905000"/>
            <a:ext cx="4420751" cy="4267200"/>
          </a:xfrm>
          <a:prstGeom prst="rect">
            <a:avLst/>
          </a:prstGeom>
          <a:noFill/>
          <a:ln>
            <a:noFill/>
          </a:ln>
        </p:spPr>
        <p:txBody>
          <a:bodyPr spcFirstLastPara="1" wrap="square" lIns="68575" tIns="34275" rIns="68575" bIns="34275" anchor="t" anchorCtr="0">
            <a:noAutofit/>
          </a:bodyPr>
          <a:lstStyle>
            <a:lvl1pPr marL="609585" lvl="0" indent="-457189" algn="l">
              <a:lnSpc>
                <a:spcPct val="90000"/>
              </a:lnSpc>
              <a:spcBef>
                <a:spcPts val="1867"/>
              </a:spcBef>
              <a:spcAft>
                <a:spcPts val="0"/>
              </a:spcAft>
              <a:buClr>
                <a:schemeClr val="lt1"/>
              </a:buClr>
              <a:buSzPts val="1800"/>
              <a:buChar char="▪"/>
              <a:defRPr sz="2400"/>
            </a:lvl1pPr>
            <a:lvl2pPr marL="1219170" lvl="1" indent="-431789" algn="l">
              <a:lnSpc>
                <a:spcPct val="90000"/>
              </a:lnSpc>
              <a:spcBef>
                <a:spcPts val="667"/>
              </a:spcBef>
              <a:spcAft>
                <a:spcPts val="0"/>
              </a:spcAft>
              <a:buClr>
                <a:schemeClr val="lt1"/>
              </a:buClr>
              <a:buSzPts val="1500"/>
              <a:buChar char="–"/>
              <a:defRPr sz="2000"/>
            </a:lvl2pPr>
            <a:lvl3pPr marL="1828754" lvl="2" indent="-423323" algn="l">
              <a:lnSpc>
                <a:spcPct val="90000"/>
              </a:lnSpc>
              <a:spcBef>
                <a:spcPts val="667"/>
              </a:spcBef>
              <a:spcAft>
                <a:spcPts val="0"/>
              </a:spcAft>
              <a:buClr>
                <a:schemeClr val="lt1"/>
              </a:buClr>
              <a:buSzPts val="1400"/>
              <a:buChar char="▪"/>
              <a:defRPr sz="1867"/>
            </a:lvl3pPr>
            <a:lvl4pPr marL="2438339" lvl="3" indent="-406390" algn="l">
              <a:lnSpc>
                <a:spcPct val="90000"/>
              </a:lnSpc>
              <a:spcBef>
                <a:spcPts val="667"/>
              </a:spcBef>
              <a:spcAft>
                <a:spcPts val="0"/>
              </a:spcAft>
              <a:buClr>
                <a:schemeClr val="lt1"/>
              </a:buClr>
              <a:buSzPts val="1200"/>
              <a:buChar char="–"/>
              <a:defRPr sz="1600"/>
            </a:lvl4pPr>
            <a:lvl5pPr marL="3047924" lvl="4" indent="-406390" algn="l">
              <a:lnSpc>
                <a:spcPct val="90000"/>
              </a:lnSpc>
              <a:spcBef>
                <a:spcPts val="667"/>
              </a:spcBef>
              <a:spcAft>
                <a:spcPts val="0"/>
              </a:spcAft>
              <a:buClr>
                <a:schemeClr val="lt1"/>
              </a:buClr>
              <a:buSzPts val="1200"/>
              <a:buChar char="▪"/>
              <a:defRPr sz="1600"/>
            </a:lvl5pPr>
            <a:lvl6pPr marL="3657509" lvl="5" indent="-406390" algn="l">
              <a:lnSpc>
                <a:spcPct val="90000"/>
              </a:lnSpc>
              <a:spcBef>
                <a:spcPts val="667"/>
              </a:spcBef>
              <a:spcAft>
                <a:spcPts val="0"/>
              </a:spcAft>
              <a:buClr>
                <a:schemeClr val="lt1"/>
              </a:buClr>
              <a:buSzPts val="1200"/>
              <a:buChar char="–"/>
              <a:defRPr sz="1600"/>
            </a:lvl6pPr>
            <a:lvl7pPr marL="4267093" lvl="6" indent="-406390" algn="l">
              <a:lnSpc>
                <a:spcPct val="90000"/>
              </a:lnSpc>
              <a:spcBef>
                <a:spcPts val="667"/>
              </a:spcBef>
              <a:spcAft>
                <a:spcPts val="0"/>
              </a:spcAft>
              <a:buClr>
                <a:schemeClr val="lt1"/>
              </a:buClr>
              <a:buSzPts val="1200"/>
              <a:buChar char="▪"/>
              <a:defRPr sz="1600"/>
            </a:lvl7pPr>
            <a:lvl8pPr marL="4876678" lvl="7" indent="-406390" algn="l">
              <a:lnSpc>
                <a:spcPct val="90000"/>
              </a:lnSpc>
              <a:spcBef>
                <a:spcPts val="667"/>
              </a:spcBef>
              <a:spcAft>
                <a:spcPts val="0"/>
              </a:spcAft>
              <a:buClr>
                <a:schemeClr val="lt1"/>
              </a:buClr>
              <a:buSzPts val="1200"/>
              <a:buChar char="–"/>
              <a:defRPr sz="1600"/>
            </a:lvl8pPr>
            <a:lvl9pPr marL="5486263" lvl="8" indent="-406390" algn="l">
              <a:lnSpc>
                <a:spcPct val="90000"/>
              </a:lnSpc>
              <a:spcBef>
                <a:spcPts val="667"/>
              </a:spcBef>
              <a:spcAft>
                <a:spcPts val="0"/>
              </a:spcAft>
              <a:buClr>
                <a:schemeClr val="lt1"/>
              </a:buClr>
              <a:buSzPts val="1200"/>
              <a:buChar char="▪"/>
              <a:defRPr sz="1600"/>
            </a:lvl9pPr>
          </a:lstStyle>
          <a:p>
            <a:endParaRPr/>
          </a:p>
        </p:txBody>
      </p:sp>
      <p:sp>
        <p:nvSpPr>
          <p:cNvPr id="786" name="Google Shape;786;p19"/>
          <p:cNvSpPr txBox="1">
            <a:spLocks noGrp="1"/>
          </p:cNvSpPr>
          <p:nvPr>
            <p:ph type="body" idx="2"/>
          </p:nvPr>
        </p:nvSpPr>
        <p:spPr>
          <a:xfrm>
            <a:off x="6248443" y="1905000"/>
            <a:ext cx="4420749" cy="4267200"/>
          </a:xfrm>
          <a:prstGeom prst="rect">
            <a:avLst/>
          </a:prstGeom>
          <a:noFill/>
          <a:ln>
            <a:noFill/>
          </a:ln>
        </p:spPr>
        <p:txBody>
          <a:bodyPr spcFirstLastPara="1" wrap="square" lIns="68575" tIns="34275" rIns="68575" bIns="34275" anchor="t" anchorCtr="0">
            <a:noAutofit/>
          </a:bodyPr>
          <a:lstStyle>
            <a:lvl1pPr marL="609585" lvl="0" indent="-457189" algn="l">
              <a:lnSpc>
                <a:spcPct val="90000"/>
              </a:lnSpc>
              <a:spcBef>
                <a:spcPts val="1867"/>
              </a:spcBef>
              <a:spcAft>
                <a:spcPts val="0"/>
              </a:spcAft>
              <a:buClr>
                <a:schemeClr val="lt1"/>
              </a:buClr>
              <a:buSzPts val="1800"/>
              <a:buChar char="▪"/>
              <a:defRPr sz="2400"/>
            </a:lvl1pPr>
            <a:lvl2pPr marL="1219170" lvl="1" indent="-431789" algn="l">
              <a:lnSpc>
                <a:spcPct val="90000"/>
              </a:lnSpc>
              <a:spcBef>
                <a:spcPts val="667"/>
              </a:spcBef>
              <a:spcAft>
                <a:spcPts val="0"/>
              </a:spcAft>
              <a:buClr>
                <a:schemeClr val="lt1"/>
              </a:buClr>
              <a:buSzPts val="1500"/>
              <a:buChar char="–"/>
              <a:defRPr sz="2000"/>
            </a:lvl2pPr>
            <a:lvl3pPr marL="1828754" lvl="2" indent="-423323" algn="l">
              <a:lnSpc>
                <a:spcPct val="90000"/>
              </a:lnSpc>
              <a:spcBef>
                <a:spcPts val="667"/>
              </a:spcBef>
              <a:spcAft>
                <a:spcPts val="0"/>
              </a:spcAft>
              <a:buClr>
                <a:schemeClr val="lt1"/>
              </a:buClr>
              <a:buSzPts val="1400"/>
              <a:buChar char="▪"/>
              <a:defRPr sz="1867"/>
            </a:lvl3pPr>
            <a:lvl4pPr marL="2438339" lvl="3" indent="-406390" algn="l">
              <a:lnSpc>
                <a:spcPct val="90000"/>
              </a:lnSpc>
              <a:spcBef>
                <a:spcPts val="667"/>
              </a:spcBef>
              <a:spcAft>
                <a:spcPts val="0"/>
              </a:spcAft>
              <a:buClr>
                <a:schemeClr val="lt1"/>
              </a:buClr>
              <a:buSzPts val="1200"/>
              <a:buChar char="–"/>
              <a:defRPr sz="1600"/>
            </a:lvl4pPr>
            <a:lvl5pPr marL="3047924" lvl="4" indent="-406390" algn="l">
              <a:lnSpc>
                <a:spcPct val="90000"/>
              </a:lnSpc>
              <a:spcBef>
                <a:spcPts val="667"/>
              </a:spcBef>
              <a:spcAft>
                <a:spcPts val="0"/>
              </a:spcAft>
              <a:buClr>
                <a:schemeClr val="lt1"/>
              </a:buClr>
              <a:buSzPts val="1200"/>
              <a:buChar char="▪"/>
              <a:defRPr sz="1600"/>
            </a:lvl5pPr>
            <a:lvl6pPr marL="3657509" lvl="5" indent="-406390" algn="l">
              <a:lnSpc>
                <a:spcPct val="90000"/>
              </a:lnSpc>
              <a:spcBef>
                <a:spcPts val="667"/>
              </a:spcBef>
              <a:spcAft>
                <a:spcPts val="0"/>
              </a:spcAft>
              <a:buClr>
                <a:schemeClr val="lt1"/>
              </a:buClr>
              <a:buSzPts val="1200"/>
              <a:buChar char="–"/>
              <a:defRPr sz="1600"/>
            </a:lvl6pPr>
            <a:lvl7pPr marL="4267093" lvl="6" indent="-406390" algn="l">
              <a:lnSpc>
                <a:spcPct val="90000"/>
              </a:lnSpc>
              <a:spcBef>
                <a:spcPts val="667"/>
              </a:spcBef>
              <a:spcAft>
                <a:spcPts val="0"/>
              </a:spcAft>
              <a:buClr>
                <a:schemeClr val="lt1"/>
              </a:buClr>
              <a:buSzPts val="1200"/>
              <a:buChar char="▪"/>
              <a:defRPr sz="1600"/>
            </a:lvl7pPr>
            <a:lvl8pPr marL="4876678" lvl="7" indent="-406390" algn="l">
              <a:lnSpc>
                <a:spcPct val="90000"/>
              </a:lnSpc>
              <a:spcBef>
                <a:spcPts val="667"/>
              </a:spcBef>
              <a:spcAft>
                <a:spcPts val="0"/>
              </a:spcAft>
              <a:buClr>
                <a:schemeClr val="lt1"/>
              </a:buClr>
              <a:buSzPts val="1200"/>
              <a:buChar char="–"/>
              <a:defRPr sz="1600"/>
            </a:lvl8pPr>
            <a:lvl9pPr marL="5486263" lvl="8" indent="-406390" algn="l">
              <a:lnSpc>
                <a:spcPct val="90000"/>
              </a:lnSpc>
              <a:spcBef>
                <a:spcPts val="667"/>
              </a:spcBef>
              <a:spcAft>
                <a:spcPts val="0"/>
              </a:spcAft>
              <a:buClr>
                <a:schemeClr val="lt1"/>
              </a:buClr>
              <a:buSzPts val="1200"/>
              <a:buChar char="▪"/>
              <a:defRPr sz="1600"/>
            </a:lvl9pPr>
          </a:lstStyle>
          <a:p>
            <a:endParaRPr/>
          </a:p>
        </p:txBody>
      </p:sp>
      <p:sp>
        <p:nvSpPr>
          <p:cNvPr id="787" name="Google Shape;787;p19"/>
          <p:cNvSpPr txBox="1">
            <a:spLocks noGrp="1"/>
          </p:cNvSpPr>
          <p:nvPr>
            <p:ph type="ftr" idx="11"/>
          </p:nvPr>
        </p:nvSpPr>
        <p:spPr>
          <a:xfrm>
            <a:off x="1522810" y="6400802"/>
            <a:ext cx="6326247" cy="2762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8" name="Google Shape;788;p19"/>
          <p:cNvSpPr txBox="1">
            <a:spLocks noGrp="1"/>
          </p:cNvSpPr>
          <p:nvPr>
            <p:ph type="dt" idx="10"/>
          </p:nvPr>
        </p:nvSpPr>
        <p:spPr>
          <a:xfrm>
            <a:off x="8077715" y="6400802"/>
            <a:ext cx="1244183" cy="2762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9" name="Google Shape;789;p19"/>
          <p:cNvSpPr txBox="1">
            <a:spLocks noGrp="1"/>
          </p:cNvSpPr>
          <p:nvPr>
            <p:ph type="sldNum" idx="12"/>
          </p:nvPr>
        </p:nvSpPr>
        <p:spPr>
          <a:xfrm>
            <a:off x="9525893" y="6400802"/>
            <a:ext cx="1143300" cy="2762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524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90"/>
        <p:cNvGrpSpPr/>
        <p:nvPr/>
      </p:nvGrpSpPr>
      <p:grpSpPr>
        <a:xfrm>
          <a:off x="0" y="0"/>
          <a:ext cx="0" cy="0"/>
          <a:chOff x="0" y="0"/>
          <a:chExt cx="0" cy="0"/>
        </a:xfrm>
      </p:grpSpPr>
      <p:sp>
        <p:nvSpPr>
          <p:cNvPr id="791" name="Google Shape;791;p20"/>
          <p:cNvSpPr txBox="1">
            <a:spLocks noGrp="1"/>
          </p:cNvSpPr>
          <p:nvPr>
            <p:ph type="title"/>
          </p:nvPr>
        </p:nvSpPr>
        <p:spPr>
          <a:xfrm>
            <a:off x="1522811" y="274637"/>
            <a:ext cx="9146380" cy="102076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2400"/>
              <a:buFont typeface="Consola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792" name="Google Shape;792;p20" descr="Line graphic"/>
          <p:cNvGrpSpPr/>
          <p:nvPr/>
        </p:nvGrpSpPr>
        <p:grpSpPr>
          <a:xfrm>
            <a:off x="1522809" y="1514475"/>
            <a:ext cx="10572328" cy="64008"/>
            <a:chOff x="1522413" y="1514475"/>
            <a:chExt cx="10569575" cy="64008"/>
          </a:xfrm>
        </p:grpSpPr>
        <p:sp>
          <p:nvSpPr>
            <p:cNvPr id="793" name="Google Shape;793;p20"/>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94" name="Google Shape;794;p20"/>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95" name="Google Shape;795;p20"/>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96" name="Google Shape;796;p20"/>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97" name="Google Shape;797;p20"/>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98" name="Google Shape;798;p20"/>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99" name="Google Shape;799;p20"/>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0" name="Google Shape;800;p20"/>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1" name="Google Shape;801;p20"/>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2" name="Google Shape;802;p20"/>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3" name="Google Shape;803;p20"/>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4" name="Google Shape;804;p20"/>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5" name="Google Shape;805;p20"/>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6" name="Google Shape;806;p20"/>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7" name="Google Shape;807;p20"/>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8" name="Google Shape;808;p20"/>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9" name="Google Shape;809;p20"/>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0" name="Google Shape;810;p20"/>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1" name="Google Shape;811;p20"/>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2" name="Google Shape;812;p20"/>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3" name="Google Shape;813;p20"/>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4" name="Google Shape;814;p20"/>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5" name="Google Shape;815;p20"/>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6" name="Google Shape;816;p20"/>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7" name="Google Shape;817;p20"/>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8" name="Google Shape;818;p20"/>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9" name="Google Shape;819;p20"/>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0" name="Google Shape;820;p20"/>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1" name="Google Shape;821;p20"/>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2" name="Google Shape;822;p20"/>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3" name="Google Shape;823;p20"/>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4" name="Google Shape;824;p20"/>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5" name="Google Shape;825;p20"/>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6" name="Google Shape;826;p20"/>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7" name="Google Shape;827;p20"/>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8" name="Google Shape;828;p20"/>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9" name="Google Shape;829;p20"/>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0" name="Google Shape;830;p20"/>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1" name="Google Shape;831;p20"/>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2" name="Google Shape;832;p20"/>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3" name="Google Shape;833;p20"/>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4" name="Google Shape;834;p20"/>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5" name="Google Shape;835;p20"/>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6" name="Google Shape;836;p20"/>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7" name="Google Shape;837;p20"/>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8" name="Google Shape;838;p20"/>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9" name="Google Shape;839;p20"/>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0" name="Google Shape;840;p20"/>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1" name="Google Shape;841;p20"/>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2" name="Google Shape;842;p20"/>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3" name="Google Shape;843;p20"/>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4" name="Google Shape;844;p20"/>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5" name="Google Shape;845;p20"/>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6" name="Google Shape;846;p20"/>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7" name="Google Shape;847;p20"/>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8" name="Google Shape;848;p20"/>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9" name="Google Shape;849;p20"/>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0" name="Google Shape;850;p20"/>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1" name="Google Shape;851;p20"/>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2" name="Google Shape;852;p20"/>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3" name="Google Shape;853;p20"/>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4" name="Google Shape;854;p20"/>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5" name="Google Shape;855;p20"/>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6" name="Google Shape;856;p20"/>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7" name="Google Shape;857;p20"/>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8" name="Google Shape;858;p20"/>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9" name="Google Shape;859;p20"/>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60" name="Google Shape;860;p20"/>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61" name="Google Shape;861;p20"/>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62" name="Google Shape;862;p20"/>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63" name="Google Shape;863;p20"/>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64" name="Google Shape;864;p20"/>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65" name="Google Shape;865;p20"/>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66" name="Google Shape;866;p20"/>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sp>
        <p:nvSpPr>
          <p:cNvPr id="867" name="Google Shape;867;p20"/>
          <p:cNvSpPr txBox="1">
            <a:spLocks noGrp="1"/>
          </p:cNvSpPr>
          <p:nvPr>
            <p:ph type="body" idx="1"/>
          </p:nvPr>
        </p:nvSpPr>
        <p:spPr>
          <a:xfrm>
            <a:off x="1522810" y="1905000"/>
            <a:ext cx="4417703" cy="762000"/>
          </a:xfrm>
          <a:prstGeom prst="rect">
            <a:avLst/>
          </a:prstGeom>
          <a:noFill/>
          <a:ln>
            <a:noFill/>
          </a:ln>
        </p:spPr>
        <p:txBody>
          <a:bodyPr spcFirstLastPara="1" wrap="square" lIns="68575" tIns="34275" rIns="68575" bIns="34275" anchor="ctr" anchorCtr="0">
            <a:noAutofit/>
          </a:bodyPr>
          <a:lstStyle>
            <a:lvl1pPr marL="609585" lvl="0" indent="-304792" algn="l">
              <a:lnSpc>
                <a:spcPct val="90000"/>
              </a:lnSpc>
              <a:spcBef>
                <a:spcPts val="0"/>
              </a:spcBef>
              <a:spcAft>
                <a:spcPts val="0"/>
              </a:spcAft>
              <a:buClr>
                <a:schemeClr val="lt1"/>
              </a:buClr>
              <a:buSzPts val="1800"/>
              <a:buNone/>
              <a:defRPr sz="2400" b="0"/>
            </a:lvl1pPr>
            <a:lvl2pPr marL="1219170" lvl="1" indent="-304792" algn="l">
              <a:lnSpc>
                <a:spcPct val="90000"/>
              </a:lnSpc>
              <a:spcBef>
                <a:spcPts val="667"/>
              </a:spcBef>
              <a:spcAft>
                <a:spcPts val="0"/>
              </a:spcAft>
              <a:buClr>
                <a:schemeClr val="lt1"/>
              </a:buClr>
              <a:buSzPts val="1500"/>
              <a:buNone/>
              <a:defRPr sz="2000" b="1"/>
            </a:lvl2pPr>
            <a:lvl3pPr marL="1828754" lvl="2" indent="-304792" algn="l">
              <a:lnSpc>
                <a:spcPct val="90000"/>
              </a:lnSpc>
              <a:spcBef>
                <a:spcPts val="667"/>
              </a:spcBef>
              <a:spcAft>
                <a:spcPts val="0"/>
              </a:spcAft>
              <a:buClr>
                <a:schemeClr val="lt1"/>
              </a:buClr>
              <a:buSzPts val="1400"/>
              <a:buNone/>
              <a:defRPr sz="1867" b="1"/>
            </a:lvl3pPr>
            <a:lvl4pPr marL="2438339" lvl="3" indent="-304792" algn="l">
              <a:lnSpc>
                <a:spcPct val="90000"/>
              </a:lnSpc>
              <a:spcBef>
                <a:spcPts val="667"/>
              </a:spcBef>
              <a:spcAft>
                <a:spcPts val="0"/>
              </a:spcAft>
              <a:buClr>
                <a:schemeClr val="lt1"/>
              </a:buClr>
              <a:buSzPts val="1200"/>
              <a:buNone/>
              <a:defRPr sz="1600" b="1"/>
            </a:lvl4pPr>
            <a:lvl5pPr marL="3047924" lvl="4" indent="-304792" algn="l">
              <a:lnSpc>
                <a:spcPct val="90000"/>
              </a:lnSpc>
              <a:spcBef>
                <a:spcPts val="667"/>
              </a:spcBef>
              <a:spcAft>
                <a:spcPts val="0"/>
              </a:spcAft>
              <a:buClr>
                <a:schemeClr val="lt1"/>
              </a:buClr>
              <a:buSzPts val="1200"/>
              <a:buNone/>
              <a:defRPr sz="1600" b="1"/>
            </a:lvl5pPr>
            <a:lvl6pPr marL="3657509" lvl="5" indent="-304792" algn="l">
              <a:lnSpc>
                <a:spcPct val="90000"/>
              </a:lnSpc>
              <a:spcBef>
                <a:spcPts val="667"/>
              </a:spcBef>
              <a:spcAft>
                <a:spcPts val="0"/>
              </a:spcAft>
              <a:buClr>
                <a:schemeClr val="lt1"/>
              </a:buClr>
              <a:buSzPts val="1200"/>
              <a:buNone/>
              <a:defRPr sz="1600" b="1"/>
            </a:lvl6pPr>
            <a:lvl7pPr marL="4267093" lvl="6" indent="-304792" algn="l">
              <a:lnSpc>
                <a:spcPct val="90000"/>
              </a:lnSpc>
              <a:spcBef>
                <a:spcPts val="667"/>
              </a:spcBef>
              <a:spcAft>
                <a:spcPts val="0"/>
              </a:spcAft>
              <a:buClr>
                <a:schemeClr val="lt1"/>
              </a:buClr>
              <a:buSzPts val="1200"/>
              <a:buNone/>
              <a:defRPr sz="1600" b="1"/>
            </a:lvl7pPr>
            <a:lvl8pPr marL="4876678" lvl="7" indent="-304792" algn="l">
              <a:lnSpc>
                <a:spcPct val="90000"/>
              </a:lnSpc>
              <a:spcBef>
                <a:spcPts val="667"/>
              </a:spcBef>
              <a:spcAft>
                <a:spcPts val="0"/>
              </a:spcAft>
              <a:buClr>
                <a:schemeClr val="lt1"/>
              </a:buClr>
              <a:buSzPts val="1200"/>
              <a:buNone/>
              <a:defRPr sz="1600" b="1"/>
            </a:lvl8pPr>
            <a:lvl9pPr marL="5486263" lvl="8" indent="-304792" algn="l">
              <a:lnSpc>
                <a:spcPct val="90000"/>
              </a:lnSpc>
              <a:spcBef>
                <a:spcPts val="667"/>
              </a:spcBef>
              <a:spcAft>
                <a:spcPts val="0"/>
              </a:spcAft>
              <a:buClr>
                <a:schemeClr val="lt1"/>
              </a:buClr>
              <a:buSzPts val="1200"/>
              <a:buNone/>
              <a:defRPr sz="1600" b="1"/>
            </a:lvl9pPr>
          </a:lstStyle>
          <a:p>
            <a:endParaRPr/>
          </a:p>
        </p:txBody>
      </p:sp>
      <p:sp>
        <p:nvSpPr>
          <p:cNvPr id="868" name="Google Shape;868;p20"/>
          <p:cNvSpPr txBox="1">
            <a:spLocks noGrp="1"/>
          </p:cNvSpPr>
          <p:nvPr>
            <p:ph type="body" idx="2"/>
          </p:nvPr>
        </p:nvSpPr>
        <p:spPr>
          <a:xfrm>
            <a:off x="1522810" y="2819400"/>
            <a:ext cx="4417703" cy="3352801"/>
          </a:xfrm>
          <a:prstGeom prst="rect">
            <a:avLst/>
          </a:prstGeom>
          <a:noFill/>
          <a:ln>
            <a:noFill/>
          </a:ln>
        </p:spPr>
        <p:txBody>
          <a:bodyPr spcFirstLastPara="1" wrap="square" lIns="68575" tIns="34275" rIns="68575" bIns="34275" anchor="t" anchorCtr="0">
            <a:noAutofit/>
          </a:bodyPr>
          <a:lstStyle>
            <a:lvl1pPr marL="609585" lvl="0" indent="-457189" algn="l">
              <a:lnSpc>
                <a:spcPct val="90000"/>
              </a:lnSpc>
              <a:spcBef>
                <a:spcPts val="1867"/>
              </a:spcBef>
              <a:spcAft>
                <a:spcPts val="0"/>
              </a:spcAft>
              <a:buClr>
                <a:schemeClr val="lt1"/>
              </a:buClr>
              <a:buSzPts val="1800"/>
              <a:buChar char="▪"/>
              <a:defRPr sz="2400"/>
            </a:lvl1pPr>
            <a:lvl2pPr marL="1219170" lvl="1" indent="-431789" algn="l">
              <a:lnSpc>
                <a:spcPct val="90000"/>
              </a:lnSpc>
              <a:spcBef>
                <a:spcPts val="667"/>
              </a:spcBef>
              <a:spcAft>
                <a:spcPts val="0"/>
              </a:spcAft>
              <a:buClr>
                <a:schemeClr val="lt1"/>
              </a:buClr>
              <a:buSzPts val="1500"/>
              <a:buChar char="–"/>
              <a:defRPr sz="2000"/>
            </a:lvl2pPr>
            <a:lvl3pPr marL="1828754" lvl="2" indent="-423323" algn="l">
              <a:lnSpc>
                <a:spcPct val="90000"/>
              </a:lnSpc>
              <a:spcBef>
                <a:spcPts val="667"/>
              </a:spcBef>
              <a:spcAft>
                <a:spcPts val="0"/>
              </a:spcAft>
              <a:buClr>
                <a:schemeClr val="lt1"/>
              </a:buClr>
              <a:buSzPts val="1400"/>
              <a:buChar char="▪"/>
              <a:defRPr sz="1867"/>
            </a:lvl3pPr>
            <a:lvl4pPr marL="2438339" lvl="3" indent="-406390" algn="l">
              <a:lnSpc>
                <a:spcPct val="90000"/>
              </a:lnSpc>
              <a:spcBef>
                <a:spcPts val="667"/>
              </a:spcBef>
              <a:spcAft>
                <a:spcPts val="0"/>
              </a:spcAft>
              <a:buClr>
                <a:schemeClr val="lt1"/>
              </a:buClr>
              <a:buSzPts val="1200"/>
              <a:buChar char="–"/>
              <a:defRPr sz="1600"/>
            </a:lvl4pPr>
            <a:lvl5pPr marL="3047924" lvl="4" indent="-406390" algn="l">
              <a:lnSpc>
                <a:spcPct val="90000"/>
              </a:lnSpc>
              <a:spcBef>
                <a:spcPts val="667"/>
              </a:spcBef>
              <a:spcAft>
                <a:spcPts val="0"/>
              </a:spcAft>
              <a:buClr>
                <a:schemeClr val="lt1"/>
              </a:buClr>
              <a:buSzPts val="1200"/>
              <a:buChar char="▪"/>
              <a:defRPr sz="1600"/>
            </a:lvl5pPr>
            <a:lvl6pPr marL="3657509" lvl="5" indent="-406390" algn="l">
              <a:lnSpc>
                <a:spcPct val="90000"/>
              </a:lnSpc>
              <a:spcBef>
                <a:spcPts val="667"/>
              </a:spcBef>
              <a:spcAft>
                <a:spcPts val="0"/>
              </a:spcAft>
              <a:buClr>
                <a:schemeClr val="lt1"/>
              </a:buClr>
              <a:buSzPts val="1200"/>
              <a:buChar char="–"/>
              <a:defRPr sz="1600"/>
            </a:lvl6pPr>
            <a:lvl7pPr marL="4267093" lvl="6" indent="-406390" algn="l">
              <a:lnSpc>
                <a:spcPct val="90000"/>
              </a:lnSpc>
              <a:spcBef>
                <a:spcPts val="667"/>
              </a:spcBef>
              <a:spcAft>
                <a:spcPts val="0"/>
              </a:spcAft>
              <a:buClr>
                <a:schemeClr val="lt1"/>
              </a:buClr>
              <a:buSzPts val="1200"/>
              <a:buChar char="▪"/>
              <a:defRPr sz="1600"/>
            </a:lvl7pPr>
            <a:lvl8pPr marL="4876678" lvl="7" indent="-406390" algn="l">
              <a:lnSpc>
                <a:spcPct val="90000"/>
              </a:lnSpc>
              <a:spcBef>
                <a:spcPts val="667"/>
              </a:spcBef>
              <a:spcAft>
                <a:spcPts val="0"/>
              </a:spcAft>
              <a:buClr>
                <a:schemeClr val="lt1"/>
              </a:buClr>
              <a:buSzPts val="1200"/>
              <a:buChar char="–"/>
              <a:defRPr sz="1600"/>
            </a:lvl8pPr>
            <a:lvl9pPr marL="5486263" lvl="8" indent="-406390" algn="l">
              <a:lnSpc>
                <a:spcPct val="90000"/>
              </a:lnSpc>
              <a:spcBef>
                <a:spcPts val="667"/>
              </a:spcBef>
              <a:spcAft>
                <a:spcPts val="0"/>
              </a:spcAft>
              <a:buClr>
                <a:schemeClr val="lt1"/>
              </a:buClr>
              <a:buSzPts val="1200"/>
              <a:buChar char="▪"/>
              <a:defRPr sz="1600"/>
            </a:lvl9pPr>
          </a:lstStyle>
          <a:p>
            <a:endParaRPr/>
          </a:p>
        </p:txBody>
      </p:sp>
      <p:sp>
        <p:nvSpPr>
          <p:cNvPr id="869" name="Google Shape;869;p20"/>
          <p:cNvSpPr txBox="1">
            <a:spLocks noGrp="1"/>
          </p:cNvSpPr>
          <p:nvPr>
            <p:ph type="body" idx="3"/>
          </p:nvPr>
        </p:nvSpPr>
        <p:spPr>
          <a:xfrm>
            <a:off x="6251489" y="1905000"/>
            <a:ext cx="4417703" cy="762000"/>
          </a:xfrm>
          <a:prstGeom prst="rect">
            <a:avLst/>
          </a:prstGeom>
          <a:noFill/>
          <a:ln>
            <a:noFill/>
          </a:ln>
        </p:spPr>
        <p:txBody>
          <a:bodyPr spcFirstLastPara="1" wrap="square" lIns="68575" tIns="34275" rIns="68575" bIns="34275" anchor="ctr" anchorCtr="0">
            <a:noAutofit/>
          </a:bodyPr>
          <a:lstStyle>
            <a:lvl1pPr marL="609585" lvl="0" indent="-304792" algn="l">
              <a:lnSpc>
                <a:spcPct val="90000"/>
              </a:lnSpc>
              <a:spcBef>
                <a:spcPts val="0"/>
              </a:spcBef>
              <a:spcAft>
                <a:spcPts val="0"/>
              </a:spcAft>
              <a:buClr>
                <a:schemeClr val="lt1"/>
              </a:buClr>
              <a:buSzPts val="1800"/>
              <a:buNone/>
              <a:defRPr sz="2400" b="0"/>
            </a:lvl1pPr>
            <a:lvl2pPr marL="1219170" lvl="1" indent="-304792" algn="l">
              <a:lnSpc>
                <a:spcPct val="90000"/>
              </a:lnSpc>
              <a:spcBef>
                <a:spcPts val="667"/>
              </a:spcBef>
              <a:spcAft>
                <a:spcPts val="0"/>
              </a:spcAft>
              <a:buClr>
                <a:schemeClr val="lt1"/>
              </a:buClr>
              <a:buSzPts val="1500"/>
              <a:buNone/>
              <a:defRPr sz="2000" b="1"/>
            </a:lvl2pPr>
            <a:lvl3pPr marL="1828754" lvl="2" indent="-304792" algn="l">
              <a:lnSpc>
                <a:spcPct val="90000"/>
              </a:lnSpc>
              <a:spcBef>
                <a:spcPts val="667"/>
              </a:spcBef>
              <a:spcAft>
                <a:spcPts val="0"/>
              </a:spcAft>
              <a:buClr>
                <a:schemeClr val="lt1"/>
              </a:buClr>
              <a:buSzPts val="1400"/>
              <a:buNone/>
              <a:defRPr sz="1867" b="1"/>
            </a:lvl3pPr>
            <a:lvl4pPr marL="2438339" lvl="3" indent="-304792" algn="l">
              <a:lnSpc>
                <a:spcPct val="90000"/>
              </a:lnSpc>
              <a:spcBef>
                <a:spcPts val="667"/>
              </a:spcBef>
              <a:spcAft>
                <a:spcPts val="0"/>
              </a:spcAft>
              <a:buClr>
                <a:schemeClr val="lt1"/>
              </a:buClr>
              <a:buSzPts val="1200"/>
              <a:buNone/>
              <a:defRPr sz="1600" b="1"/>
            </a:lvl4pPr>
            <a:lvl5pPr marL="3047924" lvl="4" indent="-304792" algn="l">
              <a:lnSpc>
                <a:spcPct val="90000"/>
              </a:lnSpc>
              <a:spcBef>
                <a:spcPts val="667"/>
              </a:spcBef>
              <a:spcAft>
                <a:spcPts val="0"/>
              </a:spcAft>
              <a:buClr>
                <a:schemeClr val="lt1"/>
              </a:buClr>
              <a:buSzPts val="1200"/>
              <a:buNone/>
              <a:defRPr sz="1600" b="1"/>
            </a:lvl5pPr>
            <a:lvl6pPr marL="3657509" lvl="5" indent="-304792" algn="l">
              <a:lnSpc>
                <a:spcPct val="90000"/>
              </a:lnSpc>
              <a:spcBef>
                <a:spcPts val="667"/>
              </a:spcBef>
              <a:spcAft>
                <a:spcPts val="0"/>
              </a:spcAft>
              <a:buClr>
                <a:schemeClr val="lt1"/>
              </a:buClr>
              <a:buSzPts val="1200"/>
              <a:buNone/>
              <a:defRPr sz="1600" b="1"/>
            </a:lvl6pPr>
            <a:lvl7pPr marL="4267093" lvl="6" indent="-304792" algn="l">
              <a:lnSpc>
                <a:spcPct val="90000"/>
              </a:lnSpc>
              <a:spcBef>
                <a:spcPts val="667"/>
              </a:spcBef>
              <a:spcAft>
                <a:spcPts val="0"/>
              </a:spcAft>
              <a:buClr>
                <a:schemeClr val="lt1"/>
              </a:buClr>
              <a:buSzPts val="1200"/>
              <a:buNone/>
              <a:defRPr sz="1600" b="1"/>
            </a:lvl7pPr>
            <a:lvl8pPr marL="4876678" lvl="7" indent="-304792" algn="l">
              <a:lnSpc>
                <a:spcPct val="90000"/>
              </a:lnSpc>
              <a:spcBef>
                <a:spcPts val="667"/>
              </a:spcBef>
              <a:spcAft>
                <a:spcPts val="0"/>
              </a:spcAft>
              <a:buClr>
                <a:schemeClr val="lt1"/>
              </a:buClr>
              <a:buSzPts val="1200"/>
              <a:buNone/>
              <a:defRPr sz="1600" b="1"/>
            </a:lvl8pPr>
            <a:lvl9pPr marL="5486263" lvl="8" indent="-304792" algn="l">
              <a:lnSpc>
                <a:spcPct val="90000"/>
              </a:lnSpc>
              <a:spcBef>
                <a:spcPts val="667"/>
              </a:spcBef>
              <a:spcAft>
                <a:spcPts val="0"/>
              </a:spcAft>
              <a:buClr>
                <a:schemeClr val="lt1"/>
              </a:buClr>
              <a:buSzPts val="1200"/>
              <a:buNone/>
              <a:defRPr sz="1600" b="1"/>
            </a:lvl9pPr>
          </a:lstStyle>
          <a:p>
            <a:endParaRPr/>
          </a:p>
        </p:txBody>
      </p:sp>
      <p:sp>
        <p:nvSpPr>
          <p:cNvPr id="870" name="Google Shape;870;p20"/>
          <p:cNvSpPr txBox="1">
            <a:spLocks noGrp="1"/>
          </p:cNvSpPr>
          <p:nvPr>
            <p:ph type="body" idx="4"/>
          </p:nvPr>
        </p:nvSpPr>
        <p:spPr>
          <a:xfrm>
            <a:off x="6251489" y="2819400"/>
            <a:ext cx="4417703" cy="3352801"/>
          </a:xfrm>
          <a:prstGeom prst="rect">
            <a:avLst/>
          </a:prstGeom>
          <a:noFill/>
          <a:ln>
            <a:noFill/>
          </a:ln>
        </p:spPr>
        <p:txBody>
          <a:bodyPr spcFirstLastPara="1" wrap="square" lIns="68575" tIns="34275" rIns="68575" bIns="34275" anchor="t" anchorCtr="0">
            <a:noAutofit/>
          </a:bodyPr>
          <a:lstStyle>
            <a:lvl1pPr marL="609585" lvl="0" indent="-457189" algn="l">
              <a:lnSpc>
                <a:spcPct val="90000"/>
              </a:lnSpc>
              <a:spcBef>
                <a:spcPts val="1867"/>
              </a:spcBef>
              <a:spcAft>
                <a:spcPts val="0"/>
              </a:spcAft>
              <a:buClr>
                <a:schemeClr val="lt1"/>
              </a:buClr>
              <a:buSzPts val="1800"/>
              <a:buChar char="▪"/>
              <a:defRPr sz="2400"/>
            </a:lvl1pPr>
            <a:lvl2pPr marL="1219170" lvl="1" indent="-431789" algn="l">
              <a:lnSpc>
                <a:spcPct val="90000"/>
              </a:lnSpc>
              <a:spcBef>
                <a:spcPts val="667"/>
              </a:spcBef>
              <a:spcAft>
                <a:spcPts val="0"/>
              </a:spcAft>
              <a:buClr>
                <a:schemeClr val="lt1"/>
              </a:buClr>
              <a:buSzPts val="1500"/>
              <a:buChar char="–"/>
              <a:defRPr sz="2000"/>
            </a:lvl2pPr>
            <a:lvl3pPr marL="1828754" lvl="2" indent="-423323" algn="l">
              <a:lnSpc>
                <a:spcPct val="90000"/>
              </a:lnSpc>
              <a:spcBef>
                <a:spcPts val="667"/>
              </a:spcBef>
              <a:spcAft>
                <a:spcPts val="0"/>
              </a:spcAft>
              <a:buClr>
                <a:schemeClr val="lt1"/>
              </a:buClr>
              <a:buSzPts val="1400"/>
              <a:buChar char="▪"/>
              <a:defRPr sz="1867"/>
            </a:lvl3pPr>
            <a:lvl4pPr marL="2438339" lvl="3" indent="-406390" algn="l">
              <a:lnSpc>
                <a:spcPct val="90000"/>
              </a:lnSpc>
              <a:spcBef>
                <a:spcPts val="667"/>
              </a:spcBef>
              <a:spcAft>
                <a:spcPts val="0"/>
              </a:spcAft>
              <a:buClr>
                <a:schemeClr val="lt1"/>
              </a:buClr>
              <a:buSzPts val="1200"/>
              <a:buChar char="–"/>
              <a:defRPr sz="1600"/>
            </a:lvl4pPr>
            <a:lvl5pPr marL="3047924" lvl="4" indent="-406390" algn="l">
              <a:lnSpc>
                <a:spcPct val="90000"/>
              </a:lnSpc>
              <a:spcBef>
                <a:spcPts val="667"/>
              </a:spcBef>
              <a:spcAft>
                <a:spcPts val="0"/>
              </a:spcAft>
              <a:buClr>
                <a:schemeClr val="lt1"/>
              </a:buClr>
              <a:buSzPts val="1200"/>
              <a:buChar char="▪"/>
              <a:defRPr sz="1600"/>
            </a:lvl5pPr>
            <a:lvl6pPr marL="3657509" lvl="5" indent="-406390" algn="l">
              <a:lnSpc>
                <a:spcPct val="90000"/>
              </a:lnSpc>
              <a:spcBef>
                <a:spcPts val="667"/>
              </a:spcBef>
              <a:spcAft>
                <a:spcPts val="0"/>
              </a:spcAft>
              <a:buClr>
                <a:schemeClr val="lt1"/>
              </a:buClr>
              <a:buSzPts val="1200"/>
              <a:buChar char="–"/>
              <a:defRPr sz="1600"/>
            </a:lvl6pPr>
            <a:lvl7pPr marL="4267093" lvl="6" indent="-406390" algn="l">
              <a:lnSpc>
                <a:spcPct val="90000"/>
              </a:lnSpc>
              <a:spcBef>
                <a:spcPts val="667"/>
              </a:spcBef>
              <a:spcAft>
                <a:spcPts val="0"/>
              </a:spcAft>
              <a:buClr>
                <a:schemeClr val="lt1"/>
              </a:buClr>
              <a:buSzPts val="1200"/>
              <a:buChar char="▪"/>
              <a:defRPr sz="1600"/>
            </a:lvl7pPr>
            <a:lvl8pPr marL="4876678" lvl="7" indent="-406390" algn="l">
              <a:lnSpc>
                <a:spcPct val="90000"/>
              </a:lnSpc>
              <a:spcBef>
                <a:spcPts val="667"/>
              </a:spcBef>
              <a:spcAft>
                <a:spcPts val="0"/>
              </a:spcAft>
              <a:buClr>
                <a:schemeClr val="lt1"/>
              </a:buClr>
              <a:buSzPts val="1200"/>
              <a:buChar char="–"/>
              <a:defRPr sz="1600"/>
            </a:lvl8pPr>
            <a:lvl9pPr marL="5486263" lvl="8" indent="-406390" algn="l">
              <a:lnSpc>
                <a:spcPct val="90000"/>
              </a:lnSpc>
              <a:spcBef>
                <a:spcPts val="667"/>
              </a:spcBef>
              <a:spcAft>
                <a:spcPts val="0"/>
              </a:spcAft>
              <a:buClr>
                <a:schemeClr val="lt1"/>
              </a:buClr>
              <a:buSzPts val="1200"/>
              <a:buChar char="▪"/>
              <a:defRPr sz="1600"/>
            </a:lvl9pPr>
          </a:lstStyle>
          <a:p>
            <a:endParaRPr/>
          </a:p>
        </p:txBody>
      </p:sp>
      <p:sp>
        <p:nvSpPr>
          <p:cNvPr id="871" name="Google Shape;871;p20"/>
          <p:cNvSpPr txBox="1">
            <a:spLocks noGrp="1"/>
          </p:cNvSpPr>
          <p:nvPr>
            <p:ph type="ftr" idx="11"/>
          </p:nvPr>
        </p:nvSpPr>
        <p:spPr>
          <a:xfrm>
            <a:off x="1522810" y="6400802"/>
            <a:ext cx="6326247" cy="2762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72" name="Google Shape;872;p20"/>
          <p:cNvSpPr txBox="1">
            <a:spLocks noGrp="1"/>
          </p:cNvSpPr>
          <p:nvPr>
            <p:ph type="dt" idx="10"/>
          </p:nvPr>
        </p:nvSpPr>
        <p:spPr>
          <a:xfrm>
            <a:off x="8077715" y="6400802"/>
            <a:ext cx="1244183" cy="2762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73" name="Google Shape;873;p20"/>
          <p:cNvSpPr txBox="1">
            <a:spLocks noGrp="1"/>
          </p:cNvSpPr>
          <p:nvPr>
            <p:ph type="sldNum" idx="12"/>
          </p:nvPr>
        </p:nvSpPr>
        <p:spPr>
          <a:xfrm>
            <a:off x="9525893" y="6400802"/>
            <a:ext cx="1143300" cy="2762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623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74"/>
        <p:cNvGrpSpPr/>
        <p:nvPr/>
      </p:nvGrpSpPr>
      <p:grpSpPr>
        <a:xfrm>
          <a:off x="0" y="0"/>
          <a:ext cx="0" cy="0"/>
          <a:chOff x="0" y="0"/>
          <a:chExt cx="0" cy="0"/>
        </a:xfrm>
      </p:grpSpPr>
      <p:sp>
        <p:nvSpPr>
          <p:cNvPr id="875" name="Google Shape;875;p21"/>
          <p:cNvSpPr txBox="1">
            <a:spLocks noGrp="1"/>
          </p:cNvSpPr>
          <p:nvPr>
            <p:ph type="title"/>
          </p:nvPr>
        </p:nvSpPr>
        <p:spPr>
          <a:xfrm>
            <a:off x="1522811" y="274637"/>
            <a:ext cx="9146380" cy="102076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876" name="Google Shape;876;p21" descr="Line graphic"/>
          <p:cNvGrpSpPr/>
          <p:nvPr/>
        </p:nvGrpSpPr>
        <p:grpSpPr>
          <a:xfrm>
            <a:off x="1522809" y="1514475"/>
            <a:ext cx="10572328" cy="64008"/>
            <a:chOff x="1522413" y="1514475"/>
            <a:chExt cx="10569575" cy="64008"/>
          </a:xfrm>
        </p:grpSpPr>
        <p:sp>
          <p:nvSpPr>
            <p:cNvPr id="877" name="Google Shape;877;p21"/>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78" name="Google Shape;878;p21"/>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79" name="Google Shape;879;p21"/>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80" name="Google Shape;880;p21"/>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81" name="Google Shape;881;p21"/>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82" name="Google Shape;882;p21"/>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83" name="Google Shape;883;p21"/>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84" name="Google Shape;884;p21"/>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85" name="Google Shape;885;p21"/>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86" name="Google Shape;886;p21"/>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87" name="Google Shape;887;p21"/>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88" name="Google Shape;888;p21"/>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89" name="Google Shape;889;p21"/>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90" name="Google Shape;890;p21"/>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91" name="Google Shape;891;p21"/>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92" name="Google Shape;892;p21"/>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93" name="Google Shape;893;p21"/>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94" name="Google Shape;894;p21"/>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95" name="Google Shape;895;p21"/>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96" name="Google Shape;896;p21"/>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97" name="Google Shape;897;p21"/>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98" name="Google Shape;898;p21"/>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99" name="Google Shape;899;p21"/>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00" name="Google Shape;900;p21"/>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01" name="Google Shape;901;p21"/>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02" name="Google Shape;902;p21"/>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03" name="Google Shape;903;p21"/>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04" name="Google Shape;904;p21"/>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05" name="Google Shape;905;p21"/>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06" name="Google Shape;906;p21"/>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07" name="Google Shape;907;p21"/>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08" name="Google Shape;908;p21"/>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09" name="Google Shape;909;p21"/>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10" name="Google Shape;910;p21"/>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11" name="Google Shape;911;p21"/>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12" name="Google Shape;912;p21"/>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13" name="Google Shape;913;p21"/>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14" name="Google Shape;914;p21"/>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15" name="Google Shape;915;p21"/>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16" name="Google Shape;916;p21"/>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17" name="Google Shape;917;p21"/>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18" name="Google Shape;918;p21"/>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19" name="Google Shape;919;p21"/>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20" name="Google Shape;920;p21"/>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21" name="Google Shape;921;p21"/>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22" name="Google Shape;922;p21"/>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23" name="Google Shape;923;p21"/>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24" name="Google Shape;924;p21"/>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25" name="Google Shape;925;p21"/>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26" name="Google Shape;926;p21"/>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27" name="Google Shape;927;p21"/>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28" name="Google Shape;928;p21"/>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29" name="Google Shape;929;p21"/>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30" name="Google Shape;930;p21"/>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31" name="Google Shape;931;p21"/>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32" name="Google Shape;932;p21"/>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33" name="Google Shape;933;p21"/>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34" name="Google Shape;934;p21"/>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35" name="Google Shape;935;p21"/>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36" name="Google Shape;936;p21"/>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37" name="Google Shape;937;p21"/>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38" name="Google Shape;938;p21"/>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39" name="Google Shape;939;p21"/>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40" name="Google Shape;940;p21"/>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41" name="Google Shape;941;p21"/>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42" name="Google Shape;942;p21"/>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43" name="Google Shape;943;p21"/>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44" name="Google Shape;944;p21"/>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45" name="Google Shape;945;p21"/>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46" name="Google Shape;946;p21"/>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47" name="Google Shape;947;p21"/>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48" name="Google Shape;948;p21"/>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49" name="Google Shape;949;p21"/>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50" name="Google Shape;950;p21"/>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sp>
        <p:nvSpPr>
          <p:cNvPr id="951" name="Google Shape;951;p21"/>
          <p:cNvSpPr txBox="1">
            <a:spLocks noGrp="1"/>
          </p:cNvSpPr>
          <p:nvPr>
            <p:ph type="ftr" idx="11"/>
          </p:nvPr>
        </p:nvSpPr>
        <p:spPr>
          <a:xfrm>
            <a:off x="1522810" y="6400802"/>
            <a:ext cx="6326247" cy="2762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2" name="Google Shape;952;p21"/>
          <p:cNvSpPr txBox="1">
            <a:spLocks noGrp="1"/>
          </p:cNvSpPr>
          <p:nvPr>
            <p:ph type="dt" idx="10"/>
          </p:nvPr>
        </p:nvSpPr>
        <p:spPr>
          <a:xfrm>
            <a:off x="8077715" y="6400802"/>
            <a:ext cx="1244183" cy="2762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3" name="Google Shape;953;p21"/>
          <p:cNvSpPr txBox="1">
            <a:spLocks noGrp="1"/>
          </p:cNvSpPr>
          <p:nvPr>
            <p:ph type="sldNum" idx="12"/>
          </p:nvPr>
        </p:nvSpPr>
        <p:spPr>
          <a:xfrm>
            <a:off x="9525893" y="6400802"/>
            <a:ext cx="1143300" cy="2762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628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54"/>
        <p:cNvGrpSpPr/>
        <p:nvPr/>
      </p:nvGrpSpPr>
      <p:grpSpPr>
        <a:xfrm>
          <a:off x="0" y="0"/>
          <a:ext cx="0" cy="0"/>
          <a:chOff x="0" y="0"/>
          <a:chExt cx="0" cy="0"/>
        </a:xfrm>
      </p:grpSpPr>
      <p:sp>
        <p:nvSpPr>
          <p:cNvPr id="955" name="Google Shape;955;p22"/>
          <p:cNvSpPr txBox="1">
            <a:spLocks noGrp="1"/>
          </p:cNvSpPr>
          <p:nvPr>
            <p:ph type="title"/>
          </p:nvPr>
        </p:nvSpPr>
        <p:spPr>
          <a:xfrm>
            <a:off x="1522811" y="274637"/>
            <a:ext cx="9146380" cy="102076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2400"/>
              <a:buFont typeface="Consolas"/>
              <a:buNone/>
              <a:defRPr sz="3200" b="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6" name="Google Shape;956;p22"/>
          <p:cNvSpPr txBox="1">
            <a:spLocks noGrp="1"/>
          </p:cNvSpPr>
          <p:nvPr>
            <p:ph type="body" idx="1"/>
          </p:nvPr>
        </p:nvSpPr>
        <p:spPr>
          <a:xfrm>
            <a:off x="1522809" y="3429000"/>
            <a:ext cx="2743915" cy="2743200"/>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200"/>
              </a:spcBef>
              <a:spcAft>
                <a:spcPts val="0"/>
              </a:spcAft>
              <a:buClr>
                <a:schemeClr val="lt1"/>
              </a:buClr>
              <a:buSzPts val="1200"/>
              <a:buNone/>
              <a:defRPr sz="1600"/>
            </a:lvl1pPr>
            <a:lvl2pPr marL="1219170" lvl="1" indent="-304792" algn="l">
              <a:lnSpc>
                <a:spcPct val="90000"/>
              </a:lnSpc>
              <a:spcBef>
                <a:spcPts val="667"/>
              </a:spcBef>
              <a:spcAft>
                <a:spcPts val="0"/>
              </a:spcAft>
              <a:buClr>
                <a:schemeClr val="lt1"/>
              </a:buClr>
              <a:buSzPts val="900"/>
              <a:buNone/>
              <a:defRPr sz="1200"/>
            </a:lvl2pPr>
            <a:lvl3pPr marL="1828754" lvl="2" indent="-304792" algn="l">
              <a:lnSpc>
                <a:spcPct val="90000"/>
              </a:lnSpc>
              <a:spcBef>
                <a:spcPts val="667"/>
              </a:spcBef>
              <a:spcAft>
                <a:spcPts val="0"/>
              </a:spcAft>
              <a:buClr>
                <a:schemeClr val="lt1"/>
              </a:buClr>
              <a:buSzPts val="800"/>
              <a:buNone/>
              <a:defRPr sz="1067"/>
            </a:lvl3pPr>
            <a:lvl4pPr marL="2438339" lvl="3" indent="-304792" algn="l">
              <a:lnSpc>
                <a:spcPct val="90000"/>
              </a:lnSpc>
              <a:spcBef>
                <a:spcPts val="667"/>
              </a:spcBef>
              <a:spcAft>
                <a:spcPts val="0"/>
              </a:spcAft>
              <a:buClr>
                <a:schemeClr val="lt1"/>
              </a:buClr>
              <a:buSzPts val="700"/>
              <a:buNone/>
              <a:defRPr sz="933"/>
            </a:lvl4pPr>
            <a:lvl5pPr marL="3047924" lvl="4" indent="-304792" algn="l">
              <a:lnSpc>
                <a:spcPct val="90000"/>
              </a:lnSpc>
              <a:spcBef>
                <a:spcPts val="667"/>
              </a:spcBef>
              <a:spcAft>
                <a:spcPts val="0"/>
              </a:spcAft>
              <a:buClr>
                <a:schemeClr val="lt1"/>
              </a:buClr>
              <a:buSzPts val="700"/>
              <a:buNone/>
              <a:defRPr sz="933"/>
            </a:lvl5pPr>
            <a:lvl6pPr marL="3657509" lvl="5" indent="-304792" algn="l">
              <a:lnSpc>
                <a:spcPct val="90000"/>
              </a:lnSpc>
              <a:spcBef>
                <a:spcPts val="667"/>
              </a:spcBef>
              <a:spcAft>
                <a:spcPts val="0"/>
              </a:spcAft>
              <a:buClr>
                <a:schemeClr val="lt1"/>
              </a:buClr>
              <a:buSzPts val="700"/>
              <a:buNone/>
              <a:defRPr sz="933"/>
            </a:lvl6pPr>
            <a:lvl7pPr marL="4267093" lvl="6" indent="-304792" algn="l">
              <a:lnSpc>
                <a:spcPct val="90000"/>
              </a:lnSpc>
              <a:spcBef>
                <a:spcPts val="667"/>
              </a:spcBef>
              <a:spcAft>
                <a:spcPts val="0"/>
              </a:spcAft>
              <a:buClr>
                <a:schemeClr val="lt1"/>
              </a:buClr>
              <a:buSzPts val="700"/>
              <a:buNone/>
              <a:defRPr sz="933"/>
            </a:lvl7pPr>
            <a:lvl8pPr marL="4876678" lvl="7" indent="-304792" algn="l">
              <a:lnSpc>
                <a:spcPct val="90000"/>
              </a:lnSpc>
              <a:spcBef>
                <a:spcPts val="667"/>
              </a:spcBef>
              <a:spcAft>
                <a:spcPts val="0"/>
              </a:spcAft>
              <a:buClr>
                <a:schemeClr val="lt1"/>
              </a:buClr>
              <a:buSzPts val="700"/>
              <a:buNone/>
              <a:defRPr sz="933"/>
            </a:lvl8pPr>
            <a:lvl9pPr marL="5486263" lvl="8" indent="-304792" algn="l">
              <a:lnSpc>
                <a:spcPct val="90000"/>
              </a:lnSpc>
              <a:spcBef>
                <a:spcPts val="667"/>
              </a:spcBef>
              <a:spcAft>
                <a:spcPts val="0"/>
              </a:spcAft>
              <a:buClr>
                <a:schemeClr val="lt1"/>
              </a:buClr>
              <a:buSzPts val="700"/>
              <a:buNone/>
              <a:defRPr sz="933"/>
            </a:lvl9pPr>
          </a:lstStyle>
          <a:p>
            <a:endParaRPr/>
          </a:p>
        </p:txBody>
      </p:sp>
      <p:sp>
        <p:nvSpPr>
          <p:cNvPr id="957" name="Google Shape;957;p22"/>
          <p:cNvSpPr txBox="1">
            <a:spLocks noGrp="1"/>
          </p:cNvSpPr>
          <p:nvPr>
            <p:ph type="body" idx="2"/>
          </p:nvPr>
        </p:nvSpPr>
        <p:spPr>
          <a:xfrm>
            <a:off x="4711250" y="1905000"/>
            <a:ext cx="5670757" cy="4038600"/>
          </a:xfrm>
          <a:prstGeom prst="rect">
            <a:avLst/>
          </a:prstGeom>
          <a:noFill/>
          <a:ln>
            <a:noFill/>
          </a:ln>
        </p:spPr>
        <p:txBody>
          <a:bodyPr spcFirstLastPara="1" wrap="square" lIns="68575" tIns="34275" rIns="68575" bIns="34275" anchor="t" anchorCtr="0">
            <a:noAutofit/>
          </a:bodyPr>
          <a:lstStyle>
            <a:lvl1pPr marL="609585" lvl="0" indent="-457189" algn="l">
              <a:lnSpc>
                <a:spcPct val="90000"/>
              </a:lnSpc>
              <a:spcBef>
                <a:spcPts val="1867"/>
              </a:spcBef>
              <a:spcAft>
                <a:spcPts val="0"/>
              </a:spcAft>
              <a:buClr>
                <a:schemeClr val="lt1"/>
              </a:buClr>
              <a:buSzPts val="1800"/>
              <a:buChar char="▪"/>
              <a:defRPr sz="2400"/>
            </a:lvl1pPr>
            <a:lvl2pPr marL="1219170" lvl="1" indent="-431789" algn="l">
              <a:lnSpc>
                <a:spcPct val="90000"/>
              </a:lnSpc>
              <a:spcBef>
                <a:spcPts val="667"/>
              </a:spcBef>
              <a:spcAft>
                <a:spcPts val="0"/>
              </a:spcAft>
              <a:buClr>
                <a:schemeClr val="lt1"/>
              </a:buClr>
              <a:buSzPts val="1500"/>
              <a:buChar char="–"/>
              <a:defRPr sz="2000"/>
            </a:lvl2pPr>
            <a:lvl3pPr marL="1828754" lvl="2" indent="-423323" algn="l">
              <a:lnSpc>
                <a:spcPct val="90000"/>
              </a:lnSpc>
              <a:spcBef>
                <a:spcPts val="667"/>
              </a:spcBef>
              <a:spcAft>
                <a:spcPts val="0"/>
              </a:spcAft>
              <a:buClr>
                <a:schemeClr val="lt1"/>
              </a:buClr>
              <a:buSzPts val="1400"/>
              <a:buChar char="▪"/>
              <a:defRPr sz="1867"/>
            </a:lvl3pPr>
            <a:lvl4pPr marL="2438339" lvl="3" indent="-406390" algn="l">
              <a:lnSpc>
                <a:spcPct val="90000"/>
              </a:lnSpc>
              <a:spcBef>
                <a:spcPts val="667"/>
              </a:spcBef>
              <a:spcAft>
                <a:spcPts val="0"/>
              </a:spcAft>
              <a:buClr>
                <a:schemeClr val="lt1"/>
              </a:buClr>
              <a:buSzPts val="1200"/>
              <a:buChar char="–"/>
              <a:defRPr sz="1600"/>
            </a:lvl4pPr>
            <a:lvl5pPr marL="3047924" lvl="4" indent="-406390" algn="l">
              <a:lnSpc>
                <a:spcPct val="90000"/>
              </a:lnSpc>
              <a:spcBef>
                <a:spcPts val="667"/>
              </a:spcBef>
              <a:spcAft>
                <a:spcPts val="0"/>
              </a:spcAft>
              <a:buClr>
                <a:schemeClr val="lt1"/>
              </a:buClr>
              <a:buSzPts val="1200"/>
              <a:buChar char="▪"/>
              <a:defRPr sz="1600"/>
            </a:lvl5pPr>
            <a:lvl6pPr marL="3657509" lvl="5" indent="-406390" algn="l">
              <a:lnSpc>
                <a:spcPct val="90000"/>
              </a:lnSpc>
              <a:spcBef>
                <a:spcPts val="667"/>
              </a:spcBef>
              <a:spcAft>
                <a:spcPts val="0"/>
              </a:spcAft>
              <a:buClr>
                <a:schemeClr val="lt1"/>
              </a:buClr>
              <a:buSzPts val="1200"/>
              <a:buChar char="–"/>
              <a:defRPr sz="1600"/>
            </a:lvl6pPr>
            <a:lvl7pPr marL="4267093" lvl="6" indent="-406390" algn="l">
              <a:lnSpc>
                <a:spcPct val="90000"/>
              </a:lnSpc>
              <a:spcBef>
                <a:spcPts val="667"/>
              </a:spcBef>
              <a:spcAft>
                <a:spcPts val="0"/>
              </a:spcAft>
              <a:buClr>
                <a:schemeClr val="lt1"/>
              </a:buClr>
              <a:buSzPts val="1200"/>
              <a:buChar char="▪"/>
              <a:defRPr sz="1600"/>
            </a:lvl7pPr>
            <a:lvl8pPr marL="4876678" lvl="7" indent="-406390" algn="l">
              <a:lnSpc>
                <a:spcPct val="90000"/>
              </a:lnSpc>
              <a:spcBef>
                <a:spcPts val="667"/>
              </a:spcBef>
              <a:spcAft>
                <a:spcPts val="0"/>
              </a:spcAft>
              <a:buClr>
                <a:schemeClr val="lt1"/>
              </a:buClr>
              <a:buSzPts val="1200"/>
              <a:buChar char="–"/>
              <a:defRPr sz="1600"/>
            </a:lvl8pPr>
            <a:lvl9pPr marL="5486263" lvl="8" indent="-406390" algn="l">
              <a:lnSpc>
                <a:spcPct val="90000"/>
              </a:lnSpc>
              <a:spcBef>
                <a:spcPts val="667"/>
              </a:spcBef>
              <a:spcAft>
                <a:spcPts val="0"/>
              </a:spcAft>
              <a:buClr>
                <a:schemeClr val="lt1"/>
              </a:buClr>
              <a:buSzPts val="1200"/>
              <a:buChar char="▪"/>
              <a:defRPr sz="1600"/>
            </a:lvl9pPr>
          </a:lstStyle>
          <a:p>
            <a:endParaRPr/>
          </a:p>
        </p:txBody>
      </p:sp>
      <p:grpSp>
        <p:nvGrpSpPr>
          <p:cNvPr id="958" name="Google Shape;958;p22" descr="Box graphic"/>
          <p:cNvGrpSpPr/>
          <p:nvPr/>
        </p:nvGrpSpPr>
        <p:grpSpPr>
          <a:xfrm>
            <a:off x="4418989" y="1630822"/>
            <a:ext cx="6292667" cy="4575885"/>
            <a:chOff x="4417839" y="1630821"/>
            <a:chExt cx="6291028" cy="4575885"/>
          </a:xfrm>
        </p:grpSpPr>
        <p:grpSp>
          <p:nvGrpSpPr>
            <p:cNvPr id="959" name="Google Shape;959;p22"/>
            <p:cNvGrpSpPr/>
            <p:nvPr/>
          </p:nvGrpSpPr>
          <p:grpSpPr>
            <a:xfrm>
              <a:off x="5414491" y="1630821"/>
              <a:ext cx="5294376" cy="4114800"/>
              <a:chOff x="3310555" y="716546"/>
              <a:chExt cx="5294376" cy="4114800"/>
            </a:xfrm>
          </p:grpSpPr>
          <p:grpSp>
            <p:nvGrpSpPr>
              <p:cNvPr id="960" name="Google Shape;960;p22"/>
              <p:cNvGrpSpPr/>
              <p:nvPr/>
            </p:nvGrpSpPr>
            <p:grpSpPr>
              <a:xfrm flipH="1">
                <a:off x="3310555" y="737968"/>
                <a:ext cx="5294376" cy="54864"/>
                <a:chOff x="1522413" y="1514475"/>
                <a:chExt cx="10569575" cy="64008"/>
              </a:xfrm>
            </p:grpSpPr>
            <p:sp>
              <p:nvSpPr>
                <p:cNvPr id="961" name="Google Shape;961;p22"/>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2" name="Google Shape;962;p22"/>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3" name="Google Shape;963;p22"/>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4" name="Google Shape;964;p22"/>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5" name="Google Shape;965;p22"/>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6" name="Google Shape;966;p22"/>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7" name="Google Shape;967;p22"/>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8" name="Google Shape;968;p22"/>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9" name="Google Shape;969;p22"/>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0" name="Google Shape;970;p22"/>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1" name="Google Shape;971;p22"/>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2" name="Google Shape;972;p22"/>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3" name="Google Shape;973;p22"/>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4" name="Google Shape;974;p22"/>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5" name="Google Shape;975;p22"/>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6" name="Google Shape;976;p22"/>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7" name="Google Shape;977;p22"/>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8" name="Google Shape;978;p22"/>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9" name="Google Shape;979;p22"/>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0" name="Google Shape;980;p22"/>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1" name="Google Shape;981;p22"/>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2" name="Google Shape;982;p22"/>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3" name="Google Shape;983;p22"/>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4" name="Google Shape;984;p22"/>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5" name="Google Shape;985;p22"/>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6" name="Google Shape;986;p22"/>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7" name="Google Shape;987;p22"/>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8" name="Google Shape;988;p22"/>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9" name="Google Shape;989;p22"/>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0" name="Google Shape;990;p22"/>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1" name="Google Shape;991;p22"/>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2" name="Google Shape;992;p22"/>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3" name="Google Shape;993;p22"/>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4" name="Google Shape;994;p22"/>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5" name="Google Shape;995;p22"/>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6" name="Google Shape;996;p22"/>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7" name="Google Shape;997;p22"/>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8" name="Google Shape;998;p22"/>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9" name="Google Shape;999;p22"/>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0" name="Google Shape;1000;p22"/>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1" name="Google Shape;1001;p22"/>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2" name="Google Shape;1002;p22"/>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3" name="Google Shape;1003;p22"/>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4" name="Google Shape;1004;p22"/>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5" name="Google Shape;1005;p22"/>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6" name="Google Shape;1006;p22"/>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7" name="Google Shape;1007;p22"/>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8" name="Google Shape;1008;p22"/>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9" name="Google Shape;1009;p22"/>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0" name="Google Shape;1010;p22"/>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1" name="Google Shape;1011;p22"/>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2" name="Google Shape;1012;p22"/>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3" name="Google Shape;1013;p22"/>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4" name="Google Shape;1014;p22"/>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5" name="Google Shape;1015;p22"/>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6" name="Google Shape;1016;p22"/>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7" name="Google Shape;1017;p22"/>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8" name="Google Shape;1018;p22"/>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9" name="Google Shape;1019;p22"/>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0" name="Google Shape;1020;p22"/>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1" name="Google Shape;1021;p22"/>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2" name="Google Shape;1022;p22"/>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3" name="Google Shape;1023;p22"/>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4" name="Google Shape;1024;p22"/>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5" name="Google Shape;1025;p22"/>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6" name="Google Shape;1026;p22"/>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7" name="Google Shape;1027;p22"/>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8" name="Google Shape;1028;p22"/>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9" name="Google Shape;1029;p22"/>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0" name="Google Shape;1030;p22"/>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1" name="Google Shape;1031;p22"/>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2" name="Google Shape;1032;p22"/>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3" name="Google Shape;1033;p22"/>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4" name="Google Shape;1034;p22"/>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grpSp>
            <p:nvGrpSpPr>
              <p:cNvPr id="1035" name="Google Shape;1035;p22"/>
              <p:cNvGrpSpPr/>
              <p:nvPr/>
            </p:nvGrpSpPr>
            <p:grpSpPr>
              <a:xfrm rot="-5400000" flipH="1">
                <a:off x="6492229" y="2755658"/>
                <a:ext cx="4114800" cy="36576"/>
                <a:chOff x="1522413" y="1514475"/>
                <a:chExt cx="10569575" cy="64008"/>
              </a:xfrm>
            </p:grpSpPr>
            <p:sp>
              <p:nvSpPr>
                <p:cNvPr id="1036" name="Google Shape;1036;p22"/>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7" name="Google Shape;1037;p22"/>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8" name="Google Shape;1038;p22"/>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9" name="Google Shape;1039;p22"/>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0" name="Google Shape;1040;p22"/>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1" name="Google Shape;1041;p22"/>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2" name="Google Shape;1042;p22"/>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3" name="Google Shape;1043;p22"/>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4" name="Google Shape;1044;p22"/>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5" name="Google Shape;1045;p22"/>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6" name="Google Shape;1046;p22"/>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7" name="Google Shape;1047;p22"/>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8" name="Google Shape;1048;p22"/>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9" name="Google Shape;1049;p22"/>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0" name="Google Shape;1050;p22"/>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1" name="Google Shape;1051;p22"/>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2" name="Google Shape;1052;p22"/>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3" name="Google Shape;1053;p22"/>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4" name="Google Shape;1054;p22"/>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5" name="Google Shape;1055;p22"/>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6" name="Google Shape;1056;p22"/>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7" name="Google Shape;1057;p22"/>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8" name="Google Shape;1058;p22"/>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9" name="Google Shape;1059;p22"/>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0" name="Google Shape;1060;p22"/>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1" name="Google Shape;1061;p22"/>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2" name="Google Shape;1062;p22"/>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3" name="Google Shape;1063;p22"/>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4" name="Google Shape;1064;p22"/>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5" name="Google Shape;1065;p22"/>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6" name="Google Shape;1066;p22"/>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7" name="Google Shape;1067;p22"/>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8" name="Google Shape;1068;p22"/>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9" name="Google Shape;1069;p22"/>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0" name="Google Shape;1070;p22"/>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1" name="Google Shape;1071;p22"/>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2" name="Google Shape;1072;p22"/>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3" name="Google Shape;1073;p22"/>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4" name="Google Shape;1074;p22"/>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5" name="Google Shape;1075;p22"/>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6" name="Google Shape;1076;p22"/>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7" name="Google Shape;1077;p22"/>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8" name="Google Shape;1078;p22"/>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9" name="Google Shape;1079;p22"/>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0" name="Google Shape;1080;p22"/>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1" name="Google Shape;1081;p22"/>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2" name="Google Shape;1082;p22"/>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3" name="Google Shape;1083;p22"/>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4" name="Google Shape;1084;p22"/>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5" name="Google Shape;1085;p22"/>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6" name="Google Shape;1086;p22"/>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7" name="Google Shape;1087;p22"/>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8" name="Google Shape;1088;p22"/>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9" name="Google Shape;1089;p22"/>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0" name="Google Shape;1090;p22"/>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1" name="Google Shape;1091;p22"/>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2" name="Google Shape;1092;p22"/>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3" name="Google Shape;1093;p22"/>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4" name="Google Shape;1094;p22"/>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5" name="Google Shape;1095;p22"/>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6" name="Google Shape;1096;p22"/>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7" name="Google Shape;1097;p22"/>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8" name="Google Shape;1098;p22"/>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9" name="Google Shape;1099;p22"/>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0" name="Google Shape;1100;p22"/>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1" name="Google Shape;1101;p22"/>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2" name="Google Shape;1102;p22"/>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3" name="Google Shape;1103;p22"/>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4" name="Google Shape;1104;p22"/>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5" name="Google Shape;1105;p22"/>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6" name="Google Shape;1106;p22"/>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7" name="Google Shape;1107;p22"/>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8" name="Google Shape;1108;p22"/>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9" name="Google Shape;1109;p22"/>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grpSp>
        <p:grpSp>
          <p:nvGrpSpPr>
            <p:cNvPr id="1110" name="Google Shape;1110;p22"/>
            <p:cNvGrpSpPr/>
            <p:nvPr/>
          </p:nvGrpSpPr>
          <p:grpSpPr>
            <a:xfrm rot="10800000">
              <a:off x="4417839" y="2091906"/>
              <a:ext cx="5294376" cy="4114800"/>
              <a:chOff x="3310555" y="716546"/>
              <a:chExt cx="5294376" cy="4114800"/>
            </a:xfrm>
          </p:grpSpPr>
          <p:grpSp>
            <p:nvGrpSpPr>
              <p:cNvPr id="1111" name="Google Shape;1111;p22"/>
              <p:cNvGrpSpPr/>
              <p:nvPr/>
            </p:nvGrpSpPr>
            <p:grpSpPr>
              <a:xfrm flipH="1">
                <a:off x="3310555" y="737968"/>
                <a:ext cx="5294376" cy="54864"/>
                <a:chOff x="1522413" y="1514475"/>
                <a:chExt cx="10569575" cy="64008"/>
              </a:xfrm>
            </p:grpSpPr>
            <p:sp>
              <p:nvSpPr>
                <p:cNvPr id="1112" name="Google Shape;1112;p22"/>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13" name="Google Shape;1113;p22"/>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14" name="Google Shape;1114;p22"/>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15" name="Google Shape;1115;p22"/>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16" name="Google Shape;1116;p22"/>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17" name="Google Shape;1117;p22"/>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18" name="Google Shape;1118;p22"/>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19" name="Google Shape;1119;p22"/>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0" name="Google Shape;1120;p22"/>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1" name="Google Shape;1121;p22"/>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2" name="Google Shape;1122;p22"/>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3" name="Google Shape;1123;p22"/>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4" name="Google Shape;1124;p22"/>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5" name="Google Shape;1125;p22"/>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6" name="Google Shape;1126;p22"/>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7" name="Google Shape;1127;p22"/>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8" name="Google Shape;1128;p22"/>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9" name="Google Shape;1129;p22"/>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0" name="Google Shape;1130;p22"/>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1" name="Google Shape;1131;p22"/>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2" name="Google Shape;1132;p22"/>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3" name="Google Shape;1133;p22"/>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4" name="Google Shape;1134;p22"/>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5" name="Google Shape;1135;p22"/>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6" name="Google Shape;1136;p22"/>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7" name="Google Shape;1137;p22"/>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8" name="Google Shape;1138;p22"/>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9" name="Google Shape;1139;p22"/>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0" name="Google Shape;1140;p22"/>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1" name="Google Shape;1141;p22"/>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2" name="Google Shape;1142;p22"/>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3" name="Google Shape;1143;p22"/>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4" name="Google Shape;1144;p22"/>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5" name="Google Shape;1145;p22"/>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6" name="Google Shape;1146;p22"/>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7" name="Google Shape;1147;p22"/>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8" name="Google Shape;1148;p22"/>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9" name="Google Shape;1149;p22"/>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0" name="Google Shape;1150;p22"/>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1" name="Google Shape;1151;p22"/>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2" name="Google Shape;1152;p22"/>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3" name="Google Shape;1153;p22"/>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4" name="Google Shape;1154;p22"/>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5" name="Google Shape;1155;p22"/>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6" name="Google Shape;1156;p22"/>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7" name="Google Shape;1157;p22"/>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8" name="Google Shape;1158;p22"/>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9" name="Google Shape;1159;p22"/>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0" name="Google Shape;1160;p22"/>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1" name="Google Shape;1161;p22"/>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2" name="Google Shape;1162;p22"/>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3" name="Google Shape;1163;p22"/>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4" name="Google Shape;1164;p22"/>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5" name="Google Shape;1165;p22"/>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6" name="Google Shape;1166;p22"/>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7" name="Google Shape;1167;p22"/>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8" name="Google Shape;1168;p22"/>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9" name="Google Shape;1169;p22"/>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0" name="Google Shape;1170;p22"/>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1" name="Google Shape;1171;p22"/>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2" name="Google Shape;1172;p22"/>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3" name="Google Shape;1173;p22"/>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4" name="Google Shape;1174;p22"/>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5" name="Google Shape;1175;p22"/>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6" name="Google Shape;1176;p22"/>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7" name="Google Shape;1177;p22"/>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8" name="Google Shape;1178;p22"/>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9" name="Google Shape;1179;p22"/>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0" name="Google Shape;1180;p22"/>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1" name="Google Shape;1181;p22"/>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2" name="Google Shape;1182;p22"/>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3" name="Google Shape;1183;p22"/>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4" name="Google Shape;1184;p22"/>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5" name="Google Shape;1185;p22"/>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grpSp>
            <p:nvGrpSpPr>
              <p:cNvPr id="1186" name="Google Shape;1186;p22"/>
              <p:cNvGrpSpPr/>
              <p:nvPr/>
            </p:nvGrpSpPr>
            <p:grpSpPr>
              <a:xfrm rot="-5400000" flipH="1">
                <a:off x="6492229" y="2755658"/>
                <a:ext cx="4114800" cy="36576"/>
                <a:chOff x="1522413" y="1514475"/>
                <a:chExt cx="10569575" cy="64008"/>
              </a:xfrm>
            </p:grpSpPr>
            <p:sp>
              <p:nvSpPr>
                <p:cNvPr id="1187" name="Google Shape;1187;p22"/>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8" name="Google Shape;1188;p22"/>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9" name="Google Shape;1189;p22"/>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0" name="Google Shape;1190;p22"/>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1" name="Google Shape;1191;p22"/>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2" name="Google Shape;1192;p22"/>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3" name="Google Shape;1193;p22"/>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4" name="Google Shape;1194;p22"/>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5" name="Google Shape;1195;p22"/>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6" name="Google Shape;1196;p22"/>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7" name="Google Shape;1197;p22"/>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8" name="Google Shape;1198;p22"/>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9" name="Google Shape;1199;p22"/>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0" name="Google Shape;1200;p22"/>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1" name="Google Shape;1201;p22"/>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2" name="Google Shape;1202;p22"/>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3" name="Google Shape;1203;p22"/>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4" name="Google Shape;1204;p22"/>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5" name="Google Shape;1205;p22"/>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6" name="Google Shape;1206;p22"/>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7" name="Google Shape;1207;p22"/>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8" name="Google Shape;1208;p22"/>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9" name="Google Shape;1209;p22"/>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0" name="Google Shape;1210;p22"/>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1" name="Google Shape;1211;p22"/>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2" name="Google Shape;1212;p22"/>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3" name="Google Shape;1213;p22"/>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4" name="Google Shape;1214;p22"/>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5" name="Google Shape;1215;p22"/>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6" name="Google Shape;1216;p22"/>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7" name="Google Shape;1217;p22"/>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8" name="Google Shape;1218;p22"/>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9" name="Google Shape;1219;p22"/>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0" name="Google Shape;1220;p22"/>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1" name="Google Shape;1221;p22"/>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2" name="Google Shape;1222;p22"/>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3" name="Google Shape;1223;p22"/>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4" name="Google Shape;1224;p22"/>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5" name="Google Shape;1225;p22"/>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6" name="Google Shape;1226;p22"/>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7" name="Google Shape;1227;p22"/>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8" name="Google Shape;1228;p22"/>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9" name="Google Shape;1229;p22"/>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0" name="Google Shape;1230;p22"/>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1" name="Google Shape;1231;p22"/>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2" name="Google Shape;1232;p22"/>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3" name="Google Shape;1233;p22"/>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4" name="Google Shape;1234;p22"/>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5" name="Google Shape;1235;p22"/>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6" name="Google Shape;1236;p22"/>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7" name="Google Shape;1237;p22"/>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8" name="Google Shape;1238;p22"/>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9" name="Google Shape;1239;p22"/>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0" name="Google Shape;1240;p22"/>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1" name="Google Shape;1241;p22"/>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2" name="Google Shape;1242;p22"/>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3" name="Google Shape;1243;p22"/>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4" name="Google Shape;1244;p22"/>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5" name="Google Shape;1245;p22"/>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6" name="Google Shape;1246;p22"/>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7" name="Google Shape;1247;p22"/>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8" name="Google Shape;1248;p22"/>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9" name="Google Shape;1249;p22"/>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0" name="Google Shape;1250;p22"/>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1" name="Google Shape;1251;p22"/>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2" name="Google Shape;1252;p22"/>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3" name="Google Shape;1253;p22"/>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4" name="Google Shape;1254;p22"/>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5" name="Google Shape;1255;p22"/>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6" name="Google Shape;1256;p22"/>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7" name="Google Shape;1257;p22"/>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8" name="Google Shape;1258;p22"/>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9" name="Google Shape;1259;p22"/>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60" name="Google Shape;1260;p22"/>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grpSp>
      </p:grpSp>
      <p:sp>
        <p:nvSpPr>
          <p:cNvPr id="1261" name="Google Shape;1261;p22"/>
          <p:cNvSpPr txBox="1">
            <a:spLocks noGrp="1"/>
          </p:cNvSpPr>
          <p:nvPr>
            <p:ph type="ftr" idx="11"/>
          </p:nvPr>
        </p:nvSpPr>
        <p:spPr>
          <a:xfrm>
            <a:off x="1522810" y="6400802"/>
            <a:ext cx="6326247" cy="2762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2" name="Google Shape;1262;p22"/>
          <p:cNvSpPr txBox="1">
            <a:spLocks noGrp="1"/>
          </p:cNvSpPr>
          <p:nvPr>
            <p:ph type="dt" idx="10"/>
          </p:nvPr>
        </p:nvSpPr>
        <p:spPr>
          <a:xfrm>
            <a:off x="8077715" y="6400802"/>
            <a:ext cx="1244183" cy="2762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3" name="Google Shape;1263;p22"/>
          <p:cNvSpPr txBox="1">
            <a:spLocks noGrp="1"/>
          </p:cNvSpPr>
          <p:nvPr>
            <p:ph type="sldNum" idx="12"/>
          </p:nvPr>
        </p:nvSpPr>
        <p:spPr>
          <a:xfrm>
            <a:off x="9525893" y="6400802"/>
            <a:ext cx="1143300" cy="2762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074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64"/>
        <p:cNvGrpSpPr/>
        <p:nvPr/>
      </p:nvGrpSpPr>
      <p:grpSpPr>
        <a:xfrm>
          <a:off x="0" y="0"/>
          <a:ext cx="0" cy="0"/>
          <a:chOff x="0" y="0"/>
          <a:chExt cx="0" cy="0"/>
        </a:xfrm>
      </p:grpSpPr>
      <p:sp>
        <p:nvSpPr>
          <p:cNvPr id="1265" name="Google Shape;1265;p23"/>
          <p:cNvSpPr txBox="1">
            <a:spLocks noGrp="1"/>
          </p:cNvSpPr>
          <p:nvPr>
            <p:ph type="title"/>
          </p:nvPr>
        </p:nvSpPr>
        <p:spPr>
          <a:xfrm>
            <a:off x="1522811" y="274637"/>
            <a:ext cx="9146380" cy="102076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1266" name="Google Shape;1266;p23" descr="Line graphic"/>
          <p:cNvGrpSpPr/>
          <p:nvPr/>
        </p:nvGrpSpPr>
        <p:grpSpPr>
          <a:xfrm>
            <a:off x="1522809" y="1514475"/>
            <a:ext cx="10572328" cy="64008"/>
            <a:chOff x="1522413" y="1514475"/>
            <a:chExt cx="10569575" cy="64008"/>
          </a:xfrm>
        </p:grpSpPr>
        <p:sp>
          <p:nvSpPr>
            <p:cNvPr id="1267" name="Google Shape;1267;p23"/>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68" name="Google Shape;1268;p23"/>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69" name="Google Shape;1269;p23"/>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0" name="Google Shape;1270;p23"/>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1" name="Google Shape;1271;p23"/>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2" name="Google Shape;1272;p23"/>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3" name="Google Shape;1273;p23"/>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4" name="Google Shape;1274;p23"/>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5" name="Google Shape;1275;p23"/>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6" name="Google Shape;1276;p23"/>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7" name="Google Shape;1277;p23"/>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8" name="Google Shape;1278;p23"/>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9" name="Google Shape;1279;p23"/>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0" name="Google Shape;1280;p23"/>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1" name="Google Shape;1281;p23"/>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2" name="Google Shape;1282;p23"/>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3" name="Google Shape;1283;p23"/>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4" name="Google Shape;1284;p23"/>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5" name="Google Shape;1285;p23"/>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6" name="Google Shape;1286;p23"/>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7" name="Google Shape;1287;p23"/>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8" name="Google Shape;1288;p23"/>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9" name="Google Shape;1289;p23"/>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0" name="Google Shape;1290;p23"/>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1" name="Google Shape;1291;p23"/>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2" name="Google Shape;1292;p23"/>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3" name="Google Shape;1293;p23"/>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4" name="Google Shape;1294;p23"/>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5" name="Google Shape;1295;p23"/>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6" name="Google Shape;1296;p23"/>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7" name="Google Shape;1297;p23"/>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8" name="Google Shape;1298;p23"/>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9" name="Google Shape;1299;p23"/>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0" name="Google Shape;1300;p23"/>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1" name="Google Shape;1301;p23"/>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2" name="Google Shape;1302;p23"/>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3" name="Google Shape;1303;p23"/>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4" name="Google Shape;1304;p23"/>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5" name="Google Shape;1305;p23"/>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6" name="Google Shape;1306;p23"/>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7" name="Google Shape;1307;p23"/>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8" name="Google Shape;1308;p23"/>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9" name="Google Shape;1309;p23"/>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0" name="Google Shape;1310;p23"/>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1" name="Google Shape;1311;p23"/>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2" name="Google Shape;1312;p23"/>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3" name="Google Shape;1313;p23"/>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4" name="Google Shape;1314;p23"/>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5" name="Google Shape;1315;p23"/>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6" name="Google Shape;1316;p23"/>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7" name="Google Shape;1317;p23"/>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8" name="Google Shape;1318;p23"/>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9" name="Google Shape;1319;p23"/>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0" name="Google Shape;1320;p23"/>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1" name="Google Shape;1321;p23"/>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2" name="Google Shape;1322;p23"/>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3" name="Google Shape;1323;p23"/>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4" name="Google Shape;1324;p23"/>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5" name="Google Shape;1325;p23"/>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6" name="Google Shape;1326;p23"/>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7" name="Google Shape;1327;p23"/>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8" name="Google Shape;1328;p23"/>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9" name="Google Shape;1329;p23"/>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0" name="Google Shape;1330;p23"/>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1" name="Google Shape;1331;p23"/>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2" name="Google Shape;1332;p23"/>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3" name="Google Shape;1333;p23"/>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4" name="Google Shape;1334;p23"/>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5" name="Google Shape;1335;p23"/>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6" name="Google Shape;1336;p23"/>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7" name="Google Shape;1337;p23"/>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8" name="Google Shape;1338;p23"/>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9" name="Google Shape;1339;p23"/>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40" name="Google Shape;1340;p23"/>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sp>
        <p:nvSpPr>
          <p:cNvPr id="1341" name="Google Shape;1341;p23"/>
          <p:cNvSpPr txBox="1">
            <a:spLocks noGrp="1"/>
          </p:cNvSpPr>
          <p:nvPr>
            <p:ph type="body" idx="1"/>
          </p:nvPr>
        </p:nvSpPr>
        <p:spPr>
          <a:xfrm rot="5400000">
            <a:off x="3962401" y="-534590"/>
            <a:ext cx="4267200" cy="9146383"/>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867"/>
              </a:spcBef>
              <a:spcAft>
                <a:spcPts val="0"/>
              </a:spcAft>
              <a:buClr>
                <a:schemeClr val="lt1"/>
              </a:buClr>
              <a:buSzPts val="1400"/>
              <a:buChar char="▪"/>
              <a:defRPr/>
            </a:lvl1pPr>
            <a:lvl2pPr marL="1219170" lvl="1" indent="-423323" algn="l">
              <a:lnSpc>
                <a:spcPct val="90000"/>
              </a:lnSpc>
              <a:spcBef>
                <a:spcPts val="667"/>
              </a:spcBef>
              <a:spcAft>
                <a:spcPts val="0"/>
              </a:spcAft>
              <a:buClr>
                <a:schemeClr val="lt1"/>
              </a:buClr>
              <a:buSzPts val="1400"/>
              <a:buChar char="–"/>
              <a:defRPr/>
            </a:lvl2pPr>
            <a:lvl3pPr marL="1828754" lvl="2" indent="-423323" algn="l">
              <a:lnSpc>
                <a:spcPct val="90000"/>
              </a:lnSpc>
              <a:spcBef>
                <a:spcPts val="667"/>
              </a:spcBef>
              <a:spcAft>
                <a:spcPts val="0"/>
              </a:spcAft>
              <a:buClr>
                <a:schemeClr val="lt1"/>
              </a:buClr>
              <a:buSzPts val="1400"/>
              <a:buChar char="▪"/>
              <a:defRPr/>
            </a:lvl3pPr>
            <a:lvl4pPr marL="2438339" lvl="3" indent="-423323" algn="l">
              <a:lnSpc>
                <a:spcPct val="90000"/>
              </a:lnSpc>
              <a:spcBef>
                <a:spcPts val="667"/>
              </a:spcBef>
              <a:spcAft>
                <a:spcPts val="0"/>
              </a:spcAft>
              <a:buClr>
                <a:schemeClr val="lt1"/>
              </a:buClr>
              <a:buSzPts val="1400"/>
              <a:buChar char="–"/>
              <a:defRPr/>
            </a:lvl4pPr>
            <a:lvl5pPr marL="3047924" lvl="4" indent="-406390" algn="l">
              <a:lnSpc>
                <a:spcPct val="90000"/>
              </a:lnSpc>
              <a:spcBef>
                <a:spcPts val="667"/>
              </a:spcBef>
              <a:spcAft>
                <a:spcPts val="0"/>
              </a:spcAft>
              <a:buClr>
                <a:schemeClr val="lt1"/>
              </a:buClr>
              <a:buSzPts val="1200"/>
              <a:buChar char="▪"/>
              <a:defRPr/>
            </a:lvl5pPr>
            <a:lvl6pPr marL="3657509" lvl="5" indent="-406390" algn="l">
              <a:lnSpc>
                <a:spcPct val="90000"/>
              </a:lnSpc>
              <a:spcBef>
                <a:spcPts val="667"/>
              </a:spcBef>
              <a:spcAft>
                <a:spcPts val="0"/>
              </a:spcAft>
              <a:buClr>
                <a:schemeClr val="lt1"/>
              </a:buClr>
              <a:buSzPts val="1200"/>
              <a:buChar char="–"/>
              <a:defRPr/>
            </a:lvl6pPr>
            <a:lvl7pPr marL="4267093" lvl="6" indent="-406390" algn="l">
              <a:lnSpc>
                <a:spcPct val="90000"/>
              </a:lnSpc>
              <a:spcBef>
                <a:spcPts val="667"/>
              </a:spcBef>
              <a:spcAft>
                <a:spcPts val="0"/>
              </a:spcAft>
              <a:buClr>
                <a:schemeClr val="lt1"/>
              </a:buClr>
              <a:buSzPts val="1200"/>
              <a:buChar char="▪"/>
              <a:defRPr/>
            </a:lvl7pPr>
            <a:lvl8pPr marL="4876678" lvl="7" indent="-406390" algn="l">
              <a:lnSpc>
                <a:spcPct val="90000"/>
              </a:lnSpc>
              <a:spcBef>
                <a:spcPts val="667"/>
              </a:spcBef>
              <a:spcAft>
                <a:spcPts val="0"/>
              </a:spcAft>
              <a:buClr>
                <a:schemeClr val="lt1"/>
              </a:buClr>
              <a:buSzPts val="1200"/>
              <a:buChar char="–"/>
              <a:defRPr/>
            </a:lvl8pPr>
            <a:lvl9pPr marL="5486263" lvl="8" indent="-406390" algn="l">
              <a:lnSpc>
                <a:spcPct val="90000"/>
              </a:lnSpc>
              <a:spcBef>
                <a:spcPts val="667"/>
              </a:spcBef>
              <a:spcAft>
                <a:spcPts val="0"/>
              </a:spcAft>
              <a:buClr>
                <a:schemeClr val="lt1"/>
              </a:buClr>
              <a:buSzPts val="1200"/>
              <a:buChar char="▪"/>
              <a:defRPr/>
            </a:lvl9pPr>
          </a:lstStyle>
          <a:p>
            <a:endParaRPr/>
          </a:p>
        </p:txBody>
      </p:sp>
      <p:sp>
        <p:nvSpPr>
          <p:cNvPr id="1342" name="Google Shape;1342;p23"/>
          <p:cNvSpPr txBox="1">
            <a:spLocks noGrp="1"/>
          </p:cNvSpPr>
          <p:nvPr>
            <p:ph type="ftr" idx="11"/>
          </p:nvPr>
        </p:nvSpPr>
        <p:spPr>
          <a:xfrm>
            <a:off x="1522810" y="6400802"/>
            <a:ext cx="6326247" cy="2762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43" name="Google Shape;1343;p23"/>
          <p:cNvSpPr txBox="1">
            <a:spLocks noGrp="1"/>
          </p:cNvSpPr>
          <p:nvPr>
            <p:ph type="dt" idx="10"/>
          </p:nvPr>
        </p:nvSpPr>
        <p:spPr>
          <a:xfrm>
            <a:off x="8077715" y="6400802"/>
            <a:ext cx="1244183" cy="2762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44" name="Google Shape;1344;p23"/>
          <p:cNvSpPr txBox="1">
            <a:spLocks noGrp="1"/>
          </p:cNvSpPr>
          <p:nvPr>
            <p:ph type="sldNum" idx="12"/>
          </p:nvPr>
        </p:nvSpPr>
        <p:spPr>
          <a:xfrm>
            <a:off x="9525893" y="6400802"/>
            <a:ext cx="1143300" cy="2762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82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4EDB4-CE85-A744-A2DB-4C0661E0DF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72EFD9-D5EA-1BAC-8875-774E07D7B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30B6D-B80E-3B1F-4154-9325D40861DF}"/>
              </a:ext>
            </a:extLst>
          </p:cNvPr>
          <p:cNvSpPr>
            <a:spLocks noGrp="1"/>
          </p:cNvSpPr>
          <p:nvPr>
            <p:ph type="dt" sz="half" idx="10"/>
          </p:nvPr>
        </p:nvSpPr>
        <p:spPr/>
        <p:txBody>
          <a:bodyPr/>
          <a:lstStyle/>
          <a:p>
            <a:fld id="{08A45B08-E239-4E01-8BA7-834FE17C40BB}" type="datetimeFigureOut">
              <a:rPr lang="en-US" smtClean="0"/>
              <a:t>12/25/2023</a:t>
            </a:fld>
            <a:endParaRPr lang="en-US"/>
          </a:p>
        </p:txBody>
      </p:sp>
      <p:sp>
        <p:nvSpPr>
          <p:cNvPr id="5" name="Footer Placeholder 4">
            <a:extLst>
              <a:ext uri="{FF2B5EF4-FFF2-40B4-BE49-F238E27FC236}">
                <a16:creationId xmlns:a16="http://schemas.microsoft.com/office/drawing/2014/main" id="{12E4C70A-93E8-1362-7C8E-8D39F06AE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B5CB3-1FE5-0D4E-D503-7D2CC70107D7}"/>
              </a:ext>
            </a:extLst>
          </p:cNvPr>
          <p:cNvSpPr>
            <a:spLocks noGrp="1"/>
          </p:cNvSpPr>
          <p:nvPr>
            <p:ph type="sldNum" sz="quarter" idx="12"/>
          </p:nvPr>
        </p:nvSpPr>
        <p:spPr/>
        <p:txBody>
          <a:bodyPr/>
          <a:lstStyle/>
          <a:p>
            <a:fld id="{08227D47-D0D8-4CB1-B52B-A530344D033F}" type="slidenum">
              <a:rPr lang="en-US" smtClean="0"/>
              <a:t>‹#›</a:t>
            </a:fld>
            <a:endParaRPr lang="en-US"/>
          </a:p>
        </p:txBody>
      </p:sp>
    </p:spTree>
    <p:extLst>
      <p:ext uri="{BB962C8B-B14F-4D97-AF65-F5344CB8AC3E}">
        <p14:creationId xmlns:p14="http://schemas.microsoft.com/office/powerpoint/2010/main" val="3247435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45"/>
        <p:cNvGrpSpPr/>
        <p:nvPr/>
      </p:nvGrpSpPr>
      <p:grpSpPr>
        <a:xfrm>
          <a:off x="0" y="0"/>
          <a:ext cx="0" cy="0"/>
          <a:chOff x="0" y="0"/>
          <a:chExt cx="0" cy="0"/>
        </a:xfrm>
      </p:grpSpPr>
      <p:sp>
        <p:nvSpPr>
          <p:cNvPr id="1346" name="Google Shape;1346;p24"/>
          <p:cNvSpPr txBox="1">
            <a:spLocks noGrp="1"/>
          </p:cNvSpPr>
          <p:nvPr>
            <p:ph type="title"/>
          </p:nvPr>
        </p:nvSpPr>
        <p:spPr>
          <a:xfrm rot="5400000">
            <a:off x="8099416" y="2539534"/>
            <a:ext cx="5901747" cy="1371957"/>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1347" name="Google Shape;1347;p24" descr="Line graphic"/>
          <p:cNvGrpSpPr/>
          <p:nvPr/>
        </p:nvGrpSpPr>
        <p:grpSpPr>
          <a:xfrm rot="5400000">
            <a:off x="6867045" y="3472590"/>
            <a:ext cx="6492240" cy="64025"/>
            <a:chOff x="1522413" y="1514475"/>
            <a:chExt cx="10569575" cy="64008"/>
          </a:xfrm>
        </p:grpSpPr>
        <p:sp>
          <p:nvSpPr>
            <p:cNvPr id="1348" name="Google Shape;1348;p24"/>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49" name="Google Shape;1349;p24"/>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0" name="Google Shape;1350;p24"/>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1" name="Google Shape;1351;p24"/>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2" name="Google Shape;1352;p24"/>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3" name="Google Shape;1353;p24"/>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4" name="Google Shape;1354;p24"/>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5" name="Google Shape;1355;p24"/>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6" name="Google Shape;1356;p24"/>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7" name="Google Shape;1357;p24"/>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8" name="Google Shape;1358;p24"/>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9" name="Google Shape;1359;p24"/>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0" name="Google Shape;1360;p24"/>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1" name="Google Shape;1361;p24"/>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2" name="Google Shape;1362;p24"/>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3" name="Google Shape;1363;p24"/>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4" name="Google Shape;1364;p24"/>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5" name="Google Shape;1365;p24"/>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6" name="Google Shape;1366;p24"/>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7" name="Google Shape;1367;p24"/>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8" name="Google Shape;1368;p24"/>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9" name="Google Shape;1369;p24"/>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0" name="Google Shape;1370;p24"/>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1" name="Google Shape;1371;p24"/>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2" name="Google Shape;1372;p24"/>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3" name="Google Shape;1373;p24"/>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4" name="Google Shape;1374;p24"/>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5" name="Google Shape;1375;p24"/>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6" name="Google Shape;1376;p24"/>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7" name="Google Shape;1377;p24"/>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8" name="Google Shape;1378;p24"/>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9" name="Google Shape;1379;p24"/>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0" name="Google Shape;1380;p24"/>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1" name="Google Shape;1381;p24"/>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2" name="Google Shape;1382;p24"/>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3" name="Google Shape;1383;p24"/>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4" name="Google Shape;1384;p24"/>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5" name="Google Shape;1385;p24"/>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6" name="Google Shape;1386;p24"/>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7" name="Google Shape;1387;p24"/>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8" name="Google Shape;1388;p24"/>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9" name="Google Shape;1389;p24"/>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0" name="Google Shape;1390;p24"/>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1" name="Google Shape;1391;p24"/>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2" name="Google Shape;1392;p24"/>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3" name="Google Shape;1393;p24"/>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4" name="Google Shape;1394;p24"/>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5" name="Google Shape;1395;p24"/>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6" name="Google Shape;1396;p24"/>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7" name="Google Shape;1397;p24"/>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8" name="Google Shape;1398;p24"/>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9" name="Google Shape;1399;p24"/>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0" name="Google Shape;1400;p24"/>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1" name="Google Shape;1401;p24"/>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2" name="Google Shape;1402;p24"/>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3" name="Google Shape;1403;p24"/>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4" name="Google Shape;1404;p24"/>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5" name="Google Shape;1405;p24"/>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6" name="Google Shape;1406;p24"/>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7" name="Google Shape;1407;p24"/>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8" name="Google Shape;1408;p24"/>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9" name="Google Shape;1409;p24"/>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0" name="Google Shape;1410;p24"/>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1" name="Google Shape;1411;p24"/>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2" name="Google Shape;1412;p24"/>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3" name="Google Shape;1413;p24"/>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4" name="Google Shape;1414;p24"/>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5" name="Google Shape;1415;p24"/>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6" name="Google Shape;1416;p24"/>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7" name="Google Shape;1417;p24"/>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8" name="Google Shape;1418;p24"/>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9" name="Google Shape;1419;p24"/>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20" name="Google Shape;1420;p24"/>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21" name="Google Shape;1421;p24"/>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sp>
        <p:nvSpPr>
          <p:cNvPr id="1422" name="Google Shape;1422;p24"/>
          <p:cNvSpPr txBox="1">
            <a:spLocks noGrp="1"/>
          </p:cNvSpPr>
          <p:nvPr>
            <p:ph type="body" idx="1"/>
          </p:nvPr>
        </p:nvSpPr>
        <p:spPr>
          <a:xfrm rot="5400000">
            <a:off x="2232076" y="-1346092"/>
            <a:ext cx="5898573" cy="9146383"/>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867"/>
              </a:spcBef>
              <a:spcAft>
                <a:spcPts val="0"/>
              </a:spcAft>
              <a:buClr>
                <a:schemeClr val="lt1"/>
              </a:buClr>
              <a:buSzPts val="1400"/>
              <a:buChar char="▪"/>
              <a:defRPr/>
            </a:lvl1pPr>
            <a:lvl2pPr marL="1219170" lvl="1" indent="-423323" algn="l">
              <a:lnSpc>
                <a:spcPct val="90000"/>
              </a:lnSpc>
              <a:spcBef>
                <a:spcPts val="667"/>
              </a:spcBef>
              <a:spcAft>
                <a:spcPts val="0"/>
              </a:spcAft>
              <a:buClr>
                <a:schemeClr val="lt1"/>
              </a:buClr>
              <a:buSzPts val="1400"/>
              <a:buChar char="–"/>
              <a:defRPr/>
            </a:lvl2pPr>
            <a:lvl3pPr marL="1828754" lvl="2" indent="-423323" algn="l">
              <a:lnSpc>
                <a:spcPct val="90000"/>
              </a:lnSpc>
              <a:spcBef>
                <a:spcPts val="667"/>
              </a:spcBef>
              <a:spcAft>
                <a:spcPts val="0"/>
              </a:spcAft>
              <a:buClr>
                <a:schemeClr val="lt1"/>
              </a:buClr>
              <a:buSzPts val="1400"/>
              <a:buChar char="▪"/>
              <a:defRPr/>
            </a:lvl3pPr>
            <a:lvl4pPr marL="2438339" lvl="3" indent="-423323" algn="l">
              <a:lnSpc>
                <a:spcPct val="90000"/>
              </a:lnSpc>
              <a:spcBef>
                <a:spcPts val="667"/>
              </a:spcBef>
              <a:spcAft>
                <a:spcPts val="0"/>
              </a:spcAft>
              <a:buClr>
                <a:schemeClr val="lt1"/>
              </a:buClr>
              <a:buSzPts val="1400"/>
              <a:buChar char="–"/>
              <a:defRPr/>
            </a:lvl4pPr>
            <a:lvl5pPr marL="3047924" lvl="4" indent="-406390" algn="l">
              <a:lnSpc>
                <a:spcPct val="90000"/>
              </a:lnSpc>
              <a:spcBef>
                <a:spcPts val="667"/>
              </a:spcBef>
              <a:spcAft>
                <a:spcPts val="0"/>
              </a:spcAft>
              <a:buClr>
                <a:schemeClr val="lt1"/>
              </a:buClr>
              <a:buSzPts val="1200"/>
              <a:buChar char="▪"/>
              <a:defRPr/>
            </a:lvl5pPr>
            <a:lvl6pPr marL="3657509" lvl="5" indent="-304792" algn="l">
              <a:lnSpc>
                <a:spcPct val="90000"/>
              </a:lnSpc>
              <a:spcBef>
                <a:spcPts val="667"/>
              </a:spcBef>
              <a:spcAft>
                <a:spcPts val="0"/>
              </a:spcAft>
              <a:buClr>
                <a:schemeClr val="lt1"/>
              </a:buClr>
              <a:buSzPts val="1200"/>
              <a:buNone/>
              <a:defRPr/>
            </a:lvl6pPr>
            <a:lvl7pPr marL="4267093" lvl="6" indent="-406390" algn="l">
              <a:lnSpc>
                <a:spcPct val="90000"/>
              </a:lnSpc>
              <a:spcBef>
                <a:spcPts val="667"/>
              </a:spcBef>
              <a:spcAft>
                <a:spcPts val="0"/>
              </a:spcAft>
              <a:buClr>
                <a:schemeClr val="lt1"/>
              </a:buClr>
              <a:buSzPts val="1200"/>
              <a:buChar char="▪"/>
              <a:defRPr/>
            </a:lvl7pPr>
            <a:lvl8pPr marL="4876678" lvl="7" indent="-406390" algn="l">
              <a:lnSpc>
                <a:spcPct val="90000"/>
              </a:lnSpc>
              <a:spcBef>
                <a:spcPts val="667"/>
              </a:spcBef>
              <a:spcAft>
                <a:spcPts val="0"/>
              </a:spcAft>
              <a:buClr>
                <a:schemeClr val="lt1"/>
              </a:buClr>
              <a:buSzPts val="1200"/>
              <a:buChar char="–"/>
              <a:defRPr/>
            </a:lvl8pPr>
            <a:lvl9pPr marL="5486263" lvl="8" indent="-406390" algn="l">
              <a:lnSpc>
                <a:spcPct val="90000"/>
              </a:lnSpc>
              <a:spcBef>
                <a:spcPts val="667"/>
              </a:spcBef>
              <a:spcAft>
                <a:spcPts val="0"/>
              </a:spcAft>
              <a:buClr>
                <a:schemeClr val="lt1"/>
              </a:buClr>
              <a:buSzPts val="1200"/>
              <a:buChar char="▪"/>
              <a:defRPr/>
            </a:lvl9pPr>
          </a:lstStyle>
          <a:p>
            <a:endParaRPr/>
          </a:p>
        </p:txBody>
      </p:sp>
      <p:sp>
        <p:nvSpPr>
          <p:cNvPr id="1423" name="Google Shape;1423;p24"/>
          <p:cNvSpPr txBox="1">
            <a:spLocks noGrp="1"/>
          </p:cNvSpPr>
          <p:nvPr>
            <p:ph type="ftr" idx="11"/>
          </p:nvPr>
        </p:nvSpPr>
        <p:spPr>
          <a:xfrm>
            <a:off x="1522810" y="6400802"/>
            <a:ext cx="6326247" cy="2762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4" name="Google Shape;1424;p24"/>
          <p:cNvSpPr txBox="1">
            <a:spLocks noGrp="1"/>
          </p:cNvSpPr>
          <p:nvPr>
            <p:ph type="dt" idx="10"/>
          </p:nvPr>
        </p:nvSpPr>
        <p:spPr>
          <a:xfrm>
            <a:off x="8077715" y="6400802"/>
            <a:ext cx="1244183" cy="2762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5" name="Google Shape;1425;p24"/>
          <p:cNvSpPr txBox="1">
            <a:spLocks noGrp="1"/>
          </p:cNvSpPr>
          <p:nvPr>
            <p:ph type="sldNum" idx="12"/>
          </p:nvPr>
        </p:nvSpPr>
        <p:spPr>
          <a:xfrm>
            <a:off x="9525893" y="6400802"/>
            <a:ext cx="1143300" cy="2762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5681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F5B6-6151-BE99-52FD-FB669C91A6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2C1653-6AA2-6AC5-E6F1-DC0D8027A9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6778E9-EC7D-FF26-31E4-075F3BB7E8E5}"/>
              </a:ext>
            </a:extLst>
          </p:cNvPr>
          <p:cNvSpPr>
            <a:spLocks noGrp="1"/>
          </p:cNvSpPr>
          <p:nvPr>
            <p:ph type="dt" sz="half" idx="10"/>
          </p:nvPr>
        </p:nvSpPr>
        <p:spPr/>
        <p:txBody>
          <a:bodyPr/>
          <a:lstStyle/>
          <a:p>
            <a:fld id="{08A45B08-E239-4E01-8BA7-834FE17C40BB}" type="datetimeFigureOut">
              <a:rPr lang="en-US" smtClean="0"/>
              <a:t>12/25/2023</a:t>
            </a:fld>
            <a:endParaRPr lang="en-US"/>
          </a:p>
        </p:txBody>
      </p:sp>
      <p:sp>
        <p:nvSpPr>
          <p:cNvPr id="5" name="Footer Placeholder 4">
            <a:extLst>
              <a:ext uri="{FF2B5EF4-FFF2-40B4-BE49-F238E27FC236}">
                <a16:creationId xmlns:a16="http://schemas.microsoft.com/office/drawing/2014/main" id="{2A1E4F74-832F-CAAC-7D4F-F445FA651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9577E-DA5A-AD98-7E34-A1F9692E8EB4}"/>
              </a:ext>
            </a:extLst>
          </p:cNvPr>
          <p:cNvSpPr>
            <a:spLocks noGrp="1"/>
          </p:cNvSpPr>
          <p:nvPr>
            <p:ph type="sldNum" sz="quarter" idx="12"/>
          </p:nvPr>
        </p:nvSpPr>
        <p:spPr/>
        <p:txBody>
          <a:bodyPr/>
          <a:lstStyle/>
          <a:p>
            <a:fld id="{08227D47-D0D8-4CB1-B52B-A530344D033F}" type="slidenum">
              <a:rPr lang="en-US" smtClean="0"/>
              <a:t>‹#›</a:t>
            </a:fld>
            <a:endParaRPr lang="en-US"/>
          </a:p>
        </p:txBody>
      </p:sp>
    </p:spTree>
    <p:extLst>
      <p:ext uri="{BB962C8B-B14F-4D97-AF65-F5344CB8AC3E}">
        <p14:creationId xmlns:p14="http://schemas.microsoft.com/office/powerpoint/2010/main" val="4134658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A32F-1FB0-6D16-CF97-A556D21641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AF056D-7481-7F21-5E62-998618C111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6A7067-B25A-139B-AFDB-AB9269D1C0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31A738-252C-BB06-2B78-A005241442F0}"/>
              </a:ext>
            </a:extLst>
          </p:cNvPr>
          <p:cNvSpPr>
            <a:spLocks noGrp="1"/>
          </p:cNvSpPr>
          <p:nvPr>
            <p:ph type="dt" sz="half" idx="10"/>
          </p:nvPr>
        </p:nvSpPr>
        <p:spPr/>
        <p:txBody>
          <a:bodyPr/>
          <a:lstStyle/>
          <a:p>
            <a:fld id="{08A45B08-E239-4E01-8BA7-834FE17C40BB}" type="datetimeFigureOut">
              <a:rPr lang="en-US" smtClean="0"/>
              <a:t>12/25/2023</a:t>
            </a:fld>
            <a:endParaRPr lang="en-US"/>
          </a:p>
        </p:txBody>
      </p:sp>
      <p:sp>
        <p:nvSpPr>
          <p:cNvPr id="6" name="Footer Placeholder 5">
            <a:extLst>
              <a:ext uri="{FF2B5EF4-FFF2-40B4-BE49-F238E27FC236}">
                <a16:creationId xmlns:a16="http://schemas.microsoft.com/office/drawing/2014/main" id="{9C4EBA48-77FD-AAE6-1B5A-7A4084FAE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C4B1E-0B0C-A516-AC72-692C84E68221}"/>
              </a:ext>
            </a:extLst>
          </p:cNvPr>
          <p:cNvSpPr>
            <a:spLocks noGrp="1"/>
          </p:cNvSpPr>
          <p:nvPr>
            <p:ph type="sldNum" sz="quarter" idx="12"/>
          </p:nvPr>
        </p:nvSpPr>
        <p:spPr/>
        <p:txBody>
          <a:bodyPr/>
          <a:lstStyle/>
          <a:p>
            <a:fld id="{08227D47-D0D8-4CB1-B52B-A530344D033F}" type="slidenum">
              <a:rPr lang="en-US" smtClean="0"/>
              <a:t>‹#›</a:t>
            </a:fld>
            <a:endParaRPr lang="en-US"/>
          </a:p>
        </p:txBody>
      </p:sp>
    </p:spTree>
    <p:extLst>
      <p:ext uri="{BB962C8B-B14F-4D97-AF65-F5344CB8AC3E}">
        <p14:creationId xmlns:p14="http://schemas.microsoft.com/office/powerpoint/2010/main" val="4292410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BEBCA-6D11-A4D1-92FC-658DB148DF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D26E0-30B2-E4BD-F092-8B80B32860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8989CD-760F-7F1C-E223-9D4680505A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CE8D40-A3AE-B78A-847C-46B97B6B37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A2D55F-A6EF-7898-EB20-21C0BF33DE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60B9AA-9A7F-50C7-DF90-EFC87060506B}"/>
              </a:ext>
            </a:extLst>
          </p:cNvPr>
          <p:cNvSpPr>
            <a:spLocks noGrp="1"/>
          </p:cNvSpPr>
          <p:nvPr>
            <p:ph type="dt" sz="half" idx="10"/>
          </p:nvPr>
        </p:nvSpPr>
        <p:spPr/>
        <p:txBody>
          <a:bodyPr/>
          <a:lstStyle/>
          <a:p>
            <a:fld id="{08A45B08-E239-4E01-8BA7-834FE17C40BB}" type="datetimeFigureOut">
              <a:rPr lang="en-US" smtClean="0"/>
              <a:t>12/25/2023</a:t>
            </a:fld>
            <a:endParaRPr lang="en-US"/>
          </a:p>
        </p:txBody>
      </p:sp>
      <p:sp>
        <p:nvSpPr>
          <p:cNvPr id="8" name="Footer Placeholder 7">
            <a:extLst>
              <a:ext uri="{FF2B5EF4-FFF2-40B4-BE49-F238E27FC236}">
                <a16:creationId xmlns:a16="http://schemas.microsoft.com/office/drawing/2014/main" id="{6323F9B1-9B4F-F3EE-CBB3-C9F0D59CDA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711456-42C0-67A2-578B-6529A908D113}"/>
              </a:ext>
            </a:extLst>
          </p:cNvPr>
          <p:cNvSpPr>
            <a:spLocks noGrp="1"/>
          </p:cNvSpPr>
          <p:nvPr>
            <p:ph type="sldNum" sz="quarter" idx="12"/>
          </p:nvPr>
        </p:nvSpPr>
        <p:spPr/>
        <p:txBody>
          <a:bodyPr/>
          <a:lstStyle/>
          <a:p>
            <a:fld id="{08227D47-D0D8-4CB1-B52B-A530344D033F}" type="slidenum">
              <a:rPr lang="en-US" smtClean="0"/>
              <a:t>‹#›</a:t>
            </a:fld>
            <a:endParaRPr lang="en-US"/>
          </a:p>
        </p:txBody>
      </p:sp>
    </p:spTree>
    <p:extLst>
      <p:ext uri="{BB962C8B-B14F-4D97-AF65-F5344CB8AC3E}">
        <p14:creationId xmlns:p14="http://schemas.microsoft.com/office/powerpoint/2010/main" val="3763635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FDA5-A046-03F8-4891-356115EC5C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69A773-E0A2-8212-6017-C404ECE53B3F}"/>
              </a:ext>
            </a:extLst>
          </p:cNvPr>
          <p:cNvSpPr>
            <a:spLocks noGrp="1"/>
          </p:cNvSpPr>
          <p:nvPr>
            <p:ph type="dt" sz="half" idx="10"/>
          </p:nvPr>
        </p:nvSpPr>
        <p:spPr/>
        <p:txBody>
          <a:bodyPr/>
          <a:lstStyle/>
          <a:p>
            <a:fld id="{08A45B08-E239-4E01-8BA7-834FE17C40BB}" type="datetimeFigureOut">
              <a:rPr lang="en-US" smtClean="0"/>
              <a:t>12/25/2023</a:t>
            </a:fld>
            <a:endParaRPr lang="en-US"/>
          </a:p>
        </p:txBody>
      </p:sp>
      <p:sp>
        <p:nvSpPr>
          <p:cNvPr id="4" name="Footer Placeholder 3">
            <a:extLst>
              <a:ext uri="{FF2B5EF4-FFF2-40B4-BE49-F238E27FC236}">
                <a16:creationId xmlns:a16="http://schemas.microsoft.com/office/drawing/2014/main" id="{9987D46E-60BD-2453-3A47-BDACE7E66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7DF6F8-12C1-D0CE-6FC2-0FD9345D3321}"/>
              </a:ext>
            </a:extLst>
          </p:cNvPr>
          <p:cNvSpPr>
            <a:spLocks noGrp="1"/>
          </p:cNvSpPr>
          <p:nvPr>
            <p:ph type="sldNum" sz="quarter" idx="12"/>
          </p:nvPr>
        </p:nvSpPr>
        <p:spPr/>
        <p:txBody>
          <a:bodyPr/>
          <a:lstStyle/>
          <a:p>
            <a:fld id="{08227D47-D0D8-4CB1-B52B-A530344D033F}" type="slidenum">
              <a:rPr lang="en-US" smtClean="0"/>
              <a:t>‹#›</a:t>
            </a:fld>
            <a:endParaRPr lang="en-US"/>
          </a:p>
        </p:txBody>
      </p:sp>
    </p:spTree>
    <p:extLst>
      <p:ext uri="{BB962C8B-B14F-4D97-AF65-F5344CB8AC3E}">
        <p14:creationId xmlns:p14="http://schemas.microsoft.com/office/powerpoint/2010/main" val="1231441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9C6A7B-25B2-5910-DF4D-C2B6A0952BCC}"/>
              </a:ext>
            </a:extLst>
          </p:cNvPr>
          <p:cNvSpPr>
            <a:spLocks noGrp="1"/>
          </p:cNvSpPr>
          <p:nvPr>
            <p:ph type="dt" sz="half" idx="10"/>
          </p:nvPr>
        </p:nvSpPr>
        <p:spPr/>
        <p:txBody>
          <a:bodyPr/>
          <a:lstStyle/>
          <a:p>
            <a:fld id="{08A45B08-E239-4E01-8BA7-834FE17C40BB}" type="datetimeFigureOut">
              <a:rPr lang="en-US" smtClean="0"/>
              <a:t>12/25/2023</a:t>
            </a:fld>
            <a:endParaRPr lang="en-US"/>
          </a:p>
        </p:txBody>
      </p:sp>
      <p:sp>
        <p:nvSpPr>
          <p:cNvPr id="3" name="Footer Placeholder 2">
            <a:extLst>
              <a:ext uri="{FF2B5EF4-FFF2-40B4-BE49-F238E27FC236}">
                <a16:creationId xmlns:a16="http://schemas.microsoft.com/office/drawing/2014/main" id="{44E39F73-CAF1-6EAE-E052-4F550BCCE1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4E93C2-766A-E35B-9FDB-0BB7878F7801}"/>
              </a:ext>
            </a:extLst>
          </p:cNvPr>
          <p:cNvSpPr>
            <a:spLocks noGrp="1"/>
          </p:cNvSpPr>
          <p:nvPr>
            <p:ph type="sldNum" sz="quarter" idx="12"/>
          </p:nvPr>
        </p:nvSpPr>
        <p:spPr/>
        <p:txBody>
          <a:bodyPr/>
          <a:lstStyle/>
          <a:p>
            <a:fld id="{08227D47-D0D8-4CB1-B52B-A530344D033F}" type="slidenum">
              <a:rPr lang="en-US" smtClean="0"/>
              <a:t>‹#›</a:t>
            </a:fld>
            <a:endParaRPr lang="en-US"/>
          </a:p>
        </p:txBody>
      </p:sp>
    </p:spTree>
    <p:extLst>
      <p:ext uri="{BB962C8B-B14F-4D97-AF65-F5344CB8AC3E}">
        <p14:creationId xmlns:p14="http://schemas.microsoft.com/office/powerpoint/2010/main" val="3650756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D8FE-CB33-3350-B443-06B90E6515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F7F429-9830-7063-6F06-E74077D0CA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E15CAB-55AC-FA9E-86D0-665283F1E8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F8852F-5F07-7E9E-2A5B-63FC33B565D8}"/>
              </a:ext>
            </a:extLst>
          </p:cNvPr>
          <p:cNvSpPr>
            <a:spLocks noGrp="1"/>
          </p:cNvSpPr>
          <p:nvPr>
            <p:ph type="dt" sz="half" idx="10"/>
          </p:nvPr>
        </p:nvSpPr>
        <p:spPr/>
        <p:txBody>
          <a:bodyPr/>
          <a:lstStyle/>
          <a:p>
            <a:fld id="{08A45B08-E239-4E01-8BA7-834FE17C40BB}" type="datetimeFigureOut">
              <a:rPr lang="en-US" smtClean="0"/>
              <a:t>12/25/2023</a:t>
            </a:fld>
            <a:endParaRPr lang="en-US"/>
          </a:p>
        </p:txBody>
      </p:sp>
      <p:sp>
        <p:nvSpPr>
          <p:cNvPr id="6" name="Footer Placeholder 5">
            <a:extLst>
              <a:ext uri="{FF2B5EF4-FFF2-40B4-BE49-F238E27FC236}">
                <a16:creationId xmlns:a16="http://schemas.microsoft.com/office/drawing/2014/main" id="{EC4D7A5E-27A8-331C-A78C-C7D30799E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D14B9-10E7-23EB-F4FF-7F371ECFDB1C}"/>
              </a:ext>
            </a:extLst>
          </p:cNvPr>
          <p:cNvSpPr>
            <a:spLocks noGrp="1"/>
          </p:cNvSpPr>
          <p:nvPr>
            <p:ph type="sldNum" sz="quarter" idx="12"/>
          </p:nvPr>
        </p:nvSpPr>
        <p:spPr/>
        <p:txBody>
          <a:bodyPr/>
          <a:lstStyle/>
          <a:p>
            <a:fld id="{08227D47-D0D8-4CB1-B52B-A530344D033F}" type="slidenum">
              <a:rPr lang="en-US" smtClean="0"/>
              <a:t>‹#›</a:t>
            </a:fld>
            <a:endParaRPr lang="en-US"/>
          </a:p>
        </p:txBody>
      </p:sp>
    </p:spTree>
    <p:extLst>
      <p:ext uri="{BB962C8B-B14F-4D97-AF65-F5344CB8AC3E}">
        <p14:creationId xmlns:p14="http://schemas.microsoft.com/office/powerpoint/2010/main" val="1970786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DC54-5D47-EDE6-DCD0-F28607C9E8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1875C-6D26-6178-0C16-9247CCAD72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F396C0-A832-18AD-5C1C-4C964832A2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D16CF-A880-FE5B-1A78-4AABE040E25E}"/>
              </a:ext>
            </a:extLst>
          </p:cNvPr>
          <p:cNvSpPr>
            <a:spLocks noGrp="1"/>
          </p:cNvSpPr>
          <p:nvPr>
            <p:ph type="dt" sz="half" idx="10"/>
          </p:nvPr>
        </p:nvSpPr>
        <p:spPr/>
        <p:txBody>
          <a:bodyPr/>
          <a:lstStyle/>
          <a:p>
            <a:fld id="{08A45B08-E239-4E01-8BA7-834FE17C40BB}" type="datetimeFigureOut">
              <a:rPr lang="en-US" smtClean="0"/>
              <a:t>12/25/2023</a:t>
            </a:fld>
            <a:endParaRPr lang="en-US"/>
          </a:p>
        </p:txBody>
      </p:sp>
      <p:sp>
        <p:nvSpPr>
          <p:cNvPr id="6" name="Footer Placeholder 5">
            <a:extLst>
              <a:ext uri="{FF2B5EF4-FFF2-40B4-BE49-F238E27FC236}">
                <a16:creationId xmlns:a16="http://schemas.microsoft.com/office/drawing/2014/main" id="{3CB21E49-F6FA-EF1D-0FB0-1824BB9D78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56AA72-579F-A8BE-0A3A-7F4462120077}"/>
              </a:ext>
            </a:extLst>
          </p:cNvPr>
          <p:cNvSpPr>
            <a:spLocks noGrp="1"/>
          </p:cNvSpPr>
          <p:nvPr>
            <p:ph type="sldNum" sz="quarter" idx="12"/>
          </p:nvPr>
        </p:nvSpPr>
        <p:spPr/>
        <p:txBody>
          <a:bodyPr/>
          <a:lstStyle/>
          <a:p>
            <a:fld id="{08227D47-D0D8-4CB1-B52B-A530344D033F}" type="slidenum">
              <a:rPr lang="en-US" smtClean="0"/>
              <a:t>‹#›</a:t>
            </a:fld>
            <a:endParaRPr lang="en-US"/>
          </a:p>
        </p:txBody>
      </p:sp>
    </p:spTree>
    <p:extLst>
      <p:ext uri="{BB962C8B-B14F-4D97-AF65-F5344CB8AC3E}">
        <p14:creationId xmlns:p14="http://schemas.microsoft.com/office/powerpoint/2010/main" val="4291425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411DC0-1245-CCCB-93C8-9D6EF8F943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07BE54-EF61-6B70-B235-EB5D2548E3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C2E69-5797-3A02-A64F-727D8D71A3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A45B08-E239-4E01-8BA7-834FE17C40BB}" type="datetimeFigureOut">
              <a:rPr lang="en-US" smtClean="0"/>
              <a:t>12/25/2023</a:t>
            </a:fld>
            <a:endParaRPr lang="en-US"/>
          </a:p>
        </p:txBody>
      </p:sp>
      <p:sp>
        <p:nvSpPr>
          <p:cNvPr id="5" name="Footer Placeholder 4">
            <a:extLst>
              <a:ext uri="{FF2B5EF4-FFF2-40B4-BE49-F238E27FC236}">
                <a16:creationId xmlns:a16="http://schemas.microsoft.com/office/drawing/2014/main" id="{225F85A6-1679-A507-2B8F-FD4400FC7B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2C4BD6-F067-8A57-42B2-91C9D4497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27D47-D0D8-4CB1-B52B-A530344D033F}" type="slidenum">
              <a:rPr lang="en-US" smtClean="0"/>
              <a:t>‹#›</a:t>
            </a:fld>
            <a:endParaRPr lang="en-US"/>
          </a:p>
        </p:txBody>
      </p:sp>
    </p:spTree>
    <p:extLst>
      <p:ext uri="{BB962C8B-B14F-4D97-AF65-F5344CB8AC3E}">
        <p14:creationId xmlns:p14="http://schemas.microsoft.com/office/powerpoint/2010/main" val="3660085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522811" y="274637"/>
            <a:ext cx="9146380" cy="1020763"/>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400"/>
              <a:buFont typeface="Consolas"/>
              <a:buNone/>
              <a:defRPr sz="2400" b="0" i="0" u="none" strike="noStrike" cap="none">
                <a:solidFill>
                  <a:schemeClr val="lt1"/>
                </a:solidFill>
                <a:latin typeface="Consolas"/>
                <a:ea typeface="Consolas"/>
                <a:cs typeface="Consolas"/>
                <a:sym typeface="Consola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1522811" y="1905000"/>
            <a:ext cx="9146383" cy="42672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14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1pPr>
            <a:lvl2pPr marL="914400" marR="0" lvl="1" indent="-323850" algn="l" rtl="0">
              <a:lnSpc>
                <a:spcPct val="90000"/>
              </a:lnSpc>
              <a:spcBef>
                <a:spcPts val="500"/>
              </a:spcBef>
              <a:spcAft>
                <a:spcPts val="0"/>
              </a:spcAft>
              <a:buClr>
                <a:schemeClr val="lt1"/>
              </a:buClr>
              <a:buSzPts val="1500"/>
              <a:buFont typeface="Consolas"/>
              <a:buChar char="–"/>
              <a:defRPr sz="1500" b="0" i="0" u="none" strike="noStrike" cap="none">
                <a:solidFill>
                  <a:schemeClr val="lt1"/>
                </a:solidFill>
                <a:latin typeface="Corbel"/>
                <a:ea typeface="Corbel"/>
                <a:cs typeface="Corbel"/>
                <a:sym typeface="Corbel"/>
              </a:defRPr>
            </a:lvl2pPr>
            <a:lvl3pPr marL="1371600" marR="0" lvl="2"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L="1828800" marR="0" lvl="3"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4pPr>
            <a:lvl5pPr marL="2286000" marR="0" lvl="4"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L="2743200" marR="0" lvl="5"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6pPr>
            <a:lvl7pPr marL="3200400" marR="0" lvl="6"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L="3657600" marR="0" lvl="7"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8pPr>
            <a:lvl9pPr marL="4114800" marR="0" lvl="8"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endParaRPr/>
          </a:p>
        </p:txBody>
      </p:sp>
      <p:sp>
        <p:nvSpPr>
          <p:cNvPr id="53" name="Google Shape;53;p13"/>
          <p:cNvSpPr txBox="1">
            <a:spLocks noGrp="1"/>
          </p:cNvSpPr>
          <p:nvPr>
            <p:ph type="ftr" idx="11"/>
          </p:nvPr>
        </p:nvSpPr>
        <p:spPr>
          <a:xfrm>
            <a:off x="1522810" y="6400802"/>
            <a:ext cx="6326247" cy="2762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chemeClr val="lt1"/>
                </a:solidFill>
                <a:latin typeface="Corbel"/>
                <a:ea typeface="Corbel"/>
                <a:cs typeface="Corbel"/>
                <a:sym typeface="Corbel"/>
              </a:defRPr>
            </a:lvl1pPr>
            <a:lvl2pPr marR="0" lvl="1" algn="l" rtl="0">
              <a:spcBef>
                <a:spcPts val="0"/>
              </a:spcBef>
              <a:spcAft>
                <a:spcPts val="0"/>
              </a:spcAft>
              <a:buSzPts val="1100"/>
              <a:buNone/>
              <a:defRPr sz="1867"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867"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867"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867"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867"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867"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867"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867" b="0" i="0" u="none" strike="noStrike" cap="none">
                <a:solidFill>
                  <a:schemeClr val="lt1"/>
                </a:solidFill>
                <a:latin typeface="Corbel"/>
                <a:ea typeface="Corbel"/>
                <a:cs typeface="Corbel"/>
                <a:sym typeface="Corbel"/>
              </a:defRPr>
            </a:lvl9pPr>
          </a:lstStyle>
          <a:p>
            <a:endParaRPr/>
          </a:p>
        </p:txBody>
      </p:sp>
      <p:sp>
        <p:nvSpPr>
          <p:cNvPr id="54" name="Google Shape;54;p13"/>
          <p:cNvSpPr txBox="1">
            <a:spLocks noGrp="1"/>
          </p:cNvSpPr>
          <p:nvPr>
            <p:ph type="dt" idx="10"/>
          </p:nvPr>
        </p:nvSpPr>
        <p:spPr>
          <a:xfrm>
            <a:off x="8077715" y="6400802"/>
            <a:ext cx="1244183" cy="276225"/>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1200" b="0" i="0" u="none" strike="noStrike" cap="none">
                <a:solidFill>
                  <a:schemeClr val="lt1"/>
                </a:solidFill>
                <a:latin typeface="Corbel"/>
                <a:ea typeface="Corbel"/>
                <a:cs typeface="Corbel"/>
                <a:sym typeface="Corbel"/>
              </a:defRPr>
            </a:lvl1pPr>
            <a:lvl2pPr marR="0" lvl="1" algn="l" rtl="0">
              <a:spcBef>
                <a:spcPts val="0"/>
              </a:spcBef>
              <a:spcAft>
                <a:spcPts val="0"/>
              </a:spcAft>
              <a:buSzPts val="1100"/>
              <a:buNone/>
              <a:defRPr sz="1867"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867"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867"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867"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867"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867"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867"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867" b="0" i="0" u="none" strike="noStrike" cap="none">
                <a:solidFill>
                  <a:schemeClr val="lt1"/>
                </a:solidFill>
                <a:latin typeface="Corbel"/>
                <a:ea typeface="Corbel"/>
                <a:cs typeface="Corbel"/>
                <a:sym typeface="Corbel"/>
              </a:defRPr>
            </a:lvl9pPr>
          </a:lstStyle>
          <a:p>
            <a:endParaRPr/>
          </a:p>
        </p:txBody>
      </p:sp>
      <p:sp>
        <p:nvSpPr>
          <p:cNvPr id="55" name="Google Shape;55;p13"/>
          <p:cNvSpPr txBox="1">
            <a:spLocks noGrp="1"/>
          </p:cNvSpPr>
          <p:nvPr>
            <p:ph type="sldNum" idx="12"/>
          </p:nvPr>
        </p:nvSpPr>
        <p:spPr>
          <a:xfrm>
            <a:off x="9525893" y="6400802"/>
            <a:ext cx="1143300" cy="2762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chemeClr val="lt1"/>
                </a:solidFill>
                <a:latin typeface="Corbel"/>
                <a:ea typeface="Corbel"/>
                <a:cs typeface="Corbel"/>
                <a:sym typeface="Corbel"/>
              </a:defRPr>
            </a:lvl1pPr>
            <a:lvl2pPr marL="0" marR="0" lvl="1" indent="0" algn="r" rtl="0">
              <a:spcBef>
                <a:spcPts val="0"/>
              </a:spcBef>
              <a:buNone/>
              <a:defRPr sz="1200" b="0" i="0" u="none" strike="noStrike" cap="none">
                <a:solidFill>
                  <a:schemeClr val="lt1"/>
                </a:solidFill>
                <a:latin typeface="Corbel"/>
                <a:ea typeface="Corbel"/>
                <a:cs typeface="Corbel"/>
                <a:sym typeface="Corbel"/>
              </a:defRPr>
            </a:lvl2pPr>
            <a:lvl3pPr marL="0" marR="0" lvl="2" indent="0" algn="r" rtl="0">
              <a:spcBef>
                <a:spcPts val="0"/>
              </a:spcBef>
              <a:buNone/>
              <a:defRPr sz="1200" b="0" i="0" u="none" strike="noStrike" cap="none">
                <a:solidFill>
                  <a:schemeClr val="lt1"/>
                </a:solidFill>
                <a:latin typeface="Corbel"/>
                <a:ea typeface="Corbel"/>
                <a:cs typeface="Corbel"/>
                <a:sym typeface="Corbel"/>
              </a:defRPr>
            </a:lvl3pPr>
            <a:lvl4pPr marL="0" marR="0" lvl="3" indent="0" algn="r" rtl="0">
              <a:spcBef>
                <a:spcPts val="0"/>
              </a:spcBef>
              <a:buNone/>
              <a:defRPr sz="1200" b="0" i="0" u="none" strike="noStrike" cap="none">
                <a:solidFill>
                  <a:schemeClr val="lt1"/>
                </a:solidFill>
                <a:latin typeface="Corbel"/>
                <a:ea typeface="Corbel"/>
                <a:cs typeface="Corbel"/>
                <a:sym typeface="Corbel"/>
              </a:defRPr>
            </a:lvl4pPr>
            <a:lvl5pPr marL="0" marR="0" lvl="4" indent="0" algn="r" rtl="0">
              <a:spcBef>
                <a:spcPts val="0"/>
              </a:spcBef>
              <a:buNone/>
              <a:defRPr sz="1200" b="0" i="0" u="none" strike="noStrike" cap="none">
                <a:solidFill>
                  <a:schemeClr val="lt1"/>
                </a:solidFill>
                <a:latin typeface="Corbel"/>
                <a:ea typeface="Corbel"/>
                <a:cs typeface="Corbel"/>
                <a:sym typeface="Corbel"/>
              </a:defRPr>
            </a:lvl5pPr>
            <a:lvl6pPr marL="0" marR="0" lvl="5" indent="0" algn="r" rtl="0">
              <a:spcBef>
                <a:spcPts val="0"/>
              </a:spcBef>
              <a:buNone/>
              <a:defRPr sz="1200" b="0" i="0" u="none" strike="noStrike" cap="none">
                <a:solidFill>
                  <a:schemeClr val="lt1"/>
                </a:solidFill>
                <a:latin typeface="Corbel"/>
                <a:ea typeface="Corbel"/>
                <a:cs typeface="Corbel"/>
                <a:sym typeface="Corbel"/>
              </a:defRPr>
            </a:lvl6pPr>
            <a:lvl7pPr marL="0" marR="0" lvl="6" indent="0" algn="r" rtl="0">
              <a:spcBef>
                <a:spcPts val="0"/>
              </a:spcBef>
              <a:buNone/>
              <a:defRPr sz="1200" b="0" i="0" u="none" strike="noStrike" cap="none">
                <a:solidFill>
                  <a:schemeClr val="lt1"/>
                </a:solidFill>
                <a:latin typeface="Corbel"/>
                <a:ea typeface="Corbel"/>
                <a:cs typeface="Corbel"/>
                <a:sym typeface="Corbel"/>
              </a:defRPr>
            </a:lvl7pPr>
            <a:lvl8pPr marL="0" marR="0" lvl="7" indent="0" algn="r" rtl="0">
              <a:spcBef>
                <a:spcPts val="0"/>
              </a:spcBef>
              <a:buNone/>
              <a:defRPr sz="1200" b="0" i="0" u="none" strike="noStrike" cap="none">
                <a:solidFill>
                  <a:schemeClr val="lt1"/>
                </a:solidFill>
                <a:latin typeface="Corbel"/>
                <a:ea typeface="Corbel"/>
                <a:cs typeface="Corbel"/>
                <a:sym typeface="Corbel"/>
              </a:defRPr>
            </a:lvl8pPr>
            <a:lvl9pPr marL="0" marR="0" lvl="8" indent="0" algn="r" rtl="0">
              <a:spcBef>
                <a:spcPts val="0"/>
              </a:spcBef>
              <a:buNone/>
              <a:defRPr sz="1200" b="0" i="0" u="none" strike="noStrike" cap="none">
                <a:solidFill>
                  <a:schemeClr val="lt1"/>
                </a:solidFill>
                <a:latin typeface="Corbel"/>
                <a:ea typeface="Corbel"/>
                <a:cs typeface="Corbel"/>
                <a:sym typeface="Corbe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4318628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5.tiff"/></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6.tiff"/></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Fireworks">
            <a:extLst>
              <a:ext uri="{FF2B5EF4-FFF2-40B4-BE49-F238E27FC236}">
                <a16:creationId xmlns:a16="http://schemas.microsoft.com/office/drawing/2014/main" id="{92CF20F5-51C6-0F96-9599-E82C54569DC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18C687-CC29-19E4-4149-3ED67FE7756A}"/>
              </a:ext>
            </a:extLst>
          </p:cNvPr>
          <p:cNvSpPr>
            <a:spLocks noGrp="1"/>
          </p:cNvSpPr>
          <p:nvPr>
            <p:ph type="ctrTitle"/>
          </p:nvPr>
        </p:nvSpPr>
        <p:spPr>
          <a:xfrm>
            <a:off x="643466" y="643467"/>
            <a:ext cx="5452529" cy="3569242"/>
          </a:xfrm>
        </p:spPr>
        <p:txBody>
          <a:bodyPr anchor="t">
            <a:normAutofit/>
          </a:bodyPr>
          <a:lstStyle/>
          <a:p>
            <a:pPr algn="l"/>
            <a:r>
              <a:rPr lang="en-US" sz="5200">
                <a:solidFill>
                  <a:srgbClr val="FFFFFF"/>
                </a:solidFill>
              </a:rPr>
              <a:t>New Year Celebrations</a:t>
            </a:r>
          </a:p>
        </p:txBody>
      </p:sp>
      <p:sp>
        <p:nvSpPr>
          <p:cNvPr id="3" name="Subtitle 2">
            <a:extLst>
              <a:ext uri="{FF2B5EF4-FFF2-40B4-BE49-F238E27FC236}">
                <a16:creationId xmlns:a16="http://schemas.microsoft.com/office/drawing/2014/main" id="{EA2DDE81-05DC-D962-23AA-DC1C89C6F8A8}"/>
              </a:ext>
            </a:extLst>
          </p:cNvPr>
          <p:cNvSpPr>
            <a:spLocks noGrp="1"/>
          </p:cNvSpPr>
          <p:nvPr>
            <p:ph type="subTitle" idx="1"/>
          </p:nvPr>
        </p:nvSpPr>
        <p:spPr>
          <a:xfrm>
            <a:off x="643466" y="4551037"/>
            <a:ext cx="5449479" cy="1578054"/>
          </a:xfrm>
        </p:spPr>
        <p:txBody>
          <a:bodyPr anchor="b">
            <a:normAutofit/>
          </a:bodyPr>
          <a:lstStyle/>
          <a:p>
            <a:pPr algn="l"/>
            <a:r>
              <a:rPr lang="en-US" dirty="0">
                <a:solidFill>
                  <a:srgbClr val="FFFFFF"/>
                </a:solidFill>
              </a:rPr>
              <a:t>Comparative Religion</a:t>
            </a:r>
          </a:p>
          <a:p>
            <a:pPr algn="l"/>
            <a:r>
              <a:rPr lang="en-US" dirty="0">
                <a:solidFill>
                  <a:srgbClr val="FFFFFF"/>
                </a:solidFill>
              </a:rPr>
              <a:t>Grades 1-5</a:t>
            </a:r>
          </a:p>
          <a:p>
            <a:pPr algn="l"/>
            <a:r>
              <a:rPr lang="en-US" dirty="0">
                <a:solidFill>
                  <a:srgbClr val="FFFFFF"/>
                </a:solidFill>
              </a:rPr>
              <a:t>Slides by: Shiraz Antia and </a:t>
            </a:r>
            <a:r>
              <a:rPr lang="en-US" dirty="0" err="1">
                <a:solidFill>
                  <a:srgbClr val="FFFFFF"/>
                </a:solidFill>
              </a:rPr>
              <a:t>Temi</a:t>
            </a:r>
            <a:r>
              <a:rPr lang="en-US" dirty="0">
                <a:solidFill>
                  <a:srgbClr val="FFFFFF"/>
                </a:solidFill>
              </a:rPr>
              <a:t> Mehta</a:t>
            </a: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B2DC14-7BCE-F325-F378-387773CBAABC}"/>
              </a:ext>
            </a:extLst>
          </p:cNvPr>
          <p:cNvPicPr>
            <a:picLocks noChangeAspect="1"/>
          </p:cNvPicPr>
          <p:nvPr/>
        </p:nvPicPr>
        <p:blipFill>
          <a:blip r:embed="rId5"/>
          <a:stretch>
            <a:fillRect/>
          </a:stretch>
        </p:blipFill>
        <p:spPr>
          <a:xfrm>
            <a:off x="10969188" y="4905314"/>
            <a:ext cx="762066" cy="1409822"/>
          </a:xfrm>
          <a:prstGeom prst="rect">
            <a:avLst/>
          </a:prstGeom>
        </p:spPr>
      </p:pic>
    </p:spTree>
    <p:extLst>
      <p:ext uri="{BB962C8B-B14F-4D97-AF65-F5344CB8AC3E}">
        <p14:creationId xmlns:p14="http://schemas.microsoft.com/office/powerpoint/2010/main" val="310900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Rosh Hashanah</a:t>
            </a:r>
            <a:endParaRPr sz="3600" dirty="0"/>
          </a:p>
        </p:txBody>
      </p:sp>
      <p:sp>
        <p:nvSpPr>
          <p:cNvPr id="1443" name="Google Shape;1443;p27"/>
          <p:cNvSpPr txBox="1">
            <a:spLocks noGrp="1"/>
          </p:cNvSpPr>
          <p:nvPr>
            <p:ph type="body" idx="1"/>
          </p:nvPr>
        </p:nvSpPr>
        <p:spPr>
          <a:xfrm>
            <a:off x="1522811" y="1600200"/>
            <a:ext cx="6029455" cy="4267200"/>
          </a:xfrm>
          <a:prstGeom prst="rect">
            <a:avLst/>
          </a:prstGeom>
          <a:noFill/>
          <a:ln>
            <a:noFill/>
          </a:ln>
        </p:spPr>
        <p:txBody>
          <a:bodyPr spcFirstLastPara="1" wrap="square" lIns="91433" tIns="45700" rIns="91433" bIns="45700" anchor="t" anchorCtr="0">
            <a:noAutofit/>
          </a:bodyPr>
          <a:lstStyle/>
          <a:p>
            <a:pPr marL="186262" indent="0">
              <a:buNone/>
            </a:pPr>
            <a:r>
              <a:rPr lang="en-US" sz="2800" b="1" dirty="0"/>
              <a:t>Rosh Hashanah </a:t>
            </a:r>
            <a:r>
              <a:rPr lang="en-US" sz="2800" dirty="0"/>
              <a:t>means head of the year. </a:t>
            </a:r>
          </a:p>
          <a:p>
            <a:pPr marL="186262" indent="0">
              <a:buNone/>
            </a:pPr>
            <a:r>
              <a:rPr lang="en-US" sz="2800" dirty="0"/>
              <a:t>Rosh Hashanah marks the beginning of the civil year according to the teaching of Judaism and is the traditional anniversary of creation of Adam and Eve the first man and woman according to the Hebrew Bible and the inauguration of God’s world. </a:t>
            </a:r>
          </a:p>
          <a:p>
            <a:pPr marL="186262" indent="0">
              <a:buNone/>
            </a:pPr>
            <a:r>
              <a:rPr lang="en-US" sz="2800" dirty="0"/>
              <a:t>It commemorates the creation of man.</a:t>
            </a:r>
          </a:p>
        </p:txBody>
      </p:sp>
      <p:pic>
        <p:nvPicPr>
          <p:cNvPr id="6" name="Google Shape;1478;p32">
            <a:extLst>
              <a:ext uri="{FF2B5EF4-FFF2-40B4-BE49-F238E27FC236}">
                <a16:creationId xmlns:a16="http://schemas.microsoft.com/office/drawing/2014/main" id="{A2478652-3E7D-1E46-BB79-C66BBC2A79FE}"/>
              </a:ext>
            </a:extLst>
          </p:cNvPr>
          <p:cNvPicPr preferRelativeResize="0"/>
          <p:nvPr/>
        </p:nvPicPr>
        <p:blipFill rotWithShape="1">
          <a:blip r:embed="rId3">
            <a:alphaModFix/>
          </a:blip>
          <a:srcRect/>
          <a:stretch/>
        </p:blipFill>
        <p:spPr>
          <a:xfrm>
            <a:off x="10430522" y="105799"/>
            <a:ext cx="1154673" cy="1358439"/>
          </a:xfrm>
          <a:prstGeom prst="rect">
            <a:avLst/>
          </a:prstGeom>
          <a:noFill/>
          <a:ln>
            <a:noFill/>
          </a:ln>
        </p:spPr>
      </p:pic>
      <p:pic>
        <p:nvPicPr>
          <p:cNvPr id="3" name="Picture 2">
            <a:extLst>
              <a:ext uri="{FF2B5EF4-FFF2-40B4-BE49-F238E27FC236}">
                <a16:creationId xmlns:a16="http://schemas.microsoft.com/office/drawing/2014/main" id="{C8E1E9B6-856D-1C44-B77E-25E91D224E60}"/>
              </a:ext>
            </a:extLst>
          </p:cNvPr>
          <p:cNvPicPr>
            <a:picLocks noChangeAspect="1"/>
          </p:cNvPicPr>
          <p:nvPr/>
        </p:nvPicPr>
        <p:blipFill>
          <a:blip r:embed="rId4"/>
          <a:stretch>
            <a:fillRect/>
          </a:stretch>
        </p:blipFill>
        <p:spPr>
          <a:xfrm>
            <a:off x="7687734" y="2091266"/>
            <a:ext cx="3897461" cy="2505511"/>
          </a:xfrm>
          <a:prstGeom prst="rect">
            <a:avLst/>
          </a:prstGeom>
        </p:spPr>
      </p:pic>
    </p:spTree>
    <p:extLst>
      <p:ext uri="{BB962C8B-B14F-4D97-AF65-F5344CB8AC3E}">
        <p14:creationId xmlns:p14="http://schemas.microsoft.com/office/powerpoint/2010/main" val="423006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Rosh Hashanah</a:t>
            </a:r>
            <a:endParaRPr sz="3600" dirty="0"/>
          </a:p>
        </p:txBody>
      </p:sp>
      <p:sp>
        <p:nvSpPr>
          <p:cNvPr id="1443" name="Google Shape;1443;p27"/>
          <p:cNvSpPr txBox="1">
            <a:spLocks noGrp="1"/>
          </p:cNvSpPr>
          <p:nvPr>
            <p:ph type="body" idx="1"/>
          </p:nvPr>
        </p:nvSpPr>
        <p:spPr>
          <a:xfrm>
            <a:off x="1522811" y="1600200"/>
            <a:ext cx="6029455" cy="4267200"/>
          </a:xfrm>
          <a:prstGeom prst="rect">
            <a:avLst/>
          </a:prstGeom>
          <a:noFill/>
          <a:ln>
            <a:noFill/>
          </a:ln>
        </p:spPr>
        <p:txBody>
          <a:bodyPr spcFirstLastPara="1" wrap="square" lIns="91433" tIns="45700" rIns="91433" bIns="45700" anchor="t" anchorCtr="0">
            <a:noAutofit/>
          </a:bodyPr>
          <a:lstStyle/>
          <a:p>
            <a:pPr marL="186262" indent="0">
              <a:buNone/>
            </a:pPr>
            <a:r>
              <a:rPr lang="en-US" sz="2800" dirty="0"/>
              <a:t>The New Year is the beginning of the cycle of sowing, growth, and harvest. </a:t>
            </a:r>
          </a:p>
          <a:p>
            <a:pPr marL="186262" indent="0">
              <a:buNone/>
            </a:pPr>
            <a:r>
              <a:rPr lang="en-US" sz="2800" dirty="0"/>
              <a:t>The exact date of Rosh Hashanah varies every year, since it is based on the Hebrew Calendar, where it begins on the first day of the seventh month. Rosh Hashanah is almost always in September or October.</a:t>
            </a:r>
          </a:p>
        </p:txBody>
      </p:sp>
      <p:pic>
        <p:nvPicPr>
          <p:cNvPr id="6" name="Google Shape;1478;p32">
            <a:extLst>
              <a:ext uri="{FF2B5EF4-FFF2-40B4-BE49-F238E27FC236}">
                <a16:creationId xmlns:a16="http://schemas.microsoft.com/office/drawing/2014/main" id="{A2478652-3E7D-1E46-BB79-C66BBC2A79FE}"/>
              </a:ext>
            </a:extLst>
          </p:cNvPr>
          <p:cNvPicPr preferRelativeResize="0"/>
          <p:nvPr/>
        </p:nvPicPr>
        <p:blipFill rotWithShape="1">
          <a:blip r:embed="rId3">
            <a:alphaModFix/>
          </a:blip>
          <a:srcRect/>
          <a:stretch/>
        </p:blipFill>
        <p:spPr>
          <a:xfrm>
            <a:off x="10430522" y="105799"/>
            <a:ext cx="1154673" cy="1358439"/>
          </a:xfrm>
          <a:prstGeom prst="rect">
            <a:avLst/>
          </a:prstGeom>
          <a:noFill/>
          <a:ln>
            <a:noFill/>
          </a:ln>
        </p:spPr>
      </p:pic>
      <p:pic>
        <p:nvPicPr>
          <p:cNvPr id="2" name="Picture 1">
            <a:extLst>
              <a:ext uri="{FF2B5EF4-FFF2-40B4-BE49-F238E27FC236}">
                <a16:creationId xmlns:a16="http://schemas.microsoft.com/office/drawing/2014/main" id="{19C8988F-3D5C-DD46-A24E-F94639A0F149}"/>
              </a:ext>
            </a:extLst>
          </p:cNvPr>
          <p:cNvPicPr>
            <a:picLocks noChangeAspect="1"/>
          </p:cNvPicPr>
          <p:nvPr/>
        </p:nvPicPr>
        <p:blipFill>
          <a:blip r:embed="rId4"/>
          <a:stretch>
            <a:fillRect/>
          </a:stretch>
        </p:blipFill>
        <p:spPr>
          <a:xfrm>
            <a:off x="7552266" y="1921933"/>
            <a:ext cx="4127500" cy="2311400"/>
          </a:xfrm>
          <a:prstGeom prst="rect">
            <a:avLst/>
          </a:prstGeom>
        </p:spPr>
      </p:pic>
    </p:spTree>
    <p:extLst>
      <p:ext uri="{BB962C8B-B14F-4D97-AF65-F5344CB8AC3E}">
        <p14:creationId xmlns:p14="http://schemas.microsoft.com/office/powerpoint/2010/main" val="225030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How To Wish Your Friends…</a:t>
            </a:r>
            <a:endParaRPr sz="3600" dirty="0"/>
          </a:p>
        </p:txBody>
      </p:sp>
      <p:sp>
        <p:nvSpPr>
          <p:cNvPr id="1443" name="Google Shape;1443;p27"/>
          <p:cNvSpPr txBox="1">
            <a:spLocks noGrp="1"/>
          </p:cNvSpPr>
          <p:nvPr>
            <p:ph type="body" idx="1"/>
          </p:nvPr>
        </p:nvSpPr>
        <p:spPr>
          <a:xfrm>
            <a:off x="1522813" y="1905000"/>
            <a:ext cx="9737855" cy="4267200"/>
          </a:xfrm>
          <a:prstGeom prst="rect">
            <a:avLst/>
          </a:prstGeom>
          <a:noFill/>
          <a:ln>
            <a:noFill/>
          </a:ln>
        </p:spPr>
        <p:txBody>
          <a:bodyPr spcFirstLastPara="1" wrap="square" lIns="91433" tIns="45700" rIns="91433" bIns="45700" anchor="t" anchorCtr="0">
            <a:noAutofit/>
          </a:bodyPr>
          <a:lstStyle/>
          <a:p>
            <a:pPr marL="186262" indent="0">
              <a:buNone/>
            </a:pPr>
            <a:r>
              <a:rPr lang="en-US" sz="5333" b="1" dirty="0"/>
              <a:t>“</a:t>
            </a:r>
            <a:r>
              <a:rPr lang="en-US" sz="5333" b="1" dirty="0" err="1"/>
              <a:t>L’Shanah</a:t>
            </a:r>
            <a:r>
              <a:rPr lang="en-US" sz="5333" b="1" dirty="0"/>
              <a:t> Tovah!”</a:t>
            </a:r>
          </a:p>
          <a:p>
            <a:pPr marL="186262" indent="0">
              <a:buNone/>
            </a:pPr>
            <a:r>
              <a:rPr lang="en-US" sz="5333" b="1" dirty="0"/>
              <a:t>“Happy Rosh Hashanah!”</a:t>
            </a:r>
          </a:p>
          <a:p>
            <a:pPr marL="186262" indent="0">
              <a:buNone/>
            </a:pPr>
            <a:endParaRPr lang="en-US" sz="5333" b="1" dirty="0"/>
          </a:p>
        </p:txBody>
      </p:sp>
      <p:pic>
        <p:nvPicPr>
          <p:cNvPr id="6" name="Google Shape;1478;p32">
            <a:extLst>
              <a:ext uri="{FF2B5EF4-FFF2-40B4-BE49-F238E27FC236}">
                <a16:creationId xmlns:a16="http://schemas.microsoft.com/office/drawing/2014/main" id="{2700FDC0-8541-5D48-952C-647D2CC82C3B}"/>
              </a:ext>
            </a:extLst>
          </p:cNvPr>
          <p:cNvPicPr preferRelativeResize="0"/>
          <p:nvPr/>
        </p:nvPicPr>
        <p:blipFill rotWithShape="1">
          <a:blip r:embed="rId3">
            <a:alphaModFix/>
          </a:blip>
          <a:srcRect/>
          <a:stretch/>
        </p:blipFill>
        <p:spPr>
          <a:xfrm>
            <a:off x="10430522" y="105799"/>
            <a:ext cx="1154673" cy="1358439"/>
          </a:xfrm>
          <a:prstGeom prst="rect">
            <a:avLst/>
          </a:prstGeom>
          <a:noFill/>
          <a:ln>
            <a:noFill/>
          </a:ln>
        </p:spPr>
      </p:pic>
    </p:spTree>
    <p:extLst>
      <p:ext uri="{BB962C8B-B14F-4D97-AF65-F5344CB8AC3E}">
        <p14:creationId xmlns:p14="http://schemas.microsoft.com/office/powerpoint/2010/main" val="31466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Hijri New Year</a:t>
            </a:r>
            <a:endParaRPr sz="3600" dirty="0"/>
          </a:p>
        </p:txBody>
      </p:sp>
      <p:pic>
        <p:nvPicPr>
          <p:cNvPr id="7" name="Google Shape;1464;p30">
            <a:extLst>
              <a:ext uri="{FF2B5EF4-FFF2-40B4-BE49-F238E27FC236}">
                <a16:creationId xmlns:a16="http://schemas.microsoft.com/office/drawing/2014/main" id="{5D5AC3C8-3F00-0945-956F-A4800E0BF706}"/>
              </a:ext>
            </a:extLst>
          </p:cNvPr>
          <p:cNvPicPr preferRelativeResize="0"/>
          <p:nvPr/>
        </p:nvPicPr>
        <p:blipFill rotWithShape="1">
          <a:blip r:embed="rId3">
            <a:alphaModFix/>
          </a:blip>
          <a:srcRect/>
          <a:stretch/>
        </p:blipFill>
        <p:spPr>
          <a:xfrm>
            <a:off x="10458575" y="146727"/>
            <a:ext cx="1276584" cy="1276584"/>
          </a:xfrm>
          <a:prstGeom prst="rect">
            <a:avLst/>
          </a:prstGeom>
          <a:solidFill>
            <a:schemeClr val="accent2"/>
          </a:solidFill>
          <a:ln>
            <a:noFill/>
          </a:ln>
        </p:spPr>
      </p:pic>
      <p:sp>
        <p:nvSpPr>
          <p:cNvPr id="4" name="Text Placeholder 3">
            <a:extLst>
              <a:ext uri="{FF2B5EF4-FFF2-40B4-BE49-F238E27FC236}">
                <a16:creationId xmlns:a16="http://schemas.microsoft.com/office/drawing/2014/main" id="{24D9F321-CAB7-5B40-BD6C-EEFD16282CD3}"/>
              </a:ext>
            </a:extLst>
          </p:cNvPr>
          <p:cNvSpPr>
            <a:spLocks noGrp="1"/>
          </p:cNvSpPr>
          <p:nvPr>
            <p:ph type="body" idx="1"/>
          </p:nvPr>
        </p:nvSpPr>
        <p:spPr>
          <a:xfrm>
            <a:off x="1522811" y="1905000"/>
            <a:ext cx="8602748" cy="4267200"/>
          </a:xfrm>
        </p:spPr>
        <p:txBody>
          <a:bodyPr/>
          <a:lstStyle/>
          <a:p>
            <a:pPr marL="186262" indent="0">
              <a:buNone/>
            </a:pPr>
            <a:r>
              <a:rPr lang="en-US" sz="2800" dirty="0"/>
              <a:t>The </a:t>
            </a:r>
            <a:r>
              <a:rPr lang="en-US" sz="2800" b="1" dirty="0"/>
              <a:t>Islamic New Year</a:t>
            </a:r>
            <a:r>
              <a:rPr lang="en-US" sz="2800" dirty="0"/>
              <a:t> , also called the </a:t>
            </a:r>
            <a:r>
              <a:rPr lang="en-US" sz="2800" b="1" dirty="0"/>
              <a:t>Hijri New Year</a:t>
            </a:r>
            <a:r>
              <a:rPr lang="en-US" sz="2800" dirty="0"/>
              <a:t> or </a:t>
            </a:r>
            <a:r>
              <a:rPr lang="en-US" sz="2800" b="1" dirty="0"/>
              <a:t>Arabic New Year</a:t>
            </a:r>
            <a:r>
              <a:rPr lang="en-US" sz="2800" dirty="0"/>
              <a:t>, is the day that marks the beginning of a new Hijri year. It takes place in early August.</a:t>
            </a:r>
          </a:p>
          <a:p>
            <a:pPr marL="186262" indent="0">
              <a:buNone/>
            </a:pPr>
            <a:r>
              <a:rPr lang="en-US" sz="2800" dirty="0"/>
              <a:t>The first day of the Islamic year is observed by Muslims on the first day of the month of Muharram. The year was 622 (CE</a:t>
            </a:r>
            <a:r>
              <a:rPr lang="en-US" sz="2800"/>
              <a:t>), when </a:t>
            </a:r>
            <a:r>
              <a:rPr lang="en-US" sz="2800" dirty="0"/>
              <a:t>Muhammad and his followers left Mecca to Medina, known as the Hijra. He along with his followers fled persecution and established a new Muslim society.</a:t>
            </a:r>
          </a:p>
          <a:p>
            <a:pPr marL="186262" indent="0">
              <a:buNone/>
            </a:pPr>
            <a:endParaRPr lang="en-US" dirty="0"/>
          </a:p>
        </p:txBody>
      </p:sp>
    </p:spTree>
    <p:extLst>
      <p:ext uri="{BB962C8B-B14F-4D97-AF65-F5344CB8AC3E}">
        <p14:creationId xmlns:p14="http://schemas.microsoft.com/office/powerpoint/2010/main" val="73536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lvl="0">
              <a:buClr>
                <a:srgbClr val="FFFFFF"/>
              </a:buClr>
              <a:buSzPts val="2700"/>
            </a:pPr>
            <a:r>
              <a:rPr lang="en" sz="3600" dirty="0">
                <a:solidFill>
                  <a:srgbClr val="FFFFFF"/>
                </a:solidFill>
              </a:rPr>
              <a:t>Hijri New Year</a:t>
            </a:r>
            <a:endParaRPr sz="3600" dirty="0"/>
          </a:p>
        </p:txBody>
      </p:sp>
      <p:pic>
        <p:nvPicPr>
          <p:cNvPr id="7" name="Google Shape;1464;p30">
            <a:extLst>
              <a:ext uri="{FF2B5EF4-FFF2-40B4-BE49-F238E27FC236}">
                <a16:creationId xmlns:a16="http://schemas.microsoft.com/office/drawing/2014/main" id="{948E4117-84D7-5B48-85EB-5430AC77BE17}"/>
              </a:ext>
            </a:extLst>
          </p:cNvPr>
          <p:cNvPicPr preferRelativeResize="0"/>
          <p:nvPr/>
        </p:nvPicPr>
        <p:blipFill rotWithShape="1">
          <a:blip r:embed="rId3">
            <a:alphaModFix/>
          </a:blip>
          <a:srcRect/>
          <a:stretch/>
        </p:blipFill>
        <p:spPr>
          <a:xfrm>
            <a:off x="10458575" y="146727"/>
            <a:ext cx="1276584" cy="1276584"/>
          </a:xfrm>
          <a:prstGeom prst="rect">
            <a:avLst/>
          </a:prstGeom>
          <a:solidFill>
            <a:schemeClr val="accent2"/>
          </a:solidFill>
          <a:ln>
            <a:noFill/>
          </a:ln>
        </p:spPr>
      </p:pic>
      <p:sp>
        <p:nvSpPr>
          <p:cNvPr id="4" name="Text Placeholder 3">
            <a:extLst>
              <a:ext uri="{FF2B5EF4-FFF2-40B4-BE49-F238E27FC236}">
                <a16:creationId xmlns:a16="http://schemas.microsoft.com/office/drawing/2014/main" id="{E60D18FC-CEE4-9240-8202-DBADB2B0FB96}"/>
              </a:ext>
            </a:extLst>
          </p:cNvPr>
          <p:cNvSpPr>
            <a:spLocks noGrp="1"/>
          </p:cNvSpPr>
          <p:nvPr>
            <p:ph type="body" idx="1"/>
          </p:nvPr>
        </p:nvSpPr>
        <p:spPr>
          <a:xfrm>
            <a:off x="1522811" y="1905000"/>
            <a:ext cx="10212348" cy="4267200"/>
          </a:xfrm>
        </p:spPr>
        <p:txBody>
          <a:bodyPr/>
          <a:lstStyle/>
          <a:p>
            <a:pPr marL="186262" indent="0">
              <a:buNone/>
            </a:pPr>
            <a:r>
              <a:rPr lang="en-US" sz="2800" dirty="0"/>
              <a:t>The Islamic New Year is a low-key event in the Muslim world, celebrated less than the two major festivals of </a:t>
            </a:r>
            <a:r>
              <a:rPr lang="en-US" sz="2800" u="sng" dirty="0"/>
              <a:t>Eid-ul-Fitr</a:t>
            </a:r>
            <a:r>
              <a:rPr lang="en-US" sz="2800" dirty="0"/>
              <a:t> and </a:t>
            </a:r>
            <a:r>
              <a:rPr lang="en-US" sz="2800" u="sng" dirty="0"/>
              <a:t>Eid-ul-Adha</a:t>
            </a:r>
            <a:r>
              <a:rPr lang="en-US" sz="2800" dirty="0"/>
              <a:t>. These festivals, which mark the end of hajj and Ramadan, are viewed as the most significant events in the Islamic calendar.</a:t>
            </a:r>
          </a:p>
          <a:p>
            <a:pPr marL="186262" indent="0">
              <a:buNone/>
            </a:pPr>
            <a:r>
              <a:rPr lang="en-US" sz="2800" dirty="0"/>
              <a:t>Traditions and customs for Muharram vary for Muslims all over the world, but the date is a public holiday in most Islamic countries. The majority will celebrate the holiday by attending prayer sessions in their mosque and spending time with family. The main emphasis is on reflection, remembrance and gratitude. </a:t>
            </a:r>
          </a:p>
        </p:txBody>
      </p:sp>
    </p:spTree>
    <p:extLst>
      <p:ext uri="{BB962C8B-B14F-4D97-AF65-F5344CB8AC3E}">
        <p14:creationId xmlns:p14="http://schemas.microsoft.com/office/powerpoint/2010/main" val="113785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How To Wish Your Friends…</a:t>
            </a:r>
            <a:endParaRPr sz="3600" dirty="0"/>
          </a:p>
        </p:txBody>
      </p:sp>
      <p:sp>
        <p:nvSpPr>
          <p:cNvPr id="1443" name="Google Shape;1443;p27"/>
          <p:cNvSpPr txBox="1">
            <a:spLocks noGrp="1"/>
          </p:cNvSpPr>
          <p:nvPr>
            <p:ph type="body" idx="1"/>
          </p:nvPr>
        </p:nvSpPr>
        <p:spPr>
          <a:xfrm>
            <a:off x="1522813" y="1905000"/>
            <a:ext cx="9737855" cy="4267200"/>
          </a:xfrm>
          <a:prstGeom prst="rect">
            <a:avLst/>
          </a:prstGeom>
          <a:noFill/>
          <a:ln>
            <a:noFill/>
          </a:ln>
        </p:spPr>
        <p:txBody>
          <a:bodyPr spcFirstLastPara="1" wrap="square" lIns="91433" tIns="45700" rIns="91433" bIns="45700" anchor="t" anchorCtr="0">
            <a:noAutofit/>
          </a:bodyPr>
          <a:lstStyle/>
          <a:p>
            <a:pPr marL="186262" indent="0">
              <a:buNone/>
            </a:pPr>
            <a:r>
              <a:rPr lang="en-US" sz="5333" b="1" dirty="0"/>
              <a:t>“Happy Hijri New Year!”</a:t>
            </a:r>
          </a:p>
          <a:p>
            <a:pPr marL="186262" indent="0">
              <a:buNone/>
            </a:pPr>
            <a:r>
              <a:rPr lang="en-US" sz="5333" b="1" dirty="0"/>
              <a:t>“Muharram Mubarak!”</a:t>
            </a:r>
          </a:p>
        </p:txBody>
      </p:sp>
      <p:pic>
        <p:nvPicPr>
          <p:cNvPr id="5" name="Google Shape;1464;p30">
            <a:extLst>
              <a:ext uri="{FF2B5EF4-FFF2-40B4-BE49-F238E27FC236}">
                <a16:creationId xmlns:a16="http://schemas.microsoft.com/office/drawing/2014/main" id="{F936859D-F7DE-D14E-A67B-A905B0E4FB37}"/>
              </a:ext>
            </a:extLst>
          </p:cNvPr>
          <p:cNvPicPr preferRelativeResize="0"/>
          <p:nvPr/>
        </p:nvPicPr>
        <p:blipFill rotWithShape="1">
          <a:blip r:embed="rId3">
            <a:alphaModFix/>
          </a:blip>
          <a:srcRect/>
          <a:stretch/>
        </p:blipFill>
        <p:spPr>
          <a:xfrm>
            <a:off x="10458575" y="146727"/>
            <a:ext cx="1276584" cy="1276584"/>
          </a:xfrm>
          <a:prstGeom prst="rect">
            <a:avLst/>
          </a:prstGeom>
          <a:solidFill>
            <a:schemeClr val="accent2"/>
          </a:solidFill>
          <a:ln>
            <a:noFill/>
          </a:ln>
        </p:spPr>
      </p:pic>
    </p:spTree>
    <p:extLst>
      <p:ext uri="{BB962C8B-B14F-4D97-AF65-F5344CB8AC3E}">
        <p14:creationId xmlns:p14="http://schemas.microsoft.com/office/powerpoint/2010/main" val="169784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Diwali</a:t>
            </a:r>
            <a:endParaRPr sz="3600" dirty="0"/>
          </a:p>
        </p:txBody>
      </p:sp>
      <p:sp>
        <p:nvSpPr>
          <p:cNvPr id="1443" name="Google Shape;1443;p27"/>
          <p:cNvSpPr txBox="1">
            <a:spLocks noGrp="1"/>
          </p:cNvSpPr>
          <p:nvPr>
            <p:ph type="body" idx="1"/>
          </p:nvPr>
        </p:nvSpPr>
        <p:spPr>
          <a:xfrm>
            <a:off x="1522812" y="1600200"/>
            <a:ext cx="7475673" cy="4267200"/>
          </a:xfrm>
          <a:prstGeom prst="rect">
            <a:avLst/>
          </a:prstGeom>
          <a:noFill/>
          <a:ln>
            <a:noFill/>
          </a:ln>
        </p:spPr>
        <p:txBody>
          <a:bodyPr spcFirstLastPara="1" wrap="square" lIns="91433" tIns="45700" rIns="91433" bIns="45700" anchor="t" anchorCtr="0">
            <a:noAutofit/>
          </a:bodyPr>
          <a:lstStyle/>
          <a:p>
            <a:pPr marL="186262" indent="0">
              <a:buNone/>
            </a:pPr>
            <a:r>
              <a:rPr lang="en-US" sz="2800" dirty="0"/>
              <a:t>Diwali is a festival that celebrates the beginning of the Hindu New Year. Also called the Festival of Lights or Deepavali, it takes place on the 15</a:t>
            </a:r>
            <a:r>
              <a:rPr lang="en-US" sz="2800" baseline="30000" dirty="0"/>
              <a:t>th</a:t>
            </a:r>
            <a:r>
              <a:rPr lang="en-US" sz="2800" dirty="0"/>
              <a:t> day of the Hindu month of Kartika. </a:t>
            </a:r>
          </a:p>
          <a:p>
            <a:pPr marL="186262" indent="0">
              <a:buNone/>
            </a:pPr>
            <a:r>
              <a:rPr lang="en-US" sz="2800" dirty="0"/>
              <a:t>The holiday usually falls sometime between October and November. </a:t>
            </a:r>
          </a:p>
          <a:p>
            <a:pPr marL="186262" indent="0">
              <a:buNone/>
            </a:pPr>
            <a:r>
              <a:rPr lang="en-US" sz="2800" dirty="0"/>
              <a:t>Diwali is marked with giving gifts, feasting, and fireworks. Many will take the time to pay off debt or follow the theme of rebirth or renewal of cleaning the house and making new purchases- clothing or household decorations.</a:t>
            </a:r>
          </a:p>
          <a:p>
            <a:pPr marL="186262" indent="0">
              <a:buNone/>
            </a:pPr>
            <a:endParaRPr lang="en-US" sz="2800" dirty="0"/>
          </a:p>
        </p:txBody>
      </p:sp>
      <p:pic>
        <p:nvPicPr>
          <p:cNvPr id="7" name="Google Shape;1499;p35">
            <a:extLst>
              <a:ext uri="{FF2B5EF4-FFF2-40B4-BE49-F238E27FC236}">
                <a16:creationId xmlns:a16="http://schemas.microsoft.com/office/drawing/2014/main" id="{D8E04C61-EEF5-924D-94B0-ACEC40FD78C4}"/>
              </a:ext>
            </a:extLst>
          </p:cNvPr>
          <p:cNvPicPr preferRelativeResize="0"/>
          <p:nvPr/>
        </p:nvPicPr>
        <p:blipFill rotWithShape="1">
          <a:blip r:embed="rId3">
            <a:alphaModFix/>
          </a:blip>
          <a:srcRect/>
          <a:stretch/>
        </p:blipFill>
        <p:spPr>
          <a:xfrm>
            <a:off x="10268484" y="32878"/>
            <a:ext cx="1466675" cy="1504281"/>
          </a:xfrm>
          <a:prstGeom prst="rect">
            <a:avLst/>
          </a:prstGeom>
          <a:noFill/>
          <a:ln>
            <a:noFill/>
          </a:ln>
        </p:spPr>
      </p:pic>
      <p:pic>
        <p:nvPicPr>
          <p:cNvPr id="2" name="Picture 1">
            <a:extLst>
              <a:ext uri="{FF2B5EF4-FFF2-40B4-BE49-F238E27FC236}">
                <a16:creationId xmlns:a16="http://schemas.microsoft.com/office/drawing/2014/main" id="{6F5C01B8-15C1-0841-950E-845966328BCD}"/>
              </a:ext>
            </a:extLst>
          </p:cNvPr>
          <p:cNvPicPr>
            <a:picLocks noChangeAspect="1"/>
          </p:cNvPicPr>
          <p:nvPr/>
        </p:nvPicPr>
        <p:blipFill>
          <a:blip r:embed="rId4"/>
          <a:stretch>
            <a:fillRect/>
          </a:stretch>
        </p:blipFill>
        <p:spPr>
          <a:xfrm>
            <a:off x="8838837" y="2773822"/>
            <a:ext cx="3267355" cy="1829719"/>
          </a:xfrm>
          <a:prstGeom prst="rect">
            <a:avLst/>
          </a:prstGeom>
        </p:spPr>
      </p:pic>
    </p:spTree>
    <p:extLst>
      <p:ext uri="{BB962C8B-B14F-4D97-AF65-F5344CB8AC3E}">
        <p14:creationId xmlns:p14="http://schemas.microsoft.com/office/powerpoint/2010/main" val="423273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Diwali</a:t>
            </a:r>
            <a:endParaRPr sz="3600" dirty="0"/>
          </a:p>
        </p:txBody>
      </p:sp>
      <p:sp>
        <p:nvSpPr>
          <p:cNvPr id="1443" name="Google Shape;1443;p27"/>
          <p:cNvSpPr txBox="1">
            <a:spLocks noGrp="1"/>
          </p:cNvSpPr>
          <p:nvPr>
            <p:ph type="body" idx="1"/>
          </p:nvPr>
        </p:nvSpPr>
        <p:spPr>
          <a:xfrm>
            <a:off x="1522812" y="1600200"/>
            <a:ext cx="7475673" cy="4267200"/>
          </a:xfrm>
          <a:prstGeom prst="rect">
            <a:avLst/>
          </a:prstGeom>
          <a:noFill/>
          <a:ln>
            <a:noFill/>
          </a:ln>
        </p:spPr>
        <p:txBody>
          <a:bodyPr spcFirstLastPara="1" wrap="square" lIns="91433" tIns="45700" rIns="91433" bIns="45700" anchor="t" anchorCtr="0">
            <a:noAutofit/>
          </a:bodyPr>
          <a:lstStyle/>
          <a:p>
            <a:pPr marL="186262" indent="0">
              <a:buNone/>
            </a:pPr>
            <a:r>
              <a:rPr lang="en-US" sz="2800" dirty="0"/>
              <a:t>In the spiritual sense, Diwali is a celebration of the inner light, which is why it is also called the Festival of Lights. </a:t>
            </a:r>
          </a:p>
          <a:p>
            <a:pPr marL="186262" indent="0">
              <a:buNone/>
            </a:pPr>
            <a:r>
              <a:rPr lang="en-US" sz="2800" dirty="0"/>
              <a:t>Within Hinduism, Atman is a phrase used to refer to a person’s inner light that goes beyond the physical and the mental and is seen as immortal and pure. Diwali celebrates this inner light and this light’s ability to win the battle of good over evil. It is through this light that one achieves higher knowledge and awareness of one’s self.</a:t>
            </a:r>
          </a:p>
          <a:p>
            <a:pPr marL="186262" indent="0">
              <a:buNone/>
            </a:pPr>
            <a:endParaRPr lang="en-US" sz="2800" dirty="0"/>
          </a:p>
        </p:txBody>
      </p:sp>
      <p:pic>
        <p:nvPicPr>
          <p:cNvPr id="7" name="Google Shape;1499;p35">
            <a:extLst>
              <a:ext uri="{FF2B5EF4-FFF2-40B4-BE49-F238E27FC236}">
                <a16:creationId xmlns:a16="http://schemas.microsoft.com/office/drawing/2014/main" id="{D8E04C61-EEF5-924D-94B0-ACEC40FD78C4}"/>
              </a:ext>
            </a:extLst>
          </p:cNvPr>
          <p:cNvPicPr preferRelativeResize="0"/>
          <p:nvPr/>
        </p:nvPicPr>
        <p:blipFill rotWithShape="1">
          <a:blip r:embed="rId3">
            <a:alphaModFix/>
          </a:blip>
          <a:srcRect/>
          <a:stretch/>
        </p:blipFill>
        <p:spPr>
          <a:xfrm>
            <a:off x="10268484" y="32878"/>
            <a:ext cx="1466675" cy="1504281"/>
          </a:xfrm>
          <a:prstGeom prst="rect">
            <a:avLst/>
          </a:prstGeom>
          <a:noFill/>
          <a:ln>
            <a:noFill/>
          </a:ln>
        </p:spPr>
      </p:pic>
      <p:pic>
        <p:nvPicPr>
          <p:cNvPr id="3" name="Picture 2">
            <a:extLst>
              <a:ext uri="{FF2B5EF4-FFF2-40B4-BE49-F238E27FC236}">
                <a16:creationId xmlns:a16="http://schemas.microsoft.com/office/drawing/2014/main" id="{D989FAD3-2B1B-8B4C-979D-4018E4DB1725}"/>
              </a:ext>
            </a:extLst>
          </p:cNvPr>
          <p:cNvPicPr>
            <a:picLocks noChangeAspect="1"/>
          </p:cNvPicPr>
          <p:nvPr/>
        </p:nvPicPr>
        <p:blipFill>
          <a:blip r:embed="rId4"/>
          <a:stretch>
            <a:fillRect/>
          </a:stretch>
        </p:blipFill>
        <p:spPr>
          <a:xfrm>
            <a:off x="8822268" y="2202213"/>
            <a:ext cx="3300025" cy="2191988"/>
          </a:xfrm>
          <a:prstGeom prst="rect">
            <a:avLst/>
          </a:prstGeom>
        </p:spPr>
      </p:pic>
    </p:spTree>
    <p:extLst>
      <p:ext uri="{BB962C8B-B14F-4D97-AF65-F5344CB8AC3E}">
        <p14:creationId xmlns:p14="http://schemas.microsoft.com/office/powerpoint/2010/main" val="80143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How To Wish Your Friends…</a:t>
            </a:r>
            <a:endParaRPr sz="3600" dirty="0"/>
          </a:p>
        </p:txBody>
      </p:sp>
      <p:sp>
        <p:nvSpPr>
          <p:cNvPr id="1443" name="Google Shape;1443;p27"/>
          <p:cNvSpPr txBox="1">
            <a:spLocks noGrp="1"/>
          </p:cNvSpPr>
          <p:nvPr>
            <p:ph type="body" idx="1"/>
          </p:nvPr>
        </p:nvSpPr>
        <p:spPr>
          <a:xfrm>
            <a:off x="1522813" y="1905000"/>
            <a:ext cx="9737855" cy="4267200"/>
          </a:xfrm>
          <a:prstGeom prst="rect">
            <a:avLst/>
          </a:prstGeom>
          <a:noFill/>
          <a:ln>
            <a:noFill/>
          </a:ln>
        </p:spPr>
        <p:txBody>
          <a:bodyPr spcFirstLastPara="1" wrap="square" lIns="91433" tIns="45700" rIns="91433" bIns="45700" anchor="t" anchorCtr="0">
            <a:noAutofit/>
          </a:bodyPr>
          <a:lstStyle/>
          <a:p>
            <a:pPr marL="186262" indent="0">
              <a:buNone/>
            </a:pPr>
            <a:r>
              <a:rPr lang="en-US" sz="5333" b="1" dirty="0"/>
              <a:t>“Happy Diwali!”</a:t>
            </a:r>
          </a:p>
          <a:p>
            <a:pPr marL="186262" indent="0">
              <a:buNone/>
            </a:pPr>
            <a:endParaRPr lang="en-US" sz="5333" b="1" dirty="0"/>
          </a:p>
        </p:txBody>
      </p:sp>
      <p:pic>
        <p:nvPicPr>
          <p:cNvPr id="5" name="Google Shape;1499;p35">
            <a:extLst>
              <a:ext uri="{FF2B5EF4-FFF2-40B4-BE49-F238E27FC236}">
                <a16:creationId xmlns:a16="http://schemas.microsoft.com/office/drawing/2014/main" id="{F5B8BD25-84B8-0E46-AEAC-1DF6BE96DCEE}"/>
              </a:ext>
            </a:extLst>
          </p:cNvPr>
          <p:cNvPicPr preferRelativeResize="0"/>
          <p:nvPr/>
        </p:nvPicPr>
        <p:blipFill rotWithShape="1">
          <a:blip r:embed="rId3">
            <a:alphaModFix/>
          </a:blip>
          <a:srcRect/>
          <a:stretch/>
        </p:blipFill>
        <p:spPr>
          <a:xfrm>
            <a:off x="10268484" y="32878"/>
            <a:ext cx="1466675" cy="1504281"/>
          </a:xfrm>
          <a:prstGeom prst="rect">
            <a:avLst/>
          </a:prstGeom>
          <a:noFill/>
          <a:ln>
            <a:noFill/>
          </a:ln>
        </p:spPr>
      </p:pic>
    </p:spTree>
    <p:extLst>
      <p:ext uri="{BB962C8B-B14F-4D97-AF65-F5344CB8AC3E}">
        <p14:creationId xmlns:p14="http://schemas.microsoft.com/office/powerpoint/2010/main" val="428404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Nowruz</a:t>
            </a:r>
            <a:endParaRPr sz="3600" dirty="0"/>
          </a:p>
        </p:txBody>
      </p:sp>
      <p:sp>
        <p:nvSpPr>
          <p:cNvPr id="1443" name="Google Shape;1443;p27"/>
          <p:cNvSpPr txBox="1">
            <a:spLocks noGrp="1"/>
          </p:cNvSpPr>
          <p:nvPr>
            <p:ph type="body" idx="1"/>
          </p:nvPr>
        </p:nvSpPr>
        <p:spPr>
          <a:xfrm>
            <a:off x="1522812" y="1905000"/>
            <a:ext cx="7981973" cy="4267200"/>
          </a:xfrm>
          <a:prstGeom prst="rect">
            <a:avLst/>
          </a:prstGeom>
          <a:noFill/>
          <a:ln>
            <a:noFill/>
          </a:ln>
        </p:spPr>
        <p:txBody>
          <a:bodyPr spcFirstLastPara="1" wrap="square" lIns="91433" tIns="45700" rIns="91433" bIns="45700" anchor="t" anchorCtr="0">
            <a:noAutofit/>
          </a:bodyPr>
          <a:lstStyle/>
          <a:p>
            <a:pPr marL="0" indent="0">
              <a:spcBef>
                <a:spcPts val="0"/>
              </a:spcBef>
              <a:buSzPts val="2100"/>
              <a:buNone/>
            </a:pPr>
            <a:r>
              <a:rPr lang="en-US" sz="2800" b="1" dirty="0"/>
              <a:t>Nowruz</a:t>
            </a:r>
            <a:r>
              <a:rPr lang="en-US" sz="2800" dirty="0"/>
              <a:t> is celebrated </a:t>
            </a:r>
            <a:r>
              <a:rPr lang="en-US" sz="2800" dirty="0">
                <a:solidFill>
                  <a:schemeClr val="bg1"/>
                </a:solidFill>
              </a:rPr>
              <a:t>on Spring Equinox in the Northern Hemisphere (around </a:t>
            </a:r>
            <a:r>
              <a:rPr lang="en-US" sz="2800" b="1" dirty="0">
                <a:solidFill>
                  <a:schemeClr val="bg1"/>
                </a:solidFill>
              </a:rPr>
              <a:t>March 20</a:t>
            </a:r>
            <a:r>
              <a:rPr lang="en-US" sz="2800" b="1" baseline="30000" dirty="0">
                <a:solidFill>
                  <a:schemeClr val="bg1"/>
                </a:solidFill>
              </a:rPr>
              <a:t>th</a:t>
            </a:r>
            <a:r>
              <a:rPr lang="en-US" sz="2800" b="1" dirty="0">
                <a:solidFill>
                  <a:schemeClr val="bg1"/>
                </a:solidFill>
              </a:rPr>
              <a:t> or 21</a:t>
            </a:r>
            <a:r>
              <a:rPr lang="en-US" sz="2800" b="1" baseline="30000" dirty="0">
                <a:solidFill>
                  <a:schemeClr val="bg1"/>
                </a:solidFill>
              </a:rPr>
              <a:t>st  </a:t>
            </a:r>
            <a:r>
              <a:rPr lang="en-US" sz="2800" dirty="0">
                <a:solidFill>
                  <a:schemeClr val="bg1"/>
                </a:solidFill>
              </a:rPr>
              <a:t>) every year.</a:t>
            </a:r>
          </a:p>
          <a:p>
            <a:pPr marL="0" indent="0">
              <a:spcBef>
                <a:spcPts val="0"/>
              </a:spcBef>
              <a:buSzPts val="2100"/>
              <a:buNone/>
            </a:pPr>
            <a:r>
              <a:rPr lang="en-US" sz="2800" dirty="0">
                <a:solidFill>
                  <a:schemeClr val="bg1"/>
                </a:solidFill>
              </a:rPr>
              <a:t>Nowruz is the first day of spring. </a:t>
            </a:r>
            <a:endParaRPr sz="1467" dirty="0">
              <a:solidFill>
                <a:schemeClr val="bg1"/>
              </a:solidFill>
            </a:endParaRPr>
          </a:p>
          <a:p>
            <a:pPr marL="0" indent="0">
              <a:buSzPts val="2100"/>
              <a:buNone/>
            </a:pPr>
            <a:r>
              <a:rPr lang="en" sz="2800" dirty="0"/>
              <a:t>Nowruz (in Farsi) means </a:t>
            </a:r>
            <a:r>
              <a:rPr lang="en" sz="2800" b="1" dirty="0"/>
              <a:t>New Day</a:t>
            </a:r>
            <a:r>
              <a:rPr lang="en" sz="2800" dirty="0"/>
              <a:t>. Nowruz has been celebrated throughout Persian history in one way or another. Some historians claim that Nowruz was recognized in the pre-Zoroastrian </a:t>
            </a:r>
            <a:r>
              <a:rPr lang="en-US" sz="2800" dirty="0"/>
              <a:t>era,</a:t>
            </a:r>
            <a:r>
              <a:rPr lang="en" sz="2800" dirty="0"/>
              <a:t> and it symbolized the rebirth of life.</a:t>
            </a:r>
            <a:endParaRPr sz="1467" dirty="0"/>
          </a:p>
        </p:txBody>
      </p:sp>
      <p:pic>
        <p:nvPicPr>
          <p:cNvPr id="3" name="Picture 2">
            <a:extLst>
              <a:ext uri="{FF2B5EF4-FFF2-40B4-BE49-F238E27FC236}">
                <a16:creationId xmlns:a16="http://schemas.microsoft.com/office/drawing/2014/main" id="{3D19110C-B2AA-C44C-8F63-E026C2FB967A}"/>
              </a:ext>
            </a:extLst>
          </p:cNvPr>
          <p:cNvPicPr>
            <a:picLocks noChangeAspect="1"/>
          </p:cNvPicPr>
          <p:nvPr/>
        </p:nvPicPr>
        <p:blipFill>
          <a:blip r:embed="rId3"/>
          <a:stretch>
            <a:fillRect/>
          </a:stretch>
        </p:blipFill>
        <p:spPr>
          <a:xfrm>
            <a:off x="9602691" y="1984905"/>
            <a:ext cx="2132995" cy="1507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Jamshedi Nowruz</a:t>
            </a:r>
            <a:endParaRPr sz="3600" dirty="0"/>
          </a:p>
        </p:txBody>
      </p:sp>
      <p:sp>
        <p:nvSpPr>
          <p:cNvPr id="1443" name="Google Shape;1443;p27"/>
          <p:cNvSpPr txBox="1">
            <a:spLocks noGrp="1"/>
          </p:cNvSpPr>
          <p:nvPr>
            <p:ph type="body" idx="1"/>
          </p:nvPr>
        </p:nvSpPr>
        <p:spPr>
          <a:xfrm>
            <a:off x="1522813" y="1905000"/>
            <a:ext cx="6943855" cy="4267200"/>
          </a:xfrm>
          <a:prstGeom prst="rect">
            <a:avLst/>
          </a:prstGeom>
          <a:noFill/>
          <a:ln>
            <a:noFill/>
          </a:ln>
        </p:spPr>
        <p:txBody>
          <a:bodyPr spcFirstLastPara="1" wrap="square" lIns="91433" tIns="45700" rIns="91433" bIns="45700" anchor="t" anchorCtr="0">
            <a:noAutofit/>
          </a:bodyPr>
          <a:lstStyle/>
          <a:p>
            <a:pPr marL="186262" indent="0">
              <a:buNone/>
            </a:pPr>
            <a:r>
              <a:rPr lang="en-US" sz="2000" dirty="0"/>
              <a:t>Nowruz is also known as </a:t>
            </a:r>
            <a:r>
              <a:rPr lang="en-US" sz="2000" dirty="0" err="1"/>
              <a:t>Jamshedi</a:t>
            </a:r>
            <a:r>
              <a:rPr lang="en-US" sz="2000" dirty="0"/>
              <a:t> Nowruz in honor of the Great King Jamshed of the Shahnameh’s </a:t>
            </a:r>
            <a:r>
              <a:rPr lang="en-US" sz="2000" dirty="0" err="1"/>
              <a:t>Pishdadian</a:t>
            </a:r>
            <a:r>
              <a:rPr lang="en-US" sz="2000" dirty="0"/>
              <a:t> Dynasty. </a:t>
            </a:r>
          </a:p>
          <a:p>
            <a:pPr marL="186262" indent="0">
              <a:buNone/>
            </a:pPr>
            <a:r>
              <a:rPr lang="en-US" sz="2000" dirty="0"/>
              <a:t>Jamshed was a just king who brought prosperity to the people.</a:t>
            </a:r>
          </a:p>
          <a:p>
            <a:pPr marL="186262" indent="0">
              <a:buNone/>
            </a:pPr>
            <a:r>
              <a:rPr lang="en-US" sz="2000" dirty="0"/>
              <a:t>He had a crown made of gems, sat on the crown, and had the demons raise the crown up to the heavens.</a:t>
            </a:r>
          </a:p>
          <a:p>
            <a:pPr marL="186262" indent="0">
              <a:buNone/>
            </a:pPr>
            <a:r>
              <a:rPr lang="en-US" sz="2000" dirty="0"/>
              <a:t>Everyone celebrated this day as the New Day or Nowruz.</a:t>
            </a:r>
          </a:p>
        </p:txBody>
      </p:sp>
      <p:pic>
        <p:nvPicPr>
          <p:cNvPr id="2" name="Picture 1">
            <a:extLst>
              <a:ext uri="{FF2B5EF4-FFF2-40B4-BE49-F238E27FC236}">
                <a16:creationId xmlns:a16="http://schemas.microsoft.com/office/drawing/2014/main" id="{32BCF8AD-1C83-1C4E-AC70-4BD39D87350D}"/>
              </a:ext>
            </a:extLst>
          </p:cNvPr>
          <p:cNvPicPr>
            <a:picLocks noChangeAspect="1"/>
          </p:cNvPicPr>
          <p:nvPr/>
        </p:nvPicPr>
        <p:blipFill>
          <a:blip r:embed="rId3"/>
          <a:stretch>
            <a:fillRect/>
          </a:stretch>
        </p:blipFill>
        <p:spPr>
          <a:xfrm>
            <a:off x="9059334" y="1905000"/>
            <a:ext cx="2634321" cy="4464952"/>
          </a:xfrm>
          <a:prstGeom prst="rect">
            <a:avLst/>
          </a:prstGeom>
        </p:spPr>
      </p:pic>
    </p:spTree>
    <p:extLst>
      <p:ext uri="{BB962C8B-B14F-4D97-AF65-F5344CB8AC3E}">
        <p14:creationId xmlns:p14="http://schemas.microsoft.com/office/powerpoint/2010/main" val="372944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The First Day of Spring</a:t>
            </a:r>
            <a:endParaRPr sz="3600" dirty="0"/>
          </a:p>
        </p:txBody>
      </p:sp>
      <p:sp>
        <p:nvSpPr>
          <p:cNvPr id="1443" name="Google Shape;1443;p27"/>
          <p:cNvSpPr txBox="1">
            <a:spLocks noGrp="1"/>
          </p:cNvSpPr>
          <p:nvPr>
            <p:ph type="body" idx="1"/>
          </p:nvPr>
        </p:nvSpPr>
        <p:spPr>
          <a:xfrm>
            <a:off x="1522811" y="1566333"/>
            <a:ext cx="10093455" cy="4267200"/>
          </a:xfrm>
          <a:prstGeom prst="rect">
            <a:avLst/>
          </a:prstGeom>
          <a:noFill/>
          <a:ln>
            <a:noFill/>
          </a:ln>
        </p:spPr>
        <p:txBody>
          <a:bodyPr spcFirstLastPara="1" wrap="square" lIns="91433" tIns="45700" rIns="91433" bIns="45700" anchor="t" anchorCtr="0">
            <a:noAutofit/>
          </a:bodyPr>
          <a:lstStyle/>
          <a:p>
            <a:pPr marL="186262" indent="0">
              <a:buNone/>
            </a:pPr>
            <a:r>
              <a:rPr lang="en-US" sz="2800" dirty="0"/>
              <a:t>This day is the first day of spring and what a logical day to mark the start of a New Year! </a:t>
            </a:r>
          </a:p>
          <a:p>
            <a:pPr marL="186262" indent="0">
              <a:buNone/>
            </a:pPr>
            <a:r>
              <a:rPr lang="en-US" sz="2800" dirty="0"/>
              <a:t>This is the day when new life on earth begins- snow melts, flowers and leaves blossom and grow- life begins again.</a:t>
            </a:r>
          </a:p>
        </p:txBody>
      </p:sp>
      <p:pic>
        <p:nvPicPr>
          <p:cNvPr id="2" name="Picture 1">
            <a:extLst>
              <a:ext uri="{FF2B5EF4-FFF2-40B4-BE49-F238E27FC236}">
                <a16:creationId xmlns:a16="http://schemas.microsoft.com/office/drawing/2014/main" id="{C251751B-348D-DD45-AFA9-62A4BDDF288E}"/>
              </a:ext>
            </a:extLst>
          </p:cNvPr>
          <p:cNvPicPr>
            <a:picLocks noChangeAspect="1"/>
          </p:cNvPicPr>
          <p:nvPr/>
        </p:nvPicPr>
        <p:blipFill>
          <a:blip r:embed="rId3"/>
          <a:stretch>
            <a:fillRect/>
          </a:stretch>
        </p:blipFill>
        <p:spPr>
          <a:xfrm>
            <a:off x="3707191" y="3907896"/>
            <a:ext cx="4777619" cy="2675467"/>
          </a:xfrm>
          <a:prstGeom prst="rect">
            <a:avLst/>
          </a:prstGeom>
        </p:spPr>
      </p:pic>
    </p:spTree>
    <p:extLst>
      <p:ext uri="{BB962C8B-B14F-4D97-AF65-F5344CB8AC3E}">
        <p14:creationId xmlns:p14="http://schemas.microsoft.com/office/powerpoint/2010/main" val="273190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10347456"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How To Wish Your Friends a happy Nowruz…</a:t>
            </a:r>
            <a:endParaRPr sz="3600" dirty="0"/>
          </a:p>
        </p:txBody>
      </p:sp>
      <p:sp>
        <p:nvSpPr>
          <p:cNvPr id="1443" name="Google Shape;1443;p27"/>
          <p:cNvSpPr txBox="1">
            <a:spLocks noGrp="1"/>
          </p:cNvSpPr>
          <p:nvPr>
            <p:ph type="body" idx="1"/>
          </p:nvPr>
        </p:nvSpPr>
        <p:spPr>
          <a:xfrm>
            <a:off x="1522813" y="1905000"/>
            <a:ext cx="9737855" cy="4267200"/>
          </a:xfrm>
          <a:prstGeom prst="rect">
            <a:avLst/>
          </a:prstGeom>
          <a:noFill/>
          <a:ln>
            <a:noFill/>
          </a:ln>
        </p:spPr>
        <p:txBody>
          <a:bodyPr spcFirstLastPara="1" wrap="square" lIns="91433" tIns="45700" rIns="91433" bIns="45700" anchor="t" anchorCtr="0">
            <a:noAutofit/>
          </a:bodyPr>
          <a:lstStyle/>
          <a:p>
            <a:pPr marL="186262" indent="0">
              <a:buNone/>
            </a:pPr>
            <a:r>
              <a:rPr lang="en-US" sz="5333" b="1" dirty="0"/>
              <a:t>“Nowruz Pirooz!”</a:t>
            </a:r>
          </a:p>
          <a:p>
            <a:pPr marL="186262" indent="0">
              <a:buNone/>
            </a:pPr>
            <a:endParaRPr lang="en-US" sz="5333" b="1" dirty="0"/>
          </a:p>
        </p:txBody>
      </p:sp>
    </p:spTree>
    <p:extLst>
      <p:ext uri="{BB962C8B-B14F-4D97-AF65-F5344CB8AC3E}">
        <p14:creationId xmlns:p14="http://schemas.microsoft.com/office/powerpoint/2010/main" val="148190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10669189"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333" dirty="0">
                <a:solidFill>
                  <a:srgbClr val="FFFFFF"/>
                </a:solidFill>
              </a:rPr>
              <a:t>Other Religions Have New Year Celebrations</a:t>
            </a:r>
            <a:endParaRPr sz="3333" dirty="0"/>
          </a:p>
        </p:txBody>
      </p:sp>
      <p:pic>
        <p:nvPicPr>
          <p:cNvPr id="9" name="Google Shape;1450;p28">
            <a:extLst>
              <a:ext uri="{FF2B5EF4-FFF2-40B4-BE49-F238E27FC236}">
                <a16:creationId xmlns:a16="http://schemas.microsoft.com/office/drawing/2014/main" id="{8317F7A0-5BC5-7E41-BE15-93BCCD6578EC}"/>
              </a:ext>
            </a:extLst>
          </p:cNvPr>
          <p:cNvPicPr preferRelativeResize="0"/>
          <p:nvPr/>
        </p:nvPicPr>
        <p:blipFill rotWithShape="1">
          <a:blip r:embed="rId3">
            <a:alphaModFix/>
          </a:blip>
          <a:srcRect/>
          <a:stretch/>
        </p:blipFill>
        <p:spPr>
          <a:xfrm>
            <a:off x="1347488" y="1977319"/>
            <a:ext cx="1240877" cy="1711555"/>
          </a:xfrm>
          <a:prstGeom prst="rect">
            <a:avLst/>
          </a:prstGeom>
          <a:solidFill>
            <a:schemeClr val="accent2"/>
          </a:solidFill>
          <a:ln>
            <a:noFill/>
          </a:ln>
        </p:spPr>
      </p:pic>
      <p:pic>
        <p:nvPicPr>
          <p:cNvPr id="10" name="Google Shape;1464;p30">
            <a:extLst>
              <a:ext uri="{FF2B5EF4-FFF2-40B4-BE49-F238E27FC236}">
                <a16:creationId xmlns:a16="http://schemas.microsoft.com/office/drawing/2014/main" id="{7B486189-E873-8240-9EE4-D006C6D49FCF}"/>
              </a:ext>
            </a:extLst>
          </p:cNvPr>
          <p:cNvPicPr preferRelativeResize="0"/>
          <p:nvPr/>
        </p:nvPicPr>
        <p:blipFill rotWithShape="1">
          <a:blip r:embed="rId4">
            <a:alphaModFix/>
          </a:blip>
          <a:srcRect/>
          <a:stretch/>
        </p:blipFill>
        <p:spPr>
          <a:xfrm>
            <a:off x="6614708" y="2170077"/>
            <a:ext cx="1276584" cy="1276584"/>
          </a:xfrm>
          <a:prstGeom prst="rect">
            <a:avLst/>
          </a:prstGeom>
          <a:solidFill>
            <a:schemeClr val="accent2"/>
          </a:solidFill>
          <a:ln>
            <a:noFill/>
          </a:ln>
        </p:spPr>
      </p:pic>
      <p:pic>
        <p:nvPicPr>
          <p:cNvPr id="11" name="Google Shape;1478;p32">
            <a:extLst>
              <a:ext uri="{FF2B5EF4-FFF2-40B4-BE49-F238E27FC236}">
                <a16:creationId xmlns:a16="http://schemas.microsoft.com/office/drawing/2014/main" id="{7C9F73D0-481A-5048-88B8-D2D111BB6109}"/>
              </a:ext>
            </a:extLst>
          </p:cNvPr>
          <p:cNvPicPr preferRelativeResize="0"/>
          <p:nvPr/>
        </p:nvPicPr>
        <p:blipFill rotWithShape="1">
          <a:blip r:embed="rId5">
            <a:alphaModFix/>
          </a:blip>
          <a:srcRect/>
          <a:stretch/>
        </p:blipFill>
        <p:spPr>
          <a:xfrm>
            <a:off x="1240516" y="4321341"/>
            <a:ext cx="1454821" cy="1711553"/>
          </a:xfrm>
          <a:prstGeom prst="rect">
            <a:avLst/>
          </a:prstGeom>
          <a:noFill/>
          <a:ln>
            <a:noFill/>
          </a:ln>
        </p:spPr>
      </p:pic>
      <p:pic>
        <p:nvPicPr>
          <p:cNvPr id="12" name="Google Shape;1499;p35">
            <a:extLst>
              <a:ext uri="{FF2B5EF4-FFF2-40B4-BE49-F238E27FC236}">
                <a16:creationId xmlns:a16="http://schemas.microsoft.com/office/drawing/2014/main" id="{5E5254B5-F0C8-004C-A6D4-B29519E6D21A}"/>
              </a:ext>
            </a:extLst>
          </p:cNvPr>
          <p:cNvPicPr preferRelativeResize="0"/>
          <p:nvPr/>
        </p:nvPicPr>
        <p:blipFill rotWithShape="1">
          <a:blip r:embed="rId6">
            <a:alphaModFix/>
          </a:blip>
          <a:srcRect/>
          <a:stretch/>
        </p:blipFill>
        <p:spPr>
          <a:xfrm>
            <a:off x="6424617" y="4408270"/>
            <a:ext cx="1466675" cy="1504281"/>
          </a:xfrm>
          <a:prstGeom prst="rect">
            <a:avLst/>
          </a:prstGeom>
          <a:noFill/>
          <a:ln>
            <a:noFill/>
          </a:ln>
        </p:spPr>
      </p:pic>
      <p:sp>
        <p:nvSpPr>
          <p:cNvPr id="13" name="Google Shape;1456;p29">
            <a:extLst>
              <a:ext uri="{FF2B5EF4-FFF2-40B4-BE49-F238E27FC236}">
                <a16:creationId xmlns:a16="http://schemas.microsoft.com/office/drawing/2014/main" id="{29FCA1FF-0DF3-284D-BAB3-9EF72B96B090}"/>
              </a:ext>
            </a:extLst>
          </p:cNvPr>
          <p:cNvSpPr txBox="1">
            <a:spLocks noGrp="1"/>
          </p:cNvSpPr>
          <p:nvPr>
            <p:ph type="body" idx="1"/>
          </p:nvPr>
        </p:nvSpPr>
        <p:spPr>
          <a:xfrm>
            <a:off x="2889216" y="3856012"/>
            <a:ext cx="2878168" cy="2056539"/>
          </a:xfrm>
          <a:prstGeom prst="rect">
            <a:avLst/>
          </a:prstGeom>
          <a:noFill/>
          <a:ln>
            <a:noFill/>
          </a:ln>
        </p:spPr>
        <p:txBody>
          <a:bodyPr spcFirstLastPara="1" wrap="square" lIns="91433" tIns="45700" rIns="91433" bIns="45700" anchor="b" anchorCtr="0">
            <a:noAutofit/>
          </a:bodyPr>
          <a:lstStyle/>
          <a:p>
            <a:pPr marL="0" indent="0">
              <a:spcBef>
                <a:spcPts val="0"/>
              </a:spcBef>
              <a:buSzPts val="2700"/>
              <a:buNone/>
            </a:pPr>
            <a:r>
              <a:rPr lang="en-US" sz="3600" b="1" dirty="0"/>
              <a:t>Judaism: </a:t>
            </a:r>
            <a:br>
              <a:rPr lang="en-US" sz="3600" b="1" dirty="0"/>
            </a:br>
            <a:r>
              <a:rPr lang="en-US" sz="3200" dirty="0"/>
              <a:t>Rosh Hashanah</a:t>
            </a:r>
            <a:br>
              <a:rPr lang="en-US" sz="3200" dirty="0"/>
            </a:br>
            <a:endParaRPr sz="3200" dirty="0"/>
          </a:p>
        </p:txBody>
      </p:sp>
      <p:sp>
        <p:nvSpPr>
          <p:cNvPr id="14" name="Google Shape;1456;p29">
            <a:extLst>
              <a:ext uri="{FF2B5EF4-FFF2-40B4-BE49-F238E27FC236}">
                <a16:creationId xmlns:a16="http://schemas.microsoft.com/office/drawing/2014/main" id="{1F5AF4CC-EC85-8D47-A7FA-CD700435DAF9}"/>
              </a:ext>
            </a:extLst>
          </p:cNvPr>
          <p:cNvSpPr txBox="1">
            <a:spLocks/>
          </p:cNvSpPr>
          <p:nvPr/>
        </p:nvSpPr>
        <p:spPr>
          <a:xfrm>
            <a:off x="2881926" y="1607608"/>
            <a:ext cx="3214073" cy="2056539"/>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L="457200" marR="0" lvl="0" indent="-317500" algn="l" rtl="0">
              <a:lnSpc>
                <a:spcPct val="90000"/>
              </a:lnSpc>
              <a:spcBef>
                <a:spcPts val="1400"/>
              </a:spcBef>
              <a:spcAft>
                <a:spcPts val="0"/>
              </a:spcAft>
              <a:buClr>
                <a:schemeClr val="lt1"/>
              </a:buClr>
              <a:buSzPts val="1400"/>
              <a:buFont typeface="Arial"/>
              <a:buChar char="▪"/>
              <a:defRPr sz="1800" b="0" i="0" u="none" strike="noStrike" cap="none">
                <a:solidFill>
                  <a:schemeClr val="lt1"/>
                </a:solidFill>
                <a:latin typeface="Corbel"/>
                <a:ea typeface="Corbel"/>
                <a:cs typeface="Corbel"/>
                <a:sym typeface="Corbel"/>
              </a:defRPr>
            </a:lvl1pPr>
            <a:lvl2pPr marL="914400" marR="0" lvl="1" indent="-323850" algn="l" rtl="0">
              <a:lnSpc>
                <a:spcPct val="90000"/>
              </a:lnSpc>
              <a:spcBef>
                <a:spcPts val="500"/>
              </a:spcBef>
              <a:spcAft>
                <a:spcPts val="0"/>
              </a:spcAft>
              <a:buClr>
                <a:schemeClr val="lt1"/>
              </a:buClr>
              <a:buSzPts val="1500"/>
              <a:buFont typeface="Consolas"/>
              <a:buChar char="–"/>
              <a:defRPr sz="1500" b="0" i="0" u="none" strike="noStrike" cap="none">
                <a:solidFill>
                  <a:schemeClr val="lt1"/>
                </a:solidFill>
                <a:latin typeface="Corbel"/>
                <a:ea typeface="Corbel"/>
                <a:cs typeface="Corbel"/>
                <a:sym typeface="Corbel"/>
              </a:defRPr>
            </a:lvl2pPr>
            <a:lvl3pPr marL="1371600" marR="0" lvl="2"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L="1828800" marR="0" lvl="3"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4pPr>
            <a:lvl5pPr marL="2286000" marR="0" lvl="4"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L="2743200" marR="0" lvl="5"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6pPr>
            <a:lvl7pPr marL="3200400" marR="0" lvl="6"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L="3657600" marR="0" lvl="7"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8pPr>
            <a:lvl9pPr marL="4114800" marR="0" lvl="8"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pPr marL="0" indent="0" defTabSz="1219170">
              <a:spcBef>
                <a:spcPts val="0"/>
              </a:spcBef>
              <a:buClr>
                <a:srgbClr val="FFFFFF"/>
              </a:buClr>
              <a:buSzPts val="2700"/>
              <a:buNone/>
            </a:pPr>
            <a:r>
              <a:rPr lang="en-US" sz="3600" b="1" kern="0" dirty="0">
                <a:solidFill>
                  <a:srgbClr val="FFFFFF"/>
                </a:solidFill>
              </a:rPr>
              <a:t>Christianity: </a:t>
            </a:r>
            <a:r>
              <a:rPr lang="en-US" sz="3200" kern="0" dirty="0">
                <a:solidFill>
                  <a:srgbClr val="FFFFFF"/>
                </a:solidFill>
              </a:rPr>
              <a:t>Annunciation Day</a:t>
            </a:r>
            <a:br>
              <a:rPr lang="en-US" sz="3200" kern="0" dirty="0">
                <a:solidFill>
                  <a:srgbClr val="FFFFFF"/>
                </a:solidFill>
              </a:rPr>
            </a:br>
            <a:endParaRPr lang="en-US" sz="3200" kern="0" dirty="0">
              <a:solidFill>
                <a:srgbClr val="FFFFFF"/>
              </a:solidFill>
            </a:endParaRPr>
          </a:p>
        </p:txBody>
      </p:sp>
      <p:sp>
        <p:nvSpPr>
          <p:cNvPr id="15" name="Google Shape;1456;p29">
            <a:extLst>
              <a:ext uri="{FF2B5EF4-FFF2-40B4-BE49-F238E27FC236}">
                <a16:creationId xmlns:a16="http://schemas.microsoft.com/office/drawing/2014/main" id="{F9C545D1-DA8D-154E-82CA-DD0624EA0AC0}"/>
              </a:ext>
            </a:extLst>
          </p:cNvPr>
          <p:cNvSpPr txBox="1">
            <a:spLocks/>
          </p:cNvSpPr>
          <p:nvPr/>
        </p:nvSpPr>
        <p:spPr>
          <a:xfrm>
            <a:off x="8273434" y="1525297"/>
            <a:ext cx="3214073" cy="2056539"/>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L="457200" marR="0" lvl="0" indent="-317500" algn="l" rtl="0">
              <a:lnSpc>
                <a:spcPct val="90000"/>
              </a:lnSpc>
              <a:spcBef>
                <a:spcPts val="1400"/>
              </a:spcBef>
              <a:spcAft>
                <a:spcPts val="0"/>
              </a:spcAft>
              <a:buClr>
                <a:schemeClr val="lt1"/>
              </a:buClr>
              <a:buSzPts val="1400"/>
              <a:buFont typeface="Arial"/>
              <a:buChar char="▪"/>
              <a:defRPr sz="1800" b="0" i="0" u="none" strike="noStrike" cap="none">
                <a:solidFill>
                  <a:schemeClr val="lt1"/>
                </a:solidFill>
                <a:latin typeface="Corbel"/>
                <a:ea typeface="Corbel"/>
                <a:cs typeface="Corbel"/>
                <a:sym typeface="Corbel"/>
              </a:defRPr>
            </a:lvl1pPr>
            <a:lvl2pPr marL="914400" marR="0" lvl="1" indent="-323850" algn="l" rtl="0">
              <a:lnSpc>
                <a:spcPct val="90000"/>
              </a:lnSpc>
              <a:spcBef>
                <a:spcPts val="500"/>
              </a:spcBef>
              <a:spcAft>
                <a:spcPts val="0"/>
              </a:spcAft>
              <a:buClr>
                <a:schemeClr val="lt1"/>
              </a:buClr>
              <a:buSzPts val="1500"/>
              <a:buFont typeface="Consolas"/>
              <a:buChar char="–"/>
              <a:defRPr sz="1500" b="0" i="0" u="none" strike="noStrike" cap="none">
                <a:solidFill>
                  <a:schemeClr val="lt1"/>
                </a:solidFill>
                <a:latin typeface="Corbel"/>
                <a:ea typeface="Corbel"/>
                <a:cs typeface="Corbel"/>
                <a:sym typeface="Corbel"/>
              </a:defRPr>
            </a:lvl2pPr>
            <a:lvl3pPr marL="1371600" marR="0" lvl="2"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L="1828800" marR="0" lvl="3"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4pPr>
            <a:lvl5pPr marL="2286000" marR="0" lvl="4"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L="2743200" marR="0" lvl="5"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6pPr>
            <a:lvl7pPr marL="3200400" marR="0" lvl="6"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L="3657600" marR="0" lvl="7"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8pPr>
            <a:lvl9pPr marL="4114800" marR="0" lvl="8"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pPr marL="0" indent="0" defTabSz="1219170">
              <a:spcBef>
                <a:spcPts val="0"/>
              </a:spcBef>
              <a:buClr>
                <a:srgbClr val="FFFFFF"/>
              </a:buClr>
              <a:buSzPts val="2700"/>
              <a:buNone/>
            </a:pPr>
            <a:r>
              <a:rPr lang="en-US" sz="3600" b="1" kern="0" dirty="0">
                <a:solidFill>
                  <a:srgbClr val="FFFFFF"/>
                </a:solidFill>
              </a:rPr>
              <a:t>Islam: </a:t>
            </a:r>
            <a:br>
              <a:rPr lang="en-US" sz="3600" b="1" kern="0" dirty="0">
                <a:solidFill>
                  <a:srgbClr val="FFFFFF"/>
                </a:solidFill>
              </a:rPr>
            </a:br>
            <a:r>
              <a:rPr lang="en-US" sz="3200" kern="0" dirty="0">
                <a:solidFill>
                  <a:srgbClr val="FFFFFF"/>
                </a:solidFill>
              </a:rPr>
              <a:t>Hijri New Year</a:t>
            </a:r>
            <a:br>
              <a:rPr lang="en-US" sz="3200" kern="0" dirty="0">
                <a:solidFill>
                  <a:srgbClr val="FFFFFF"/>
                </a:solidFill>
              </a:rPr>
            </a:br>
            <a:endParaRPr lang="en-US" sz="3200" kern="0" dirty="0">
              <a:solidFill>
                <a:srgbClr val="FFFFFF"/>
              </a:solidFill>
            </a:endParaRPr>
          </a:p>
        </p:txBody>
      </p:sp>
      <p:sp>
        <p:nvSpPr>
          <p:cNvPr id="16" name="Google Shape;1456;p29">
            <a:extLst>
              <a:ext uri="{FF2B5EF4-FFF2-40B4-BE49-F238E27FC236}">
                <a16:creationId xmlns:a16="http://schemas.microsoft.com/office/drawing/2014/main" id="{4FDAB0A5-70F5-FC4C-8E6A-A5C98ACFA2B1}"/>
              </a:ext>
            </a:extLst>
          </p:cNvPr>
          <p:cNvSpPr txBox="1">
            <a:spLocks/>
          </p:cNvSpPr>
          <p:nvPr/>
        </p:nvSpPr>
        <p:spPr>
          <a:xfrm>
            <a:off x="8273436" y="3380000"/>
            <a:ext cx="2276377" cy="2056539"/>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L="457200" marR="0" lvl="0" indent="-317500" algn="l" rtl="0">
              <a:lnSpc>
                <a:spcPct val="90000"/>
              </a:lnSpc>
              <a:spcBef>
                <a:spcPts val="1400"/>
              </a:spcBef>
              <a:spcAft>
                <a:spcPts val="0"/>
              </a:spcAft>
              <a:buClr>
                <a:schemeClr val="lt1"/>
              </a:buClr>
              <a:buSzPts val="1400"/>
              <a:buFont typeface="Arial"/>
              <a:buChar char="▪"/>
              <a:defRPr sz="1800" b="0" i="0" u="none" strike="noStrike" cap="none">
                <a:solidFill>
                  <a:schemeClr val="lt1"/>
                </a:solidFill>
                <a:latin typeface="Corbel"/>
                <a:ea typeface="Corbel"/>
                <a:cs typeface="Corbel"/>
                <a:sym typeface="Corbel"/>
              </a:defRPr>
            </a:lvl1pPr>
            <a:lvl2pPr marL="914400" marR="0" lvl="1" indent="-323850" algn="l" rtl="0">
              <a:lnSpc>
                <a:spcPct val="90000"/>
              </a:lnSpc>
              <a:spcBef>
                <a:spcPts val="500"/>
              </a:spcBef>
              <a:spcAft>
                <a:spcPts val="0"/>
              </a:spcAft>
              <a:buClr>
                <a:schemeClr val="lt1"/>
              </a:buClr>
              <a:buSzPts val="1500"/>
              <a:buFont typeface="Consolas"/>
              <a:buChar char="–"/>
              <a:defRPr sz="1500" b="0" i="0" u="none" strike="noStrike" cap="none">
                <a:solidFill>
                  <a:schemeClr val="lt1"/>
                </a:solidFill>
                <a:latin typeface="Corbel"/>
                <a:ea typeface="Corbel"/>
                <a:cs typeface="Corbel"/>
                <a:sym typeface="Corbel"/>
              </a:defRPr>
            </a:lvl2pPr>
            <a:lvl3pPr marL="1371600" marR="0" lvl="2"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L="1828800" marR="0" lvl="3"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4pPr>
            <a:lvl5pPr marL="2286000" marR="0" lvl="4"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L="2743200" marR="0" lvl="5"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6pPr>
            <a:lvl7pPr marL="3200400" marR="0" lvl="6"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L="3657600" marR="0" lvl="7"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8pPr>
            <a:lvl9pPr marL="4114800" marR="0" lvl="8"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pPr marL="0" indent="0" defTabSz="1219170">
              <a:spcBef>
                <a:spcPts val="0"/>
              </a:spcBef>
              <a:buClr>
                <a:srgbClr val="FFFFFF"/>
              </a:buClr>
              <a:buSzPts val="2700"/>
              <a:buNone/>
            </a:pPr>
            <a:r>
              <a:rPr lang="en-US" sz="3600" b="1" kern="0" dirty="0">
                <a:solidFill>
                  <a:srgbClr val="FFFFFF"/>
                </a:solidFill>
              </a:rPr>
              <a:t>Hinduism: </a:t>
            </a:r>
            <a:r>
              <a:rPr lang="en-US" sz="3200" kern="0" dirty="0">
                <a:solidFill>
                  <a:srgbClr val="FFFFFF"/>
                </a:solidFill>
              </a:rPr>
              <a:t>Diwali</a:t>
            </a:r>
          </a:p>
        </p:txBody>
      </p:sp>
    </p:spTree>
    <p:extLst>
      <p:ext uri="{BB962C8B-B14F-4D97-AF65-F5344CB8AC3E}">
        <p14:creationId xmlns:p14="http://schemas.microsoft.com/office/powerpoint/2010/main" val="235674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Annunciation Day</a:t>
            </a:r>
            <a:endParaRPr sz="3600" dirty="0"/>
          </a:p>
        </p:txBody>
      </p:sp>
      <p:sp>
        <p:nvSpPr>
          <p:cNvPr id="1443" name="Google Shape;1443;p27"/>
          <p:cNvSpPr txBox="1">
            <a:spLocks noGrp="1"/>
          </p:cNvSpPr>
          <p:nvPr>
            <p:ph type="body" idx="1"/>
          </p:nvPr>
        </p:nvSpPr>
        <p:spPr>
          <a:xfrm>
            <a:off x="1522813" y="1905000"/>
            <a:ext cx="6706788" cy="4267200"/>
          </a:xfrm>
          <a:prstGeom prst="rect">
            <a:avLst/>
          </a:prstGeom>
          <a:noFill/>
          <a:ln>
            <a:noFill/>
          </a:ln>
        </p:spPr>
        <p:txBody>
          <a:bodyPr spcFirstLastPara="1" wrap="square" lIns="91433" tIns="45700" rIns="91433" bIns="45700" anchor="t" anchorCtr="0">
            <a:noAutofit/>
          </a:bodyPr>
          <a:lstStyle/>
          <a:p>
            <a:pPr marL="186262" indent="0">
              <a:buNone/>
            </a:pPr>
            <a:r>
              <a:rPr lang="en-US" sz="2800" dirty="0"/>
              <a:t>In Medieval times (5</a:t>
            </a:r>
            <a:r>
              <a:rPr lang="en-US" sz="2800" baseline="30000" dirty="0"/>
              <a:t>th</a:t>
            </a:r>
            <a:r>
              <a:rPr lang="en-US" sz="2800" dirty="0"/>
              <a:t> to 15</a:t>
            </a:r>
            <a:r>
              <a:rPr lang="en-US" sz="2800" baseline="30000" dirty="0"/>
              <a:t>th</a:t>
            </a:r>
            <a:r>
              <a:rPr lang="en-US" sz="2800" dirty="0"/>
              <a:t> centuries) the Christians of Europe believed Jesus Christ, the prophet of Christianity also known as the Son of God was born on December 25. </a:t>
            </a:r>
          </a:p>
          <a:p>
            <a:pPr marL="186262" indent="0">
              <a:buNone/>
            </a:pPr>
            <a:r>
              <a:rPr lang="en-US" sz="2800" dirty="0"/>
              <a:t>Nine months before his birth is March 25 known as </a:t>
            </a:r>
            <a:r>
              <a:rPr lang="en-US" sz="2800" b="1" dirty="0"/>
              <a:t>Annunciation Day</a:t>
            </a:r>
            <a:r>
              <a:rPr lang="en-US" sz="2800" dirty="0"/>
              <a:t>. This is the day when the Archangel Gabriel announced to the Blessed Virgin Mary that she would conceive and become mother to Jesus, the Jewish messiah and Son of God.</a:t>
            </a:r>
          </a:p>
        </p:txBody>
      </p:sp>
      <p:pic>
        <p:nvPicPr>
          <p:cNvPr id="5" name="Google Shape;1450;p28">
            <a:extLst>
              <a:ext uri="{FF2B5EF4-FFF2-40B4-BE49-F238E27FC236}">
                <a16:creationId xmlns:a16="http://schemas.microsoft.com/office/drawing/2014/main" id="{C81EE8C0-741A-3B40-8E27-FC0ED0DD657F}"/>
              </a:ext>
            </a:extLst>
          </p:cNvPr>
          <p:cNvPicPr preferRelativeResize="0"/>
          <p:nvPr/>
        </p:nvPicPr>
        <p:blipFill rotWithShape="1">
          <a:blip r:embed="rId3">
            <a:alphaModFix/>
          </a:blip>
          <a:srcRect/>
          <a:stretch/>
        </p:blipFill>
        <p:spPr>
          <a:xfrm>
            <a:off x="10669189" y="195689"/>
            <a:ext cx="854528" cy="1178659"/>
          </a:xfrm>
          <a:prstGeom prst="rect">
            <a:avLst/>
          </a:prstGeom>
          <a:solidFill>
            <a:schemeClr val="accent2"/>
          </a:solidFill>
          <a:ln>
            <a:noFill/>
          </a:ln>
        </p:spPr>
      </p:pic>
      <p:pic>
        <p:nvPicPr>
          <p:cNvPr id="2" name="Picture 1">
            <a:extLst>
              <a:ext uri="{FF2B5EF4-FFF2-40B4-BE49-F238E27FC236}">
                <a16:creationId xmlns:a16="http://schemas.microsoft.com/office/drawing/2014/main" id="{3A886691-840E-D542-A8B5-8E4862349FFD}"/>
              </a:ext>
            </a:extLst>
          </p:cNvPr>
          <p:cNvPicPr>
            <a:picLocks noChangeAspect="1"/>
          </p:cNvPicPr>
          <p:nvPr/>
        </p:nvPicPr>
        <p:blipFill>
          <a:blip r:embed="rId4"/>
          <a:stretch>
            <a:fillRect/>
          </a:stretch>
        </p:blipFill>
        <p:spPr>
          <a:xfrm>
            <a:off x="8398936" y="1980512"/>
            <a:ext cx="3311049" cy="4403355"/>
          </a:xfrm>
          <a:prstGeom prst="rect">
            <a:avLst/>
          </a:prstGeom>
        </p:spPr>
      </p:pic>
    </p:spTree>
    <p:extLst>
      <p:ext uri="{BB962C8B-B14F-4D97-AF65-F5344CB8AC3E}">
        <p14:creationId xmlns:p14="http://schemas.microsoft.com/office/powerpoint/2010/main" val="119283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Annunciation Day</a:t>
            </a:r>
            <a:endParaRPr sz="3600" dirty="0"/>
          </a:p>
        </p:txBody>
      </p:sp>
      <p:sp>
        <p:nvSpPr>
          <p:cNvPr id="1443" name="Google Shape;1443;p27"/>
          <p:cNvSpPr txBox="1">
            <a:spLocks noGrp="1"/>
          </p:cNvSpPr>
          <p:nvPr>
            <p:ph type="body" idx="1"/>
          </p:nvPr>
        </p:nvSpPr>
        <p:spPr>
          <a:xfrm>
            <a:off x="1522813" y="1905000"/>
            <a:ext cx="6706788" cy="4267200"/>
          </a:xfrm>
          <a:prstGeom prst="rect">
            <a:avLst/>
          </a:prstGeom>
          <a:noFill/>
          <a:ln>
            <a:noFill/>
          </a:ln>
        </p:spPr>
        <p:txBody>
          <a:bodyPr spcFirstLastPara="1" wrap="square" lIns="91433" tIns="45700" rIns="91433" bIns="45700" anchor="t" anchorCtr="0">
            <a:noAutofit/>
          </a:bodyPr>
          <a:lstStyle/>
          <a:p>
            <a:pPr marL="186262" indent="0">
              <a:buNone/>
            </a:pPr>
            <a:r>
              <a:rPr lang="en-US" sz="2800" dirty="0"/>
              <a:t>Christians believe that this is the day Christ’s earthly life began, it was the day everything began, the day of Creation itself. From here it was a very short step—an almost unavoidable one—to the idea that March 25th must be the beginning of the year, and from the twelfth century until the calendar reform in 1752, March 25th was New Year’s Day.</a:t>
            </a:r>
          </a:p>
        </p:txBody>
      </p:sp>
      <p:pic>
        <p:nvPicPr>
          <p:cNvPr id="5" name="Google Shape;1450;p28">
            <a:extLst>
              <a:ext uri="{FF2B5EF4-FFF2-40B4-BE49-F238E27FC236}">
                <a16:creationId xmlns:a16="http://schemas.microsoft.com/office/drawing/2014/main" id="{C81EE8C0-741A-3B40-8E27-FC0ED0DD657F}"/>
              </a:ext>
            </a:extLst>
          </p:cNvPr>
          <p:cNvPicPr preferRelativeResize="0"/>
          <p:nvPr/>
        </p:nvPicPr>
        <p:blipFill rotWithShape="1">
          <a:blip r:embed="rId3">
            <a:alphaModFix/>
          </a:blip>
          <a:srcRect/>
          <a:stretch/>
        </p:blipFill>
        <p:spPr>
          <a:xfrm>
            <a:off x="10669189" y="195689"/>
            <a:ext cx="854528" cy="1178659"/>
          </a:xfrm>
          <a:prstGeom prst="rect">
            <a:avLst/>
          </a:prstGeom>
          <a:solidFill>
            <a:schemeClr val="accent2"/>
          </a:solidFill>
          <a:ln>
            <a:noFill/>
          </a:ln>
        </p:spPr>
      </p:pic>
      <p:pic>
        <p:nvPicPr>
          <p:cNvPr id="3" name="Picture 2">
            <a:extLst>
              <a:ext uri="{FF2B5EF4-FFF2-40B4-BE49-F238E27FC236}">
                <a16:creationId xmlns:a16="http://schemas.microsoft.com/office/drawing/2014/main" id="{3D3A6F68-C6B3-3245-A6A7-7F5440C488BA}"/>
              </a:ext>
            </a:extLst>
          </p:cNvPr>
          <p:cNvPicPr>
            <a:picLocks noChangeAspect="1"/>
          </p:cNvPicPr>
          <p:nvPr/>
        </p:nvPicPr>
        <p:blipFill>
          <a:blip r:embed="rId4"/>
          <a:stretch>
            <a:fillRect/>
          </a:stretch>
        </p:blipFill>
        <p:spPr>
          <a:xfrm>
            <a:off x="8475133" y="2167466"/>
            <a:ext cx="3225800" cy="4138148"/>
          </a:xfrm>
          <a:prstGeom prst="rect">
            <a:avLst/>
          </a:prstGeom>
        </p:spPr>
      </p:pic>
    </p:spTree>
    <p:extLst>
      <p:ext uri="{BB962C8B-B14F-4D97-AF65-F5344CB8AC3E}">
        <p14:creationId xmlns:p14="http://schemas.microsoft.com/office/powerpoint/2010/main" val="6853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How To Wish Your Friends…</a:t>
            </a:r>
            <a:endParaRPr sz="3600" dirty="0"/>
          </a:p>
        </p:txBody>
      </p:sp>
      <p:sp>
        <p:nvSpPr>
          <p:cNvPr id="1443" name="Google Shape;1443;p27"/>
          <p:cNvSpPr txBox="1">
            <a:spLocks noGrp="1"/>
          </p:cNvSpPr>
          <p:nvPr>
            <p:ph type="body" idx="1"/>
          </p:nvPr>
        </p:nvSpPr>
        <p:spPr>
          <a:xfrm>
            <a:off x="1522813" y="1905000"/>
            <a:ext cx="9737855" cy="4267200"/>
          </a:xfrm>
          <a:prstGeom prst="rect">
            <a:avLst/>
          </a:prstGeom>
          <a:noFill/>
          <a:ln>
            <a:noFill/>
          </a:ln>
        </p:spPr>
        <p:txBody>
          <a:bodyPr spcFirstLastPara="1" wrap="square" lIns="91433" tIns="45700" rIns="91433" bIns="45700" anchor="t" anchorCtr="0">
            <a:noAutofit/>
          </a:bodyPr>
          <a:lstStyle/>
          <a:p>
            <a:pPr marL="186262" indent="0">
              <a:buNone/>
            </a:pPr>
            <a:r>
              <a:rPr lang="en-US" sz="5333" b="1" dirty="0"/>
              <a:t>“Happy Feast of Annunciation!”</a:t>
            </a:r>
          </a:p>
        </p:txBody>
      </p:sp>
      <p:pic>
        <p:nvPicPr>
          <p:cNvPr id="5" name="Google Shape;1450;p28">
            <a:extLst>
              <a:ext uri="{FF2B5EF4-FFF2-40B4-BE49-F238E27FC236}">
                <a16:creationId xmlns:a16="http://schemas.microsoft.com/office/drawing/2014/main" id="{C81EE8C0-741A-3B40-8E27-FC0ED0DD657F}"/>
              </a:ext>
            </a:extLst>
          </p:cNvPr>
          <p:cNvPicPr preferRelativeResize="0"/>
          <p:nvPr/>
        </p:nvPicPr>
        <p:blipFill rotWithShape="1">
          <a:blip r:embed="rId3">
            <a:alphaModFix/>
          </a:blip>
          <a:srcRect/>
          <a:stretch/>
        </p:blipFill>
        <p:spPr>
          <a:xfrm>
            <a:off x="10669189" y="195689"/>
            <a:ext cx="854528" cy="1178659"/>
          </a:xfrm>
          <a:prstGeom prst="rect">
            <a:avLst/>
          </a:prstGeom>
          <a:solidFill>
            <a:schemeClr val="accent2"/>
          </a:solidFill>
          <a:ln>
            <a:noFill/>
          </a:ln>
        </p:spPr>
      </p:pic>
    </p:spTree>
    <p:extLst>
      <p:ext uri="{BB962C8B-B14F-4D97-AF65-F5344CB8AC3E}">
        <p14:creationId xmlns:p14="http://schemas.microsoft.com/office/powerpoint/2010/main" val="364479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alkboard 16x9">
  <a:themeElements>
    <a:clrScheme name="Chalkboard_16x9">
      <a:dk1>
        <a:srgbClr val="000000"/>
      </a:dk1>
      <a:lt1>
        <a:srgbClr val="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959</Words>
  <Application>Microsoft Office PowerPoint</Application>
  <PresentationFormat>Widescreen</PresentationFormat>
  <Paragraphs>58</Paragraphs>
  <Slides>18</Slides>
  <Notes>17</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Calibri Light</vt:lpstr>
      <vt:lpstr>Consolas</vt:lpstr>
      <vt:lpstr>Corbel</vt:lpstr>
      <vt:lpstr>Office Theme</vt:lpstr>
      <vt:lpstr>Chalkboard 16x9</vt:lpstr>
      <vt:lpstr>New Year Celebrations</vt:lpstr>
      <vt:lpstr>Nowruz</vt:lpstr>
      <vt:lpstr>Jamshedi Nowruz</vt:lpstr>
      <vt:lpstr>The First Day of Spring</vt:lpstr>
      <vt:lpstr>How To Wish Your Friends a happy Nowruz…</vt:lpstr>
      <vt:lpstr>Other Religions Have New Year Celebrations</vt:lpstr>
      <vt:lpstr>Annunciation Day</vt:lpstr>
      <vt:lpstr>Annunciation Day</vt:lpstr>
      <vt:lpstr>How To Wish Your Friends…</vt:lpstr>
      <vt:lpstr>Rosh Hashanah</vt:lpstr>
      <vt:lpstr>Rosh Hashanah</vt:lpstr>
      <vt:lpstr>How To Wish Your Friends…</vt:lpstr>
      <vt:lpstr>Hijri New Year</vt:lpstr>
      <vt:lpstr>Hijri New Year</vt:lpstr>
      <vt:lpstr>How To Wish Your Friends…</vt:lpstr>
      <vt:lpstr>Diwali</vt:lpstr>
      <vt:lpstr>Diwali</vt:lpstr>
      <vt:lpstr>How To Wish Your Friends…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Year Celebrations</dc:title>
  <dc:creator>Artemis Javanshir</dc:creator>
  <cp:lastModifiedBy>Artemis Javanshir</cp:lastModifiedBy>
  <cp:revision>1</cp:revision>
  <dcterms:created xsi:type="dcterms:W3CDTF">2023-12-26T01:03:16Z</dcterms:created>
  <dcterms:modified xsi:type="dcterms:W3CDTF">2023-12-26T01:39:25Z</dcterms:modified>
</cp:coreProperties>
</file>