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306" r:id="rId4"/>
    <p:sldId id="258" r:id="rId5"/>
    <p:sldId id="308" r:id="rId6"/>
    <p:sldId id="318" r:id="rId7"/>
    <p:sldId id="319" r:id="rId8"/>
    <p:sldId id="307" r:id="rId9"/>
    <p:sldId id="315" r:id="rId10"/>
    <p:sldId id="316" r:id="rId11"/>
    <p:sldId id="320" r:id="rId12"/>
    <p:sldId id="321" r:id="rId13"/>
    <p:sldId id="322" r:id="rId14"/>
    <p:sldId id="323" r:id="rId15"/>
    <p:sldId id="324" r:id="rId16"/>
    <p:sldId id="325" r:id="rId17"/>
    <p:sldId id="326" r:id="rId18"/>
    <p:sldId id="279" r:id="rId19"/>
    <p:sldId id="280" r:id="rId20"/>
    <p:sldId id="292" r:id="rId21"/>
    <p:sldId id="296" r:id="rId22"/>
    <p:sldId id="302" r:id="rId23"/>
    <p:sldId id="31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384613-176E-43AC-81A9-77758349C7A9}" v="21" dt="2023-12-25T23:53:07.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C3384613-176E-43AC-81A9-77758349C7A9}"/>
    <pc:docChg chg="custSel addSld modSld">
      <pc:chgData name="Artemis Javanshir" userId="59835868965f2672" providerId="LiveId" clId="{C3384613-176E-43AC-81A9-77758349C7A9}" dt="2023-12-25T23:48:33.243" v="5"/>
      <pc:docMkLst>
        <pc:docMk/>
      </pc:docMkLst>
      <pc:sldChg chg="addSp modSp mod setBg addAnim">
        <pc:chgData name="Artemis Javanshir" userId="59835868965f2672" providerId="LiveId" clId="{C3384613-176E-43AC-81A9-77758349C7A9}" dt="2023-12-25T23:48:14.100" v="4" actId="20577"/>
        <pc:sldMkLst>
          <pc:docMk/>
          <pc:sldMk cId="1937651253" sldId="256"/>
        </pc:sldMkLst>
        <pc:spChg chg="mod">
          <ac:chgData name="Artemis Javanshir" userId="59835868965f2672" providerId="LiveId" clId="{C3384613-176E-43AC-81A9-77758349C7A9}" dt="2023-12-25T23:47:46.511" v="0" actId="26606"/>
          <ac:spMkLst>
            <pc:docMk/>
            <pc:sldMk cId="1937651253" sldId="256"/>
            <ac:spMk id="2" creationId="{94386D07-709A-6E0B-2317-AC97A19D772A}"/>
          </ac:spMkLst>
        </pc:spChg>
        <pc:spChg chg="mod">
          <ac:chgData name="Artemis Javanshir" userId="59835868965f2672" providerId="LiveId" clId="{C3384613-176E-43AC-81A9-77758349C7A9}" dt="2023-12-25T23:48:14.100" v="4" actId="20577"/>
          <ac:spMkLst>
            <pc:docMk/>
            <pc:sldMk cId="1937651253" sldId="256"/>
            <ac:spMk id="3" creationId="{CEC28384-51CA-A72C-D60B-C0A6D19D8612}"/>
          </ac:spMkLst>
        </pc:spChg>
        <pc:spChg chg="add">
          <ac:chgData name="Artemis Javanshir" userId="59835868965f2672" providerId="LiveId" clId="{C3384613-176E-43AC-81A9-77758349C7A9}" dt="2023-12-25T23:47:46.511" v="0" actId="26606"/>
          <ac:spMkLst>
            <pc:docMk/>
            <pc:sldMk cId="1937651253" sldId="256"/>
            <ac:spMk id="9" creationId="{C1DD1A8A-57D5-4A81-AD04-532B043C5611}"/>
          </ac:spMkLst>
        </pc:spChg>
        <pc:spChg chg="add">
          <ac:chgData name="Artemis Javanshir" userId="59835868965f2672" providerId="LiveId" clId="{C3384613-176E-43AC-81A9-77758349C7A9}" dt="2023-12-25T23:47:46.511" v="0" actId="26606"/>
          <ac:spMkLst>
            <pc:docMk/>
            <pc:sldMk cId="1937651253" sldId="256"/>
            <ac:spMk id="11" creationId="{007891EC-4501-44ED-A8C8-B11B6DB767AB}"/>
          </ac:spMkLst>
        </pc:spChg>
        <pc:picChg chg="add">
          <ac:chgData name="Artemis Javanshir" userId="59835868965f2672" providerId="LiveId" clId="{C3384613-176E-43AC-81A9-77758349C7A9}" dt="2023-12-25T23:47:46.511" v="0" actId="26606"/>
          <ac:picMkLst>
            <pc:docMk/>
            <pc:sldMk cId="1937651253" sldId="256"/>
            <ac:picMk id="5" creationId="{5A15D23F-879A-F95C-0D4D-AD8F908B77E6}"/>
          </ac:picMkLst>
        </pc:picChg>
      </pc:sldChg>
      <pc:sldChg chg="add">
        <pc:chgData name="Artemis Javanshir" userId="59835868965f2672" providerId="LiveId" clId="{C3384613-176E-43AC-81A9-77758349C7A9}" dt="2023-12-25T23:48:33.243" v="5"/>
        <pc:sldMkLst>
          <pc:docMk/>
          <pc:sldMk cId="2865123913"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FDBB1-5A29-4FBF-9B8B-5867FC884D79}" type="datetimeFigureOut">
              <a:rPr lang="en-US" smtClean="0"/>
              <a:t>12/25/2023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E16FA-93FC-425E-A766-D2DEE58A4A8D}" type="slidenum">
              <a:rPr lang="en-US" smtClean="0"/>
              <a:t>‹#›</a:t>
            </a:fld>
            <a:endParaRPr lang="en-US"/>
          </a:p>
        </p:txBody>
      </p:sp>
    </p:spTree>
    <p:extLst>
      <p:ext uri="{BB962C8B-B14F-4D97-AF65-F5344CB8AC3E}">
        <p14:creationId xmlns:p14="http://schemas.microsoft.com/office/powerpoint/2010/main" val="377465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673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625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66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832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723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757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881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773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89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5320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300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7E2C-DFE1-62C3-3E07-E6F5BDF91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2B4AB3-94CB-4A79-FD86-3750EAD1F4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983AA9-01C6-699D-262B-BA0CDA018A30}"/>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5" name="Footer Placeholder 4">
            <a:extLst>
              <a:ext uri="{FF2B5EF4-FFF2-40B4-BE49-F238E27FC236}">
                <a16:creationId xmlns:a16="http://schemas.microsoft.com/office/drawing/2014/main" id="{5A6405F6-54C5-D897-9A7E-6AA3724FA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AF8A5-B089-2967-090E-A59D8CCD06BE}"/>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368669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35CD-0499-E15D-A38E-5B2C5985DE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9BD682-5D8C-1993-53BF-26F61CD91D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FB63F-9332-C67F-F3A2-8D6D995E13D7}"/>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5" name="Footer Placeholder 4">
            <a:extLst>
              <a:ext uri="{FF2B5EF4-FFF2-40B4-BE49-F238E27FC236}">
                <a16:creationId xmlns:a16="http://schemas.microsoft.com/office/drawing/2014/main" id="{9845247F-DA45-C97E-80FD-0C2997D95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98ED4-397D-5E1D-29DD-C6813570B561}"/>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4155275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FBBBBA-469A-E9F4-0BC4-05B63C78BF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138B67-A9E9-D456-C948-38FD06CAB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CBC17-CFBB-FCD0-2889-FBC7A4957E64}"/>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5" name="Footer Placeholder 4">
            <a:extLst>
              <a:ext uri="{FF2B5EF4-FFF2-40B4-BE49-F238E27FC236}">
                <a16:creationId xmlns:a16="http://schemas.microsoft.com/office/drawing/2014/main" id="{253F12EC-0302-27A6-896B-1E491C69B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C3310-93B7-F86E-14B1-D6E399B6CF7C}"/>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289051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2810" y="1905000"/>
            <a:ext cx="9146383" cy="2667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100"/>
              <a:buFont typeface="Consolas"/>
              <a:buNone/>
              <a:defRPr sz="5467"/>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58" name="Google Shape;58;p14" descr="Line graphic"/>
          <p:cNvGrpSpPr/>
          <p:nvPr/>
        </p:nvGrpSpPr>
        <p:grpSpPr>
          <a:xfrm>
            <a:off x="1585309" y="4724400"/>
            <a:ext cx="8634184" cy="64008"/>
            <a:chOff x="-4110038" y="2703513"/>
            <a:chExt cx="17394239" cy="160336"/>
          </a:xfrm>
        </p:grpSpPr>
        <p:sp>
          <p:nvSpPr>
            <p:cNvPr id="59" name="Google Shape;59;p14"/>
            <p:cNvSpPr/>
            <p:nvPr/>
          </p:nvSpPr>
          <p:spPr>
            <a:xfrm>
              <a:off x="12815888" y="2768600"/>
              <a:ext cx="468313" cy="19050"/>
            </a:xfrm>
            <a:custGeom>
              <a:avLst/>
              <a:gdLst/>
              <a:ahLst/>
              <a:cxnLst/>
              <a:rect l="l" t="t" r="r" b="b"/>
              <a:pathLst>
                <a:path w="244" h="8" extrusionOk="0">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 name="Google Shape;60;p14"/>
            <p:cNvSpPr/>
            <p:nvPr/>
          </p:nvSpPr>
          <p:spPr>
            <a:xfrm>
              <a:off x="12380913" y="2755900"/>
              <a:ext cx="461963" cy="26987"/>
            </a:xfrm>
            <a:custGeom>
              <a:avLst/>
              <a:gdLst/>
              <a:ahLst/>
              <a:cxnLst/>
              <a:rect l="l" t="t" r="r" b="b"/>
              <a:pathLst>
                <a:path w="241" h="12" extrusionOk="0">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 name="Google Shape;61;p14"/>
            <p:cNvSpPr/>
            <p:nvPr/>
          </p:nvSpPr>
          <p:spPr>
            <a:xfrm>
              <a:off x="12814300" y="2779713"/>
              <a:ext cx="1588" cy="0"/>
            </a:xfrm>
            <a:custGeom>
              <a:avLst/>
              <a:gdLst/>
              <a:ahLst/>
              <a:cxnLst/>
              <a:rect l="l" t="t" r="r" b="b"/>
              <a:pathLst>
                <a:path w="1" h="120000" extrusionOk="0">
                  <a:moveTo>
                    <a:pt x="0" y="0"/>
                  </a:moveTo>
                  <a:lnTo>
                    <a:pt x="0" y="0"/>
                  </a:lnTo>
                  <a:lnTo>
                    <a:pt x="1"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 name="Google Shape;62;p14"/>
            <p:cNvSpPr/>
            <p:nvPr/>
          </p:nvSpPr>
          <p:spPr>
            <a:xfrm>
              <a:off x="2738437" y="2795588"/>
              <a:ext cx="425450" cy="15875"/>
            </a:xfrm>
            <a:custGeom>
              <a:avLst/>
              <a:gdLst/>
              <a:ahLst/>
              <a:cxnLst/>
              <a:rect l="l" t="t" r="r" b="b"/>
              <a:pathLst>
                <a:path w="222" h="7" extrusionOk="0">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 name="Google Shape;63;p14"/>
            <p:cNvSpPr/>
            <p:nvPr/>
          </p:nvSpPr>
          <p:spPr>
            <a:xfrm>
              <a:off x="-3646488" y="2800350"/>
              <a:ext cx="46038" cy="3175"/>
            </a:xfrm>
            <a:custGeom>
              <a:avLst/>
              <a:gdLst/>
              <a:ahLst/>
              <a:cxnLst/>
              <a:rect l="l" t="t" r="r" b="b"/>
              <a:pathLst>
                <a:path w="24" h="1" extrusionOk="0">
                  <a:moveTo>
                    <a:pt x="0" y="1"/>
                  </a:moveTo>
                  <a:lnTo>
                    <a:pt x="0" y="1"/>
                  </a:lnTo>
                  <a:cubicBezTo>
                    <a:pt x="21" y="0"/>
                    <a:pt x="24" y="0"/>
                    <a:pt x="21" y="0"/>
                  </a:cubicBez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 name="Google Shape;64;p14"/>
            <p:cNvSpPr/>
            <p:nvPr/>
          </p:nvSpPr>
          <p:spPr>
            <a:xfrm>
              <a:off x="2627312" y="2816225"/>
              <a:ext cx="63500" cy="4762"/>
            </a:xfrm>
            <a:custGeom>
              <a:avLst/>
              <a:gdLst/>
              <a:ahLst/>
              <a:cxnLst/>
              <a:rect l="l" t="t" r="r" b="b"/>
              <a:pathLst>
                <a:path w="33" h="2" extrusionOk="0">
                  <a:moveTo>
                    <a:pt x="33" y="0"/>
                  </a:moveTo>
                  <a:lnTo>
                    <a:pt x="33" y="0"/>
                  </a:lnTo>
                  <a:lnTo>
                    <a:pt x="0" y="2"/>
                  </a:lnTo>
                  <a:cubicBezTo>
                    <a:pt x="14" y="1"/>
                    <a:pt x="25" y="1"/>
                    <a:pt x="3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 name="Google Shape;65;p14"/>
            <p:cNvSpPr/>
            <p:nvPr/>
          </p:nvSpPr>
          <p:spPr>
            <a:xfrm>
              <a:off x="3103562" y="2741613"/>
              <a:ext cx="28575" cy="3175"/>
            </a:xfrm>
            <a:custGeom>
              <a:avLst/>
              <a:gdLst/>
              <a:ahLst/>
              <a:cxnLst/>
              <a:rect l="l" t="t" r="r" b="b"/>
              <a:pathLst>
                <a:path w="15" h="1" extrusionOk="0">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 name="Google Shape;66;p14"/>
            <p:cNvSpPr/>
            <p:nvPr/>
          </p:nvSpPr>
          <p:spPr>
            <a:xfrm>
              <a:off x="1227137" y="2836863"/>
              <a:ext cx="20638" cy="0"/>
            </a:xfrm>
            <a:custGeom>
              <a:avLst/>
              <a:gdLst/>
              <a:ahLst/>
              <a:cxnLst/>
              <a:rect l="l" t="t" r="r" b="b"/>
              <a:pathLst>
                <a:path w="11" h="120000" extrusionOk="0">
                  <a:moveTo>
                    <a:pt x="11" y="0"/>
                  </a:moveTo>
                  <a:lnTo>
                    <a:pt x="11" y="0"/>
                  </a:ln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 name="Google Shape;67;p14"/>
            <p:cNvSpPr/>
            <p:nvPr/>
          </p:nvSpPr>
          <p:spPr>
            <a:xfrm>
              <a:off x="3660775" y="2713038"/>
              <a:ext cx="331788" cy="20637"/>
            </a:xfrm>
            <a:custGeom>
              <a:avLst/>
              <a:gdLst/>
              <a:ahLst/>
              <a:cxnLst/>
              <a:rect l="l" t="t" r="r" b="b"/>
              <a:pathLst>
                <a:path w="173" h="9" extrusionOk="0">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 name="Google Shape;68;p14"/>
            <p:cNvSpPr/>
            <p:nvPr/>
          </p:nvSpPr>
          <p:spPr>
            <a:xfrm>
              <a:off x="-1674813" y="2768600"/>
              <a:ext cx="1588" cy="0"/>
            </a:xfrm>
            <a:custGeom>
              <a:avLst/>
              <a:gdLst/>
              <a:ahLst/>
              <a:cxnLst/>
              <a:rect l="l" t="t" r="r" b="b"/>
              <a:pathLst>
                <a:path w="1" h="120000" extrusionOk="0">
                  <a:moveTo>
                    <a:pt x="0" y="0"/>
                  </a:moveTo>
                  <a:lnTo>
                    <a:pt x="0" y="0"/>
                  </a:lnTo>
                  <a:lnTo>
                    <a:pt x="1"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 name="Google Shape;69;p14"/>
            <p:cNvSpPr/>
            <p:nvPr/>
          </p:nvSpPr>
          <p:spPr>
            <a:xfrm>
              <a:off x="-1673225" y="2767013"/>
              <a:ext cx="36513" cy="1587"/>
            </a:xfrm>
            <a:custGeom>
              <a:avLst/>
              <a:gdLst/>
              <a:ahLst/>
              <a:cxnLst/>
              <a:rect l="l" t="t" r="r" b="b"/>
              <a:pathLst>
                <a:path w="19" h="1" extrusionOk="0">
                  <a:moveTo>
                    <a:pt x="3" y="0"/>
                  </a:moveTo>
                  <a:lnTo>
                    <a:pt x="3" y="0"/>
                  </a:lnTo>
                  <a:lnTo>
                    <a:pt x="0" y="1"/>
                  </a:lnTo>
                  <a:cubicBezTo>
                    <a:pt x="4" y="0"/>
                    <a:pt x="19"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 name="Google Shape;70;p14"/>
            <p:cNvSpPr/>
            <p:nvPr/>
          </p:nvSpPr>
          <p:spPr>
            <a:xfrm>
              <a:off x="2690812" y="2811463"/>
              <a:ext cx="47625" cy="4762"/>
            </a:xfrm>
            <a:custGeom>
              <a:avLst/>
              <a:gdLst/>
              <a:ahLst/>
              <a:cxnLst/>
              <a:rect l="l" t="t" r="r" b="b"/>
              <a:pathLst>
                <a:path w="25" h="2" extrusionOk="0">
                  <a:moveTo>
                    <a:pt x="13" y="0"/>
                  </a:moveTo>
                  <a:lnTo>
                    <a:pt x="13" y="0"/>
                  </a:lnTo>
                  <a:cubicBezTo>
                    <a:pt x="12" y="0"/>
                    <a:pt x="7" y="1"/>
                    <a:pt x="0" y="2"/>
                  </a:cubicBezTo>
                  <a:lnTo>
                    <a:pt x="25"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 name="Google Shape;71;p14"/>
            <p:cNvSpPr/>
            <p:nvPr/>
          </p:nvSpPr>
          <p:spPr>
            <a:xfrm>
              <a:off x="2822575" y="2794000"/>
              <a:ext cx="163513" cy="4762"/>
            </a:xfrm>
            <a:custGeom>
              <a:avLst/>
              <a:gdLst/>
              <a:ahLst/>
              <a:cxnLst/>
              <a:rect l="l" t="t" r="r" b="b"/>
              <a:pathLst>
                <a:path w="85" h="2" extrusionOk="0">
                  <a:moveTo>
                    <a:pt x="0" y="2"/>
                  </a:moveTo>
                  <a:lnTo>
                    <a:pt x="0" y="2"/>
                  </a:lnTo>
                  <a:lnTo>
                    <a:pt x="62" y="1"/>
                  </a:lnTo>
                  <a:lnTo>
                    <a:pt x="8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 name="Google Shape;72;p14"/>
            <p:cNvSpPr/>
            <p:nvPr/>
          </p:nvSpPr>
          <p:spPr>
            <a:xfrm>
              <a:off x="715962" y="2809875"/>
              <a:ext cx="1911350" cy="50800"/>
            </a:xfrm>
            <a:custGeom>
              <a:avLst/>
              <a:gdLst/>
              <a:ahLst/>
              <a:cxnLst/>
              <a:rect l="l" t="t" r="r" b="b"/>
              <a:pathLst>
                <a:path w="996" h="23" extrusionOk="0">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 name="Google Shape;73;p14"/>
            <p:cNvSpPr/>
            <p:nvPr/>
          </p:nvSpPr>
          <p:spPr>
            <a:xfrm>
              <a:off x="1995487" y="2822575"/>
              <a:ext cx="20638" cy="0"/>
            </a:xfrm>
            <a:custGeom>
              <a:avLst/>
              <a:gdLst/>
              <a:ahLst/>
              <a:cxnLst/>
              <a:rect l="l" t="t" r="r" b="b"/>
              <a:pathLst>
                <a:path w="10" h="120000" extrusionOk="0">
                  <a:moveTo>
                    <a:pt x="10" y="0"/>
                  </a:moveTo>
                  <a:lnTo>
                    <a:pt x="10" y="0"/>
                  </a:lnTo>
                  <a:lnTo>
                    <a:pt x="0" y="0"/>
                  </a:lnTo>
                  <a:cubicBezTo>
                    <a:pt x="1" y="0"/>
                    <a:pt x="4" y="0"/>
                    <a:pt x="1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 name="Google Shape;74;p14"/>
            <p:cNvSpPr/>
            <p:nvPr/>
          </p:nvSpPr>
          <p:spPr>
            <a:xfrm>
              <a:off x="1630362" y="2830513"/>
              <a:ext cx="22225" cy="0"/>
            </a:xfrm>
            <a:custGeom>
              <a:avLst/>
              <a:gdLst/>
              <a:ahLst/>
              <a:cxnLst/>
              <a:rect l="l" t="t" r="r" b="b"/>
              <a:pathLst>
                <a:path w="12" h="120000" extrusionOk="0">
                  <a:moveTo>
                    <a:pt x="11" y="0"/>
                  </a:moveTo>
                  <a:lnTo>
                    <a:pt x="11" y="0"/>
                  </a:lnTo>
                  <a:cubicBezTo>
                    <a:pt x="12" y="0"/>
                    <a:pt x="11" y="0"/>
                    <a:pt x="12" y="0"/>
                  </a:cubicBez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 name="Google Shape;75;p14"/>
            <p:cNvSpPr/>
            <p:nvPr/>
          </p:nvSpPr>
          <p:spPr>
            <a:xfrm>
              <a:off x="2651125" y="2798763"/>
              <a:ext cx="46038" cy="1587"/>
            </a:xfrm>
            <a:custGeom>
              <a:avLst/>
              <a:gdLst/>
              <a:ahLst/>
              <a:cxnLst/>
              <a:rect l="l" t="t" r="r" b="b"/>
              <a:pathLst>
                <a:path w="24" h="1" extrusionOk="0">
                  <a:moveTo>
                    <a:pt x="3" y="1"/>
                  </a:moveTo>
                  <a:lnTo>
                    <a:pt x="3" y="1"/>
                  </a:lnTo>
                  <a:lnTo>
                    <a:pt x="24" y="0"/>
                  </a:lnTo>
                  <a:lnTo>
                    <a:pt x="8" y="1"/>
                  </a:lnTo>
                  <a:cubicBezTo>
                    <a:pt x="2" y="1"/>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 name="Google Shape;76;p14"/>
            <p:cNvSpPr/>
            <p:nvPr/>
          </p:nvSpPr>
          <p:spPr>
            <a:xfrm>
              <a:off x="2698750" y="2809875"/>
              <a:ext cx="19050" cy="1587"/>
            </a:xfrm>
            <a:custGeom>
              <a:avLst/>
              <a:gdLst/>
              <a:ahLst/>
              <a:cxnLst/>
              <a:rect l="l" t="t" r="r" b="b"/>
              <a:pathLst>
                <a:path w="10" h="1" extrusionOk="0">
                  <a:moveTo>
                    <a:pt x="4" y="0"/>
                  </a:moveTo>
                  <a:lnTo>
                    <a:pt x="4" y="0"/>
                  </a:lnTo>
                  <a:lnTo>
                    <a:pt x="0" y="1"/>
                  </a:lnTo>
                  <a:lnTo>
                    <a:pt x="9" y="1"/>
                  </a:lnTo>
                  <a:cubicBezTo>
                    <a:pt x="10" y="0"/>
                    <a:pt x="9" y="0"/>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 name="Google Shape;77;p14"/>
            <p:cNvSpPr/>
            <p:nvPr/>
          </p:nvSpPr>
          <p:spPr>
            <a:xfrm>
              <a:off x="469900" y="2800350"/>
              <a:ext cx="23813" cy="3175"/>
            </a:xfrm>
            <a:custGeom>
              <a:avLst/>
              <a:gdLst/>
              <a:ahLst/>
              <a:cxnLst/>
              <a:rect l="l" t="t" r="r" b="b"/>
              <a:pathLst>
                <a:path w="13" h="1" extrusionOk="0">
                  <a:moveTo>
                    <a:pt x="13" y="0"/>
                  </a:moveTo>
                  <a:lnTo>
                    <a:pt x="13" y="0"/>
                  </a:lnTo>
                  <a:lnTo>
                    <a:pt x="0" y="1"/>
                  </a:lnTo>
                  <a:cubicBezTo>
                    <a:pt x="8" y="1"/>
                    <a:pt x="11" y="1"/>
                    <a:pt x="1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 name="Google Shape;78;p14"/>
            <p:cNvSpPr/>
            <p:nvPr/>
          </p:nvSpPr>
          <p:spPr>
            <a:xfrm>
              <a:off x="998537" y="2811463"/>
              <a:ext cx="1076325" cy="20637"/>
            </a:xfrm>
            <a:custGeom>
              <a:avLst/>
              <a:gdLst/>
              <a:ahLst/>
              <a:cxnLst/>
              <a:rect l="l" t="t" r="r" b="b"/>
              <a:pathLst>
                <a:path w="561" h="9" extrusionOk="0">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 name="Google Shape;79;p14"/>
            <p:cNvSpPr/>
            <p:nvPr/>
          </p:nvSpPr>
          <p:spPr>
            <a:xfrm>
              <a:off x="2495550" y="2803525"/>
              <a:ext cx="17463" cy="0"/>
            </a:xfrm>
            <a:custGeom>
              <a:avLst/>
              <a:gdLst/>
              <a:ahLst/>
              <a:cxnLst/>
              <a:rect l="l" t="t" r="r" b="b"/>
              <a:pathLst>
                <a:path w="9" h="120000" extrusionOk="0">
                  <a:moveTo>
                    <a:pt x="9" y="0"/>
                  </a:moveTo>
                  <a:lnTo>
                    <a:pt x="9" y="0"/>
                  </a:lnTo>
                  <a:lnTo>
                    <a:pt x="0" y="0"/>
                  </a:lnTo>
                  <a:lnTo>
                    <a:pt x="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 name="Google Shape;80;p14"/>
            <p:cNvSpPr/>
            <p:nvPr/>
          </p:nvSpPr>
          <p:spPr>
            <a:xfrm>
              <a:off x="2538412" y="2816225"/>
              <a:ext cx="1057275" cy="31750"/>
            </a:xfrm>
            <a:custGeom>
              <a:avLst/>
              <a:gdLst/>
              <a:ahLst/>
              <a:cxnLst/>
              <a:rect l="l" t="t" r="r" b="b"/>
              <a:pathLst>
                <a:path w="551" h="14" extrusionOk="0">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 name="Google Shape;81;p14"/>
            <p:cNvSpPr/>
            <p:nvPr/>
          </p:nvSpPr>
          <p:spPr>
            <a:xfrm>
              <a:off x="11777663" y="2757488"/>
              <a:ext cx="19050" cy="3175"/>
            </a:xfrm>
            <a:custGeom>
              <a:avLst/>
              <a:gdLst/>
              <a:ahLst/>
              <a:cxnLst/>
              <a:rect l="l" t="t" r="r" b="b"/>
              <a:pathLst>
                <a:path w="10" h="1" extrusionOk="0">
                  <a:moveTo>
                    <a:pt x="0" y="0"/>
                  </a:moveTo>
                  <a:lnTo>
                    <a:pt x="0" y="0"/>
                  </a:lnTo>
                  <a:lnTo>
                    <a:pt x="10" y="1"/>
                  </a:lnTo>
                  <a:cubicBezTo>
                    <a:pt x="8" y="1"/>
                    <a:pt x="4"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 name="Google Shape;82;p14"/>
            <p:cNvSpPr/>
            <p:nvPr/>
          </p:nvSpPr>
          <p:spPr>
            <a:xfrm>
              <a:off x="5983288" y="2741613"/>
              <a:ext cx="38100" cy="0"/>
            </a:xfrm>
            <a:custGeom>
              <a:avLst/>
              <a:gdLst/>
              <a:ahLst/>
              <a:cxnLst/>
              <a:rect l="l" t="t" r="r" b="b"/>
              <a:pathLst>
                <a:path w="20" h="120000" extrusionOk="0">
                  <a:moveTo>
                    <a:pt x="0" y="0"/>
                  </a:moveTo>
                  <a:lnTo>
                    <a:pt x="0" y="0"/>
                  </a:lnTo>
                  <a:lnTo>
                    <a:pt x="20"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 name="Google Shape;83;p14"/>
            <p:cNvSpPr/>
            <p:nvPr/>
          </p:nvSpPr>
          <p:spPr>
            <a:xfrm>
              <a:off x="6832600" y="2713038"/>
              <a:ext cx="53975" cy="1587"/>
            </a:xfrm>
            <a:custGeom>
              <a:avLst/>
              <a:gdLst/>
              <a:ahLst/>
              <a:cxnLst/>
              <a:rect l="l" t="t" r="r" b="b"/>
              <a:pathLst>
                <a:path w="28" h="1" extrusionOk="0">
                  <a:moveTo>
                    <a:pt x="0" y="1"/>
                  </a:moveTo>
                  <a:lnTo>
                    <a:pt x="0" y="1"/>
                  </a:lnTo>
                  <a:lnTo>
                    <a:pt x="28" y="0"/>
                  </a:lnTo>
                  <a:cubicBezTo>
                    <a:pt x="17" y="0"/>
                    <a:pt x="8"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 name="Google Shape;84;p14"/>
            <p:cNvSpPr/>
            <p:nvPr/>
          </p:nvSpPr>
          <p:spPr>
            <a:xfrm>
              <a:off x="11317288" y="2755900"/>
              <a:ext cx="9525" cy="0"/>
            </a:xfrm>
            <a:custGeom>
              <a:avLst/>
              <a:gdLst/>
              <a:ahLst/>
              <a:cxnLst/>
              <a:rect l="l" t="t" r="r" b="b"/>
              <a:pathLst>
                <a:path w="5" h="120000" extrusionOk="0">
                  <a:moveTo>
                    <a:pt x="5" y="0"/>
                  </a:moveTo>
                  <a:lnTo>
                    <a:pt x="5" y="0"/>
                  </a:lnTo>
                  <a:lnTo>
                    <a:pt x="4" y="0"/>
                  </a:lnTo>
                  <a:lnTo>
                    <a:pt x="0" y="0"/>
                  </a:lnTo>
                  <a:lnTo>
                    <a:pt x="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 name="Google Shape;85;p14"/>
            <p:cNvSpPr/>
            <p:nvPr/>
          </p:nvSpPr>
          <p:spPr>
            <a:xfrm>
              <a:off x="8534400" y="2735263"/>
              <a:ext cx="30163" cy="0"/>
            </a:xfrm>
            <a:custGeom>
              <a:avLst/>
              <a:gdLst/>
              <a:ahLst/>
              <a:cxnLst/>
              <a:rect l="l" t="t" r="r" b="b"/>
              <a:pathLst>
                <a:path w="16" h="120000" extrusionOk="0">
                  <a:moveTo>
                    <a:pt x="0" y="0"/>
                  </a:moveTo>
                  <a:lnTo>
                    <a:pt x="0" y="0"/>
                  </a:lnTo>
                  <a:cubicBezTo>
                    <a:pt x="4" y="0"/>
                    <a:pt x="9" y="0"/>
                    <a:pt x="16" y="0"/>
                  </a:cubicBezTo>
                  <a:cubicBezTo>
                    <a:pt x="15" y="0"/>
                    <a:pt x="9"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 name="Google Shape;86;p14"/>
            <p:cNvSpPr/>
            <p:nvPr/>
          </p:nvSpPr>
          <p:spPr>
            <a:xfrm>
              <a:off x="6821488" y="2714625"/>
              <a:ext cx="9525" cy="0"/>
            </a:xfrm>
            <a:custGeom>
              <a:avLst/>
              <a:gdLst/>
              <a:ahLst/>
              <a:cxnLst/>
              <a:rect l="l" t="t" r="r" b="b"/>
              <a:pathLst>
                <a:path w="5" h="120000" extrusionOk="0">
                  <a:moveTo>
                    <a:pt x="0" y="0"/>
                  </a:moveTo>
                  <a:lnTo>
                    <a:pt x="0" y="0"/>
                  </a:lnTo>
                  <a:lnTo>
                    <a:pt x="2"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7" name="Google Shape;87;p14"/>
            <p:cNvSpPr/>
            <p:nvPr/>
          </p:nvSpPr>
          <p:spPr>
            <a:xfrm>
              <a:off x="5583238" y="2719388"/>
              <a:ext cx="25400" cy="0"/>
            </a:xfrm>
            <a:custGeom>
              <a:avLst/>
              <a:gdLst/>
              <a:ahLst/>
              <a:cxnLst/>
              <a:rect l="l" t="t" r="r" b="b"/>
              <a:pathLst>
                <a:path w="13" h="120000" extrusionOk="0">
                  <a:moveTo>
                    <a:pt x="13" y="0"/>
                  </a:moveTo>
                  <a:lnTo>
                    <a:pt x="13" y="0"/>
                  </a:lnTo>
                  <a:lnTo>
                    <a:pt x="0"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8" name="Google Shape;88;p14"/>
            <p:cNvSpPr/>
            <p:nvPr/>
          </p:nvSpPr>
          <p:spPr>
            <a:xfrm>
              <a:off x="5638800" y="2740025"/>
              <a:ext cx="23813" cy="1587"/>
            </a:xfrm>
            <a:custGeom>
              <a:avLst/>
              <a:gdLst/>
              <a:ahLst/>
              <a:cxnLst/>
              <a:rect l="l" t="t" r="r" b="b"/>
              <a:pathLst>
                <a:path w="12" h="1" extrusionOk="0">
                  <a:moveTo>
                    <a:pt x="12" y="0"/>
                  </a:moveTo>
                  <a:lnTo>
                    <a:pt x="12" y="0"/>
                  </a:lnTo>
                  <a:lnTo>
                    <a:pt x="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9" name="Google Shape;89;p14"/>
            <p:cNvSpPr/>
            <p:nvPr/>
          </p:nvSpPr>
          <p:spPr>
            <a:xfrm>
              <a:off x="4303712" y="2728913"/>
              <a:ext cx="50800" cy="0"/>
            </a:xfrm>
            <a:custGeom>
              <a:avLst/>
              <a:gdLst/>
              <a:ahLst/>
              <a:cxnLst/>
              <a:rect l="l" t="t" r="r" b="b"/>
              <a:pathLst>
                <a:path w="26" h="120000" extrusionOk="0">
                  <a:moveTo>
                    <a:pt x="26" y="0"/>
                  </a:moveTo>
                  <a:lnTo>
                    <a:pt x="26" y="0"/>
                  </a:lnTo>
                  <a:lnTo>
                    <a:pt x="0" y="0"/>
                  </a:lnTo>
                  <a:cubicBezTo>
                    <a:pt x="13" y="0"/>
                    <a:pt x="20" y="0"/>
                    <a:pt x="2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0" name="Google Shape;90;p14"/>
            <p:cNvSpPr/>
            <p:nvPr/>
          </p:nvSpPr>
          <p:spPr>
            <a:xfrm>
              <a:off x="5519738" y="2735263"/>
              <a:ext cx="9525" cy="3175"/>
            </a:xfrm>
            <a:custGeom>
              <a:avLst/>
              <a:gdLst/>
              <a:ahLst/>
              <a:cxnLst/>
              <a:rect l="l" t="t" r="r" b="b"/>
              <a:pathLst>
                <a:path w="5" h="1" extrusionOk="0">
                  <a:moveTo>
                    <a:pt x="4" y="0"/>
                  </a:moveTo>
                  <a:lnTo>
                    <a:pt x="4" y="0"/>
                  </a:lnTo>
                  <a:lnTo>
                    <a:pt x="0" y="1"/>
                  </a:lnTo>
                  <a:cubicBezTo>
                    <a:pt x="3" y="1"/>
                    <a:pt x="5"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1" name="Google Shape;91;p14"/>
            <p:cNvSpPr/>
            <p:nvPr/>
          </p:nvSpPr>
          <p:spPr>
            <a:xfrm>
              <a:off x="12096750" y="2784475"/>
              <a:ext cx="6350" cy="0"/>
            </a:xfrm>
            <a:custGeom>
              <a:avLst/>
              <a:gdLst/>
              <a:ahLst/>
              <a:cxnLst/>
              <a:rect l="l" t="t" r="r" b="b"/>
              <a:pathLst>
                <a:path w="3" h="120000" extrusionOk="0">
                  <a:moveTo>
                    <a:pt x="3" y="0"/>
                  </a:moveTo>
                  <a:lnTo>
                    <a:pt x="3" y="0"/>
                  </a:lnTo>
                  <a:lnTo>
                    <a:pt x="1"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2" name="Google Shape;92;p14"/>
            <p:cNvSpPr/>
            <p:nvPr/>
          </p:nvSpPr>
          <p:spPr>
            <a:xfrm>
              <a:off x="12225338" y="2773363"/>
              <a:ext cx="46038" cy="0"/>
            </a:xfrm>
            <a:custGeom>
              <a:avLst/>
              <a:gdLst/>
              <a:ahLst/>
              <a:cxnLst/>
              <a:rect l="l" t="t" r="r" b="b"/>
              <a:pathLst>
                <a:path w="24" h="120000" extrusionOk="0">
                  <a:moveTo>
                    <a:pt x="0" y="0"/>
                  </a:moveTo>
                  <a:lnTo>
                    <a:pt x="0" y="0"/>
                  </a:lnTo>
                  <a:lnTo>
                    <a:pt x="24" y="0"/>
                  </a:lnTo>
                  <a:cubicBezTo>
                    <a:pt x="15" y="0"/>
                    <a:pt x="6"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3" name="Google Shape;93;p14"/>
            <p:cNvSpPr/>
            <p:nvPr/>
          </p:nvSpPr>
          <p:spPr>
            <a:xfrm>
              <a:off x="9274175" y="2746375"/>
              <a:ext cx="55563" cy="4762"/>
            </a:xfrm>
            <a:custGeom>
              <a:avLst/>
              <a:gdLst/>
              <a:ahLst/>
              <a:cxnLst/>
              <a:rect l="l" t="t" r="r" b="b"/>
              <a:pathLst>
                <a:path w="29" h="2" extrusionOk="0">
                  <a:moveTo>
                    <a:pt x="0" y="1"/>
                  </a:moveTo>
                  <a:lnTo>
                    <a:pt x="0" y="1"/>
                  </a:lnTo>
                  <a:cubicBezTo>
                    <a:pt x="7" y="1"/>
                    <a:pt x="23" y="2"/>
                    <a:pt x="15" y="2"/>
                  </a:cubicBezTo>
                  <a:cubicBezTo>
                    <a:pt x="29" y="2"/>
                    <a:pt x="2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4" name="Google Shape;94;p14"/>
            <p:cNvSpPr/>
            <p:nvPr/>
          </p:nvSpPr>
          <p:spPr>
            <a:xfrm>
              <a:off x="11847513" y="2827338"/>
              <a:ext cx="34925" cy="3175"/>
            </a:xfrm>
            <a:custGeom>
              <a:avLst/>
              <a:gdLst/>
              <a:ahLst/>
              <a:cxnLst/>
              <a:rect l="l" t="t" r="r" b="b"/>
              <a:pathLst>
                <a:path w="18" h="1" extrusionOk="0">
                  <a:moveTo>
                    <a:pt x="3" y="1"/>
                  </a:moveTo>
                  <a:lnTo>
                    <a:pt x="3" y="1"/>
                  </a:lnTo>
                  <a:cubicBezTo>
                    <a:pt x="7" y="1"/>
                    <a:pt x="13" y="0"/>
                    <a:pt x="18" y="0"/>
                  </a:cubicBezTo>
                  <a:cubicBezTo>
                    <a:pt x="8" y="0"/>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5" name="Google Shape;95;p14"/>
            <p:cNvSpPr/>
            <p:nvPr/>
          </p:nvSpPr>
          <p:spPr>
            <a:xfrm>
              <a:off x="11882438" y="2825750"/>
              <a:ext cx="25400" cy="1587"/>
            </a:xfrm>
            <a:custGeom>
              <a:avLst/>
              <a:gdLst/>
              <a:ahLst/>
              <a:cxnLst/>
              <a:rect l="l" t="t" r="r" b="b"/>
              <a:pathLst>
                <a:path w="14" h="1" extrusionOk="0">
                  <a:moveTo>
                    <a:pt x="0" y="1"/>
                  </a:moveTo>
                  <a:lnTo>
                    <a:pt x="0" y="1"/>
                  </a:lnTo>
                  <a:lnTo>
                    <a:pt x="14"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 name="Google Shape;96;p14"/>
            <p:cNvSpPr/>
            <p:nvPr/>
          </p:nvSpPr>
          <p:spPr>
            <a:xfrm>
              <a:off x="8915400" y="2809875"/>
              <a:ext cx="15875" cy="1587"/>
            </a:xfrm>
            <a:custGeom>
              <a:avLst/>
              <a:gdLst/>
              <a:ahLst/>
              <a:cxnLst/>
              <a:rect l="l" t="t" r="r" b="b"/>
              <a:pathLst>
                <a:path w="8" h="1" extrusionOk="0">
                  <a:moveTo>
                    <a:pt x="8" y="1"/>
                  </a:moveTo>
                  <a:lnTo>
                    <a:pt x="8" y="1"/>
                  </a:lnTo>
                  <a:cubicBezTo>
                    <a:pt x="6" y="0"/>
                    <a:pt x="3" y="0"/>
                    <a:pt x="0" y="0"/>
                  </a:cubicBezTo>
                  <a:cubicBezTo>
                    <a:pt x="1" y="0"/>
                    <a:pt x="4"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 name="Google Shape;97;p14"/>
            <p:cNvSpPr/>
            <p:nvPr/>
          </p:nvSpPr>
          <p:spPr>
            <a:xfrm>
              <a:off x="12109450" y="2752725"/>
              <a:ext cx="454025" cy="23812"/>
            </a:xfrm>
            <a:custGeom>
              <a:avLst/>
              <a:gdLst/>
              <a:ahLst/>
              <a:cxnLst/>
              <a:rect l="l" t="t" r="r" b="b"/>
              <a:pathLst>
                <a:path w="236" h="10" extrusionOk="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 name="Google Shape;98;p14"/>
            <p:cNvSpPr/>
            <p:nvPr/>
          </p:nvSpPr>
          <p:spPr>
            <a:xfrm>
              <a:off x="12182475" y="2816225"/>
              <a:ext cx="9525" cy="0"/>
            </a:xfrm>
            <a:custGeom>
              <a:avLst/>
              <a:gdLst/>
              <a:ahLst/>
              <a:cxnLst/>
              <a:rect l="l" t="t" r="r" b="b"/>
              <a:pathLst>
                <a:path w="5" h="120000" extrusionOk="0">
                  <a:moveTo>
                    <a:pt x="0" y="0"/>
                  </a:moveTo>
                  <a:lnTo>
                    <a:pt x="0" y="0"/>
                  </a:lnTo>
                  <a:lnTo>
                    <a:pt x="1"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 name="Google Shape;99;p14"/>
            <p:cNvSpPr/>
            <p:nvPr/>
          </p:nvSpPr>
          <p:spPr>
            <a:xfrm>
              <a:off x="4348162" y="2827338"/>
              <a:ext cx="17463" cy="3175"/>
            </a:xfrm>
            <a:custGeom>
              <a:avLst/>
              <a:gdLst/>
              <a:ahLst/>
              <a:cxnLst/>
              <a:rect l="l" t="t" r="r" b="b"/>
              <a:pathLst>
                <a:path w="9" h="1" extrusionOk="0">
                  <a:moveTo>
                    <a:pt x="8" y="0"/>
                  </a:moveTo>
                  <a:lnTo>
                    <a:pt x="8" y="0"/>
                  </a:lnTo>
                  <a:lnTo>
                    <a:pt x="0" y="1"/>
                  </a:lnTo>
                  <a:cubicBezTo>
                    <a:pt x="7" y="0"/>
                    <a:pt x="9" y="0"/>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 name="Google Shape;100;p14"/>
            <p:cNvSpPr/>
            <p:nvPr/>
          </p:nvSpPr>
          <p:spPr>
            <a:xfrm>
              <a:off x="12071350" y="2790825"/>
              <a:ext cx="0" cy="0"/>
            </a:xfrm>
            <a:custGeom>
              <a:avLst/>
              <a:gdLst/>
              <a:ahLst/>
              <a:cxnLst/>
              <a:rect l="l" t="t" r="r" b="b"/>
              <a:pathLst>
                <a:path w="120000" h="120000" extrusionOk="0">
                  <a:moveTo>
                    <a:pt x="0" y="0"/>
                  </a:moveTo>
                  <a:lnTo>
                    <a:pt x="0" y="0"/>
                  </a:lnTo>
                  <a:lnTo>
                    <a:pt x="0"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 name="Google Shape;101;p14"/>
            <p:cNvSpPr/>
            <p:nvPr/>
          </p:nvSpPr>
          <p:spPr>
            <a:xfrm>
              <a:off x="4754563" y="2827338"/>
              <a:ext cx="4763" cy="0"/>
            </a:xfrm>
            <a:custGeom>
              <a:avLst/>
              <a:gdLst/>
              <a:ahLst/>
              <a:cxnLst/>
              <a:rect l="l" t="t" r="r" b="b"/>
              <a:pathLst>
                <a:path w="2" h="120000" extrusionOk="0">
                  <a:moveTo>
                    <a:pt x="2" y="0"/>
                  </a:moveTo>
                  <a:lnTo>
                    <a:pt x="2" y="0"/>
                  </a:lnTo>
                  <a:lnTo>
                    <a:pt x="0" y="0"/>
                  </a:lnTo>
                  <a:cubicBezTo>
                    <a:pt x="1" y="0"/>
                    <a:pt x="1" y="0"/>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 name="Google Shape;102;p14"/>
            <p:cNvSpPr/>
            <p:nvPr/>
          </p:nvSpPr>
          <p:spPr>
            <a:xfrm>
              <a:off x="4852988" y="2719388"/>
              <a:ext cx="9525" cy="3175"/>
            </a:xfrm>
            <a:custGeom>
              <a:avLst/>
              <a:gdLst/>
              <a:ahLst/>
              <a:cxnLst/>
              <a:rect l="l" t="t" r="r" b="b"/>
              <a:pathLst>
                <a:path w="5" h="1" extrusionOk="0">
                  <a:moveTo>
                    <a:pt x="5" y="1"/>
                  </a:moveTo>
                  <a:lnTo>
                    <a:pt x="5" y="1"/>
                  </a:lnTo>
                  <a:cubicBezTo>
                    <a:pt x="5" y="1"/>
                    <a:pt x="5" y="1"/>
                    <a:pt x="4" y="0"/>
                  </a:cubicBezTo>
                  <a:cubicBezTo>
                    <a:pt x="0" y="1"/>
                    <a:pt x="2" y="1"/>
                    <a:pt x="5"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 name="Google Shape;103;p14"/>
            <p:cNvSpPr/>
            <p:nvPr/>
          </p:nvSpPr>
          <p:spPr>
            <a:xfrm>
              <a:off x="4759325" y="2827338"/>
              <a:ext cx="0" cy="0"/>
            </a:xfrm>
            <a:custGeom>
              <a:avLst/>
              <a:gdLst/>
              <a:ahLst/>
              <a:cxnLst/>
              <a:rect l="l" t="t" r="r" b="b"/>
              <a:pathLst>
                <a:path w="120000" h="120000" extrusionOk="0">
                  <a:moveTo>
                    <a:pt x="0" y="0"/>
                  </a:moveTo>
                  <a:lnTo>
                    <a:pt x="0" y="0"/>
                  </a:lnTo>
                  <a:cubicBezTo>
                    <a:pt x="0" y="0"/>
                    <a:pt x="0" y="0"/>
                    <a:pt x="0" y="0"/>
                  </a:cubicBez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 name="Google Shape;104;p14"/>
            <p:cNvSpPr/>
            <p:nvPr/>
          </p:nvSpPr>
          <p:spPr>
            <a:xfrm>
              <a:off x="6654800" y="2805113"/>
              <a:ext cx="19050" cy="1587"/>
            </a:xfrm>
            <a:custGeom>
              <a:avLst/>
              <a:gdLst/>
              <a:ahLst/>
              <a:cxnLst/>
              <a:rect l="l" t="t" r="r" b="b"/>
              <a:pathLst>
                <a:path w="10" h="1" extrusionOk="0">
                  <a:moveTo>
                    <a:pt x="10" y="1"/>
                  </a:moveTo>
                  <a:lnTo>
                    <a:pt x="10" y="1"/>
                  </a:lnTo>
                  <a:lnTo>
                    <a:pt x="2" y="0"/>
                  </a:lnTo>
                  <a:cubicBezTo>
                    <a:pt x="0" y="0"/>
                    <a:pt x="2" y="0"/>
                    <a:pt x="1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 name="Google Shape;105;p14"/>
            <p:cNvSpPr/>
            <p:nvPr/>
          </p:nvSpPr>
          <p:spPr>
            <a:xfrm>
              <a:off x="6289675" y="2798763"/>
              <a:ext cx="6350" cy="0"/>
            </a:xfrm>
            <a:custGeom>
              <a:avLst/>
              <a:gdLst/>
              <a:ahLst/>
              <a:cxnLst/>
              <a:rect l="l" t="t" r="r" b="b"/>
              <a:pathLst>
                <a:path w="3" h="120000" extrusionOk="0">
                  <a:moveTo>
                    <a:pt x="3" y="0"/>
                  </a:moveTo>
                  <a:lnTo>
                    <a:pt x="3"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 name="Google Shape;106;p14"/>
            <p:cNvSpPr/>
            <p:nvPr/>
          </p:nvSpPr>
          <p:spPr>
            <a:xfrm>
              <a:off x="9140825" y="2725738"/>
              <a:ext cx="44450" cy="0"/>
            </a:xfrm>
            <a:custGeom>
              <a:avLst/>
              <a:gdLst/>
              <a:ahLst/>
              <a:cxnLst/>
              <a:rect l="l" t="t" r="r" b="b"/>
              <a:pathLst>
                <a:path w="23" h="120000" extrusionOk="0">
                  <a:moveTo>
                    <a:pt x="23" y="0"/>
                  </a:moveTo>
                  <a:lnTo>
                    <a:pt x="23" y="0"/>
                  </a:lnTo>
                  <a:lnTo>
                    <a:pt x="0" y="0"/>
                  </a:lnTo>
                  <a:lnTo>
                    <a:pt x="2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 name="Google Shape;107;p14"/>
            <p:cNvSpPr/>
            <p:nvPr/>
          </p:nvSpPr>
          <p:spPr>
            <a:xfrm>
              <a:off x="4737100" y="2827338"/>
              <a:ext cx="17463" cy="3175"/>
            </a:xfrm>
            <a:custGeom>
              <a:avLst/>
              <a:gdLst/>
              <a:ahLst/>
              <a:cxnLst/>
              <a:rect l="l" t="t" r="r" b="b"/>
              <a:pathLst>
                <a:path w="9" h="1" extrusionOk="0">
                  <a:moveTo>
                    <a:pt x="9" y="0"/>
                  </a:moveTo>
                  <a:lnTo>
                    <a:pt x="9" y="0"/>
                  </a:lnTo>
                  <a:lnTo>
                    <a:pt x="0" y="1"/>
                  </a:lnTo>
                  <a:cubicBezTo>
                    <a:pt x="5" y="0"/>
                    <a:pt x="8" y="0"/>
                    <a:pt x="9"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 name="Google Shape;108;p14"/>
            <p:cNvSpPr/>
            <p:nvPr/>
          </p:nvSpPr>
          <p:spPr>
            <a:xfrm>
              <a:off x="7239000" y="2779713"/>
              <a:ext cx="11113" cy="3175"/>
            </a:xfrm>
            <a:custGeom>
              <a:avLst/>
              <a:gdLst/>
              <a:ahLst/>
              <a:cxnLst/>
              <a:rect l="l" t="t" r="r" b="b"/>
              <a:pathLst>
                <a:path w="6" h="1" extrusionOk="0">
                  <a:moveTo>
                    <a:pt x="6" y="0"/>
                  </a:moveTo>
                  <a:lnTo>
                    <a:pt x="6" y="0"/>
                  </a:lnTo>
                  <a:lnTo>
                    <a:pt x="0" y="1"/>
                  </a:lnTo>
                  <a:lnTo>
                    <a:pt x="4" y="1"/>
                  </a:lnTo>
                  <a:lnTo>
                    <a:pt x="6"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 name="Google Shape;109;p14"/>
            <p:cNvSpPr/>
            <p:nvPr/>
          </p:nvSpPr>
          <p:spPr>
            <a:xfrm>
              <a:off x="7181850" y="2773363"/>
              <a:ext cx="468313" cy="15875"/>
            </a:xfrm>
            <a:custGeom>
              <a:avLst/>
              <a:gdLst/>
              <a:ahLst/>
              <a:cxnLst/>
              <a:rect l="l" t="t" r="r" b="b"/>
              <a:pathLst>
                <a:path w="244" h="7" extrusionOk="0">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 name="Google Shape;110;p14"/>
            <p:cNvSpPr/>
            <p:nvPr/>
          </p:nvSpPr>
          <p:spPr>
            <a:xfrm>
              <a:off x="7407275" y="2787650"/>
              <a:ext cx="26988" cy="0"/>
            </a:xfrm>
            <a:custGeom>
              <a:avLst/>
              <a:gdLst/>
              <a:ahLst/>
              <a:cxnLst/>
              <a:rect l="l" t="t" r="r" b="b"/>
              <a:pathLst>
                <a:path w="14" h="120000" extrusionOk="0">
                  <a:moveTo>
                    <a:pt x="14" y="0"/>
                  </a:moveTo>
                  <a:lnTo>
                    <a:pt x="14" y="0"/>
                  </a:lnTo>
                  <a:lnTo>
                    <a:pt x="0" y="0"/>
                  </a:lnTo>
                  <a:cubicBezTo>
                    <a:pt x="8" y="0"/>
                    <a:pt x="11" y="0"/>
                    <a:pt x="1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 name="Google Shape;111;p14"/>
            <p:cNvSpPr/>
            <p:nvPr/>
          </p:nvSpPr>
          <p:spPr>
            <a:xfrm>
              <a:off x="8123238" y="2794000"/>
              <a:ext cx="31750" cy="1587"/>
            </a:xfrm>
            <a:custGeom>
              <a:avLst/>
              <a:gdLst/>
              <a:ahLst/>
              <a:cxnLst/>
              <a:rect l="l" t="t" r="r" b="b"/>
              <a:pathLst>
                <a:path w="16" h="1" extrusionOk="0">
                  <a:moveTo>
                    <a:pt x="0" y="1"/>
                  </a:moveTo>
                  <a:lnTo>
                    <a:pt x="0" y="1"/>
                  </a:lnTo>
                  <a:lnTo>
                    <a:pt x="16"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 name="Google Shape;112;p14"/>
            <p:cNvSpPr/>
            <p:nvPr/>
          </p:nvSpPr>
          <p:spPr>
            <a:xfrm>
              <a:off x="3070225" y="2794000"/>
              <a:ext cx="101600" cy="4762"/>
            </a:xfrm>
            <a:custGeom>
              <a:avLst/>
              <a:gdLst/>
              <a:ahLst/>
              <a:cxnLst/>
              <a:rect l="l" t="t" r="r" b="b"/>
              <a:pathLst>
                <a:path w="53" h="2" extrusionOk="0">
                  <a:moveTo>
                    <a:pt x="0" y="0"/>
                  </a:moveTo>
                  <a:lnTo>
                    <a:pt x="0" y="0"/>
                  </a:lnTo>
                  <a:cubicBezTo>
                    <a:pt x="2" y="1"/>
                    <a:pt x="53" y="2"/>
                    <a:pt x="52" y="0"/>
                  </a:cubicBez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 name="Google Shape;113;p14"/>
            <p:cNvSpPr/>
            <p:nvPr/>
          </p:nvSpPr>
          <p:spPr>
            <a:xfrm>
              <a:off x="9963150" y="2778125"/>
              <a:ext cx="41275" cy="0"/>
            </a:xfrm>
            <a:custGeom>
              <a:avLst/>
              <a:gdLst/>
              <a:ahLst/>
              <a:cxnLst/>
              <a:rect l="l" t="t" r="r" b="b"/>
              <a:pathLst>
                <a:path w="21" h="120000" extrusionOk="0">
                  <a:moveTo>
                    <a:pt x="21" y="0"/>
                  </a:moveTo>
                  <a:lnTo>
                    <a:pt x="21" y="0"/>
                  </a:lnTo>
                  <a:lnTo>
                    <a:pt x="3" y="0"/>
                  </a:lnTo>
                  <a:lnTo>
                    <a:pt x="0" y="0"/>
                  </a:lnTo>
                  <a:cubicBezTo>
                    <a:pt x="4" y="0"/>
                    <a:pt x="15"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 name="Google Shape;114;p14"/>
            <p:cNvSpPr/>
            <p:nvPr/>
          </p:nvSpPr>
          <p:spPr>
            <a:xfrm>
              <a:off x="7523163" y="2773363"/>
              <a:ext cx="30163" cy="3175"/>
            </a:xfrm>
            <a:custGeom>
              <a:avLst/>
              <a:gdLst/>
              <a:ahLst/>
              <a:cxnLst/>
              <a:rect l="l" t="t" r="r" b="b"/>
              <a:pathLst>
                <a:path w="16" h="1" extrusionOk="0">
                  <a:moveTo>
                    <a:pt x="16" y="0"/>
                  </a:moveTo>
                  <a:lnTo>
                    <a:pt x="16" y="0"/>
                  </a:lnTo>
                  <a:cubicBezTo>
                    <a:pt x="6" y="0"/>
                    <a:pt x="2" y="1"/>
                    <a:pt x="0" y="1"/>
                  </a:cubicBezTo>
                  <a:cubicBezTo>
                    <a:pt x="6" y="1"/>
                    <a:pt x="12" y="1"/>
                    <a:pt x="1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 name="Google Shape;115;p14"/>
            <p:cNvSpPr/>
            <p:nvPr/>
          </p:nvSpPr>
          <p:spPr>
            <a:xfrm>
              <a:off x="10009188" y="2787650"/>
              <a:ext cx="115888" cy="3175"/>
            </a:xfrm>
            <a:custGeom>
              <a:avLst/>
              <a:gdLst/>
              <a:ahLst/>
              <a:cxnLst/>
              <a:rect l="l" t="t" r="r" b="b"/>
              <a:pathLst>
                <a:path w="60" h="2" extrusionOk="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 name="Google Shape;116;p14"/>
            <p:cNvSpPr/>
            <p:nvPr/>
          </p:nvSpPr>
          <p:spPr>
            <a:xfrm>
              <a:off x="10125075" y="2789238"/>
              <a:ext cx="1588" cy="0"/>
            </a:xfrm>
            <a:custGeom>
              <a:avLst/>
              <a:gdLst/>
              <a:ahLst/>
              <a:cxnLst/>
              <a:rect l="l" t="t" r="r" b="b"/>
              <a:pathLst>
                <a:path w="1" h="120000" extrusionOk="0">
                  <a:moveTo>
                    <a:pt x="1" y="0"/>
                  </a:moveTo>
                  <a:lnTo>
                    <a:pt x="1" y="0"/>
                  </a:lnTo>
                  <a:lnTo>
                    <a:pt x="0" y="0"/>
                  </a:lnTo>
                  <a:lnTo>
                    <a:pt x="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 name="Google Shape;117;p14"/>
            <p:cNvSpPr/>
            <p:nvPr/>
          </p:nvSpPr>
          <p:spPr>
            <a:xfrm>
              <a:off x="-4110038" y="2703513"/>
              <a:ext cx="16486189" cy="134937"/>
            </a:xfrm>
            <a:custGeom>
              <a:avLst/>
              <a:gdLst/>
              <a:ahLst/>
              <a:cxnLst/>
              <a:rect l="l" t="t" r="r" b="b"/>
              <a:pathLst>
                <a:path w="8594" h="60" extrusionOk="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 name="Google Shape;118;p14"/>
            <p:cNvSpPr/>
            <p:nvPr/>
          </p:nvSpPr>
          <p:spPr>
            <a:xfrm>
              <a:off x="12117388" y="2779713"/>
              <a:ext cx="127000" cy="4762"/>
            </a:xfrm>
            <a:custGeom>
              <a:avLst/>
              <a:gdLst/>
              <a:ahLst/>
              <a:cxnLst/>
              <a:rect l="l" t="t" r="r" b="b"/>
              <a:pathLst>
                <a:path w="66" h="2" extrusionOk="0">
                  <a:moveTo>
                    <a:pt x="19" y="2"/>
                  </a:moveTo>
                  <a:lnTo>
                    <a:pt x="19" y="2"/>
                  </a:lnTo>
                  <a:cubicBezTo>
                    <a:pt x="33" y="2"/>
                    <a:pt x="66" y="2"/>
                    <a:pt x="60" y="0"/>
                  </a:cubicBezTo>
                  <a:cubicBezTo>
                    <a:pt x="60" y="2"/>
                    <a:pt x="0" y="0"/>
                    <a:pt x="19"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 name="Google Shape;119;p14"/>
            <p:cNvSpPr/>
            <p:nvPr/>
          </p:nvSpPr>
          <p:spPr>
            <a:xfrm>
              <a:off x="12182475" y="2787650"/>
              <a:ext cx="79375" cy="1587"/>
            </a:xfrm>
            <a:custGeom>
              <a:avLst/>
              <a:gdLst/>
              <a:ahLst/>
              <a:cxnLst/>
              <a:rect l="l" t="t" r="r" b="b"/>
              <a:pathLst>
                <a:path w="41" h="1" extrusionOk="0">
                  <a:moveTo>
                    <a:pt x="25" y="1"/>
                  </a:moveTo>
                  <a:lnTo>
                    <a:pt x="25" y="1"/>
                  </a:lnTo>
                  <a:cubicBezTo>
                    <a:pt x="27" y="1"/>
                    <a:pt x="26" y="0"/>
                    <a:pt x="41" y="0"/>
                  </a:cubicBezTo>
                  <a:lnTo>
                    <a:pt x="0" y="0"/>
                  </a:lnTo>
                  <a:lnTo>
                    <a:pt x="2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 name="Google Shape;120;p14"/>
            <p:cNvSpPr/>
            <p:nvPr/>
          </p:nvSpPr>
          <p:spPr>
            <a:xfrm>
              <a:off x="12307888" y="2809875"/>
              <a:ext cx="249238" cy="15875"/>
            </a:xfrm>
            <a:custGeom>
              <a:avLst/>
              <a:gdLst/>
              <a:ahLst/>
              <a:cxnLst/>
              <a:rect l="l" t="t" r="r" b="b"/>
              <a:pathLst>
                <a:path w="130" h="7" extrusionOk="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 name="Google Shape;121;p14"/>
            <p:cNvSpPr/>
            <p:nvPr/>
          </p:nvSpPr>
          <p:spPr>
            <a:xfrm>
              <a:off x="12252325" y="2825750"/>
              <a:ext cx="73025" cy="1587"/>
            </a:xfrm>
            <a:custGeom>
              <a:avLst/>
              <a:gdLst/>
              <a:ahLst/>
              <a:cxnLst/>
              <a:rect l="l" t="t" r="r" b="b"/>
              <a:pathLst>
                <a:path w="38" h="1" extrusionOk="0">
                  <a:moveTo>
                    <a:pt x="4" y="1"/>
                  </a:moveTo>
                  <a:lnTo>
                    <a:pt x="4" y="1"/>
                  </a:lnTo>
                  <a:lnTo>
                    <a:pt x="38" y="0"/>
                  </a:lnTo>
                  <a:lnTo>
                    <a:pt x="34" y="0"/>
                  </a:lnTo>
                  <a:lnTo>
                    <a:pt x="0" y="1"/>
                  </a:lnTo>
                  <a:lnTo>
                    <a:pt x="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 name="Google Shape;122;p14"/>
            <p:cNvSpPr/>
            <p:nvPr/>
          </p:nvSpPr>
          <p:spPr>
            <a:xfrm>
              <a:off x="10779125" y="2733675"/>
              <a:ext cx="66675" cy="4762"/>
            </a:xfrm>
            <a:custGeom>
              <a:avLst/>
              <a:gdLst/>
              <a:ahLst/>
              <a:cxnLst/>
              <a:rect l="l" t="t" r="r" b="b"/>
              <a:pathLst>
                <a:path w="35" h="2" extrusionOk="0">
                  <a:moveTo>
                    <a:pt x="35" y="2"/>
                  </a:moveTo>
                  <a:lnTo>
                    <a:pt x="35" y="2"/>
                  </a:lnTo>
                  <a:cubicBezTo>
                    <a:pt x="32" y="0"/>
                    <a:pt x="11" y="1"/>
                    <a:pt x="0" y="2"/>
                  </a:cubicBezTo>
                  <a:cubicBezTo>
                    <a:pt x="9" y="2"/>
                    <a:pt x="22" y="2"/>
                    <a:pt x="3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 name="Google Shape;123;p14"/>
            <p:cNvSpPr/>
            <p:nvPr/>
          </p:nvSpPr>
          <p:spPr>
            <a:xfrm>
              <a:off x="-2471738" y="2738438"/>
              <a:ext cx="496888" cy="1587"/>
            </a:xfrm>
            <a:custGeom>
              <a:avLst/>
              <a:gdLst/>
              <a:ahLst/>
              <a:cxnLst/>
              <a:rect l="l" t="t" r="r" b="b"/>
              <a:pathLst>
                <a:path w="259" h="1" extrusionOk="0">
                  <a:moveTo>
                    <a:pt x="259" y="0"/>
                  </a:moveTo>
                  <a:lnTo>
                    <a:pt x="259" y="0"/>
                  </a:lnTo>
                  <a:lnTo>
                    <a:pt x="0" y="1"/>
                  </a:lnTo>
                  <a:lnTo>
                    <a:pt x="25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 name="Google Shape;124;p14"/>
            <p:cNvSpPr/>
            <p:nvPr/>
          </p:nvSpPr>
          <p:spPr>
            <a:xfrm>
              <a:off x="9136063" y="2735263"/>
              <a:ext cx="387350" cy="14287"/>
            </a:xfrm>
            <a:custGeom>
              <a:avLst/>
              <a:gdLst/>
              <a:ahLst/>
              <a:cxnLst/>
              <a:rect l="l" t="t" r="r" b="b"/>
              <a:pathLst>
                <a:path w="202" h="6" extrusionOk="0">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 name="Google Shape;125;p14"/>
            <p:cNvSpPr/>
            <p:nvPr/>
          </p:nvSpPr>
          <p:spPr>
            <a:xfrm>
              <a:off x="9139238" y="2725738"/>
              <a:ext cx="142875" cy="9525"/>
            </a:xfrm>
            <a:custGeom>
              <a:avLst/>
              <a:gdLst/>
              <a:ahLst/>
              <a:cxnLst/>
              <a:rect l="l" t="t" r="r" b="b"/>
              <a:pathLst>
                <a:path w="75" h="4" extrusionOk="0">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6" name="Google Shape;126;p14"/>
            <p:cNvSpPr/>
            <p:nvPr/>
          </p:nvSpPr>
          <p:spPr>
            <a:xfrm>
              <a:off x="9805988" y="2817813"/>
              <a:ext cx="39688" cy="3175"/>
            </a:xfrm>
            <a:custGeom>
              <a:avLst/>
              <a:gdLst/>
              <a:ahLst/>
              <a:cxnLst/>
              <a:rect l="l" t="t" r="r" b="b"/>
              <a:pathLst>
                <a:path w="21" h="1" extrusionOk="0">
                  <a:moveTo>
                    <a:pt x="21" y="0"/>
                  </a:moveTo>
                  <a:lnTo>
                    <a:pt x="21" y="0"/>
                  </a:lnTo>
                  <a:lnTo>
                    <a:pt x="0" y="1"/>
                  </a:lnTo>
                  <a:lnTo>
                    <a:pt x="17" y="1"/>
                  </a:lnTo>
                  <a:lnTo>
                    <a:pt x="2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 name="Google Shape;127;p14"/>
            <p:cNvSpPr/>
            <p:nvPr/>
          </p:nvSpPr>
          <p:spPr>
            <a:xfrm>
              <a:off x="8580438" y="2725738"/>
              <a:ext cx="66675" cy="3175"/>
            </a:xfrm>
            <a:custGeom>
              <a:avLst/>
              <a:gdLst/>
              <a:ahLst/>
              <a:cxnLst/>
              <a:rect l="l" t="t" r="r" b="b"/>
              <a:pathLst>
                <a:path w="35" h="1" extrusionOk="0">
                  <a:moveTo>
                    <a:pt x="27" y="1"/>
                  </a:moveTo>
                  <a:lnTo>
                    <a:pt x="27" y="1"/>
                  </a:lnTo>
                  <a:lnTo>
                    <a:pt x="35" y="1"/>
                  </a:lnTo>
                  <a:lnTo>
                    <a:pt x="0" y="0"/>
                  </a:lnTo>
                  <a:lnTo>
                    <a:pt x="27"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 name="Google Shape;128;p14"/>
            <p:cNvSpPr/>
            <p:nvPr/>
          </p:nvSpPr>
          <p:spPr>
            <a:xfrm>
              <a:off x="8647113" y="2725738"/>
              <a:ext cx="15875" cy="3175"/>
            </a:xfrm>
            <a:custGeom>
              <a:avLst/>
              <a:gdLst/>
              <a:ahLst/>
              <a:cxnLst/>
              <a:rect l="l" t="t" r="r" b="b"/>
              <a:pathLst>
                <a:path w="8" h="1" extrusionOk="0">
                  <a:moveTo>
                    <a:pt x="8" y="0"/>
                  </a:moveTo>
                  <a:lnTo>
                    <a:pt x="8" y="0"/>
                  </a:lnTo>
                  <a:lnTo>
                    <a:pt x="0" y="1"/>
                  </a:lnTo>
                  <a:lnTo>
                    <a:pt x="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 name="Google Shape;129;p14"/>
            <p:cNvSpPr/>
            <p:nvPr/>
          </p:nvSpPr>
          <p:spPr>
            <a:xfrm>
              <a:off x="9794875" y="2830513"/>
              <a:ext cx="90488" cy="1587"/>
            </a:xfrm>
            <a:custGeom>
              <a:avLst/>
              <a:gdLst/>
              <a:ahLst/>
              <a:cxnLst/>
              <a:rect l="l" t="t" r="r" b="b"/>
              <a:pathLst>
                <a:path w="47" h="1" extrusionOk="0">
                  <a:moveTo>
                    <a:pt x="0" y="0"/>
                  </a:moveTo>
                  <a:lnTo>
                    <a:pt x="0" y="0"/>
                  </a:lnTo>
                  <a:lnTo>
                    <a:pt x="32" y="1"/>
                  </a:lnTo>
                  <a:lnTo>
                    <a:pt x="47"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 name="Google Shape;130;p14"/>
            <p:cNvSpPr/>
            <p:nvPr/>
          </p:nvSpPr>
          <p:spPr>
            <a:xfrm>
              <a:off x="9232900" y="2795588"/>
              <a:ext cx="84138" cy="3175"/>
            </a:xfrm>
            <a:custGeom>
              <a:avLst/>
              <a:gdLst/>
              <a:ahLst/>
              <a:cxnLst/>
              <a:rect l="l" t="t" r="r" b="b"/>
              <a:pathLst>
                <a:path w="44" h="1" extrusionOk="0">
                  <a:moveTo>
                    <a:pt x="16" y="1"/>
                  </a:moveTo>
                  <a:lnTo>
                    <a:pt x="16" y="1"/>
                  </a:lnTo>
                  <a:lnTo>
                    <a:pt x="44" y="1"/>
                  </a:lnTo>
                  <a:cubicBezTo>
                    <a:pt x="39" y="1"/>
                    <a:pt x="0" y="0"/>
                    <a:pt x="16"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 name="Google Shape;131;p14"/>
            <p:cNvSpPr/>
            <p:nvPr/>
          </p:nvSpPr>
          <p:spPr>
            <a:xfrm>
              <a:off x="8158163" y="2725738"/>
              <a:ext cx="71438" cy="3175"/>
            </a:xfrm>
            <a:custGeom>
              <a:avLst/>
              <a:gdLst/>
              <a:ahLst/>
              <a:cxnLst/>
              <a:rect l="l" t="t" r="r" b="b"/>
              <a:pathLst>
                <a:path w="37" h="1" extrusionOk="0">
                  <a:moveTo>
                    <a:pt x="34" y="0"/>
                  </a:moveTo>
                  <a:lnTo>
                    <a:pt x="34" y="0"/>
                  </a:lnTo>
                  <a:lnTo>
                    <a:pt x="0" y="1"/>
                  </a:lnTo>
                  <a:lnTo>
                    <a:pt x="3" y="1"/>
                  </a:lnTo>
                  <a:lnTo>
                    <a:pt x="37" y="0"/>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 name="Google Shape;132;p14"/>
            <p:cNvSpPr/>
            <p:nvPr/>
          </p:nvSpPr>
          <p:spPr>
            <a:xfrm>
              <a:off x="8734425" y="2814638"/>
              <a:ext cx="144463" cy="3175"/>
            </a:xfrm>
            <a:custGeom>
              <a:avLst/>
              <a:gdLst/>
              <a:ahLst/>
              <a:cxnLst/>
              <a:rect l="l" t="t" r="r" b="b"/>
              <a:pathLst>
                <a:path w="76" h="2" extrusionOk="0">
                  <a:moveTo>
                    <a:pt x="56" y="0"/>
                  </a:moveTo>
                  <a:lnTo>
                    <a:pt x="56" y="0"/>
                  </a:lnTo>
                  <a:cubicBezTo>
                    <a:pt x="76" y="2"/>
                    <a:pt x="0" y="0"/>
                    <a:pt x="40" y="2"/>
                  </a:cubicBezTo>
                  <a:cubicBezTo>
                    <a:pt x="76" y="2"/>
                    <a:pt x="61" y="1"/>
                    <a:pt x="5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 name="Google Shape;133;p14"/>
            <p:cNvSpPr/>
            <p:nvPr/>
          </p:nvSpPr>
          <p:spPr>
            <a:xfrm>
              <a:off x="8023225" y="2782888"/>
              <a:ext cx="26988" cy="1587"/>
            </a:xfrm>
            <a:custGeom>
              <a:avLst/>
              <a:gdLst/>
              <a:ahLst/>
              <a:cxnLst/>
              <a:rect l="l" t="t" r="r" b="b"/>
              <a:pathLst>
                <a:path w="14" h="1" extrusionOk="0">
                  <a:moveTo>
                    <a:pt x="14" y="0"/>
                  </a:moveTo>
                  <a:lnTo>
                    <a:pt x="14" y="0"/>
                  </a:lnTo>
                  <a:cubicBezTo>
                    <a:pt x="9" y="0"/>
                    <a:pt x="5" y="0"/>
                    <a:pt x="0" y="1"/>
                  </a:cubicBezTo>
                  <a:lnTo>
                    <a:pt x="1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4" name="Google Shape;134;p14"/>
            <p:cNvSpPr/>
            <p:nvPr/>
          </p:nvSpPr>
          <p:spPr>
            <a:xfrm>
              <a:off x="8050213" y="2782888"/>
              <a:ext cx="77788" cy="1587"/>
            </a:xfrm>
            <a:custGeom>
              <a:avLst/>
              <a:gdLst/>
              <a:ahLst/>
              <a:cxnLst/>
              <a:rect l="l" t="t" r="r" b="b"/>
              <a:pathLst>
                <a:path w="40" h="1" extrusionOk="0">
                  <a:moveTo>
                    <a:pt x="0" y="0"/>
                  </a:moveTo>
                  <a:lnTo>
                    <a:pt x="0" y="0"/>
                  </a:lnTo>
                  <a:cubicBezTo>
                    <a:pt x="15" y="0"/>
                    <a:pt x="30" y="1"/>
                    <a:pt x="40" y="1"/>
                  </a:cubicBezTo>
                  <a:cubicBezTo>
                    <a:pt x="21" y="0"/>
                    <a:pt x="15"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 name="Google Shape;135;p14"/>
            <p:cNvSpPr/>
            <p:nvPr/>
          </p:nvSpPr>
          <p:spPr>
            <a:xfrm>
              <a:off x="7715250" y="2779713"/>
              <a:ext cx="90488" cy="7937"/>
            </a:xfrm>
            <a:custGeom>
              <a:avLst/>
              <a:gdLst/>
              <a:ahLst/>
              <a:cxnLst/>
              <a:rect l="l" t="t" r="r" b="b"/>
              <a:pathLst>
                <a:path w="47" h="3" extrusionOk="0">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 name="Google Shape;136;p14"/>
            <p:cNvSpPr/>
            <p:nvPr/>
          </p:nvSpPr>
          <p:spPr>
            <a:xfrm>
              <a:off x="6508750" y="2713038"/>
              <a:ext cx="247650" cy="6350"/>
            </a:xfrm>
            <a:custGeom>
              <a:avLst/>
              <a:gdLst/>
              <a:ahLst/>
              <a:cxnLst/>
              <a:rect l="l" t="t" r="r" b="b"/>
              <a:pathLst>
                <a:path w="129" h="3" extrusionOk="0">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 name="Google Shape;137;p14"/>
            <p:cNvSpPr/>
            <p:nvPr/>
          </p:nvSpPr>
          <p:spPr>
            <a:xfrm>
              <a:off x="6756400" y="2713038"/>
              <a:ext cx="33338" cy="0"/>
            </a:xfrm>
            <a:custGeom>
              <a:avLst/>
              <a:gdLst/>
              <a:ahLst/>
              <a:cxnLst/>
              <a:rect l="l" t="t" r="r" b="b"/>
              <a:pathLst>
                <a:path w="18" h="120000" extrusionOk="0">
                  <a:moveTo>
                    <a:pt x="0" y="0"/>
                  </a:moveTo>
                  <a:lnTo>
                    <a:pt x="0" y="0"/>
                  </a:lnTo>
                  <a:lnTo>
                    <a:pt x="18"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 name="Google Shape;138;p14"/>
            <p:cNvSpPr/>
            <p:nvPr/>
          </p:nvSpPr>
          <p:spPr>
            <a:xfrm>
              <a:off x="8047038" y="2820988"/>
              <a:ext cx="58738" cy="4762"/>
            </a:xfrm>
            <a:custGeom>
              <a:avLst/>
              <a:gdLst/>
              <a:ahLst/>
              <a:cxnLst/>
              <a:rect l="l" t="t" r="r" b="b"/>
              <a:pathLst>
                <a:path w="31" h="2" extrusionOk="0">
                  <a:moveTo>
                    <a:pt x="31" y="0"/>
                  </a:moveTo>
                  <a:lnTo>
                    <a:pt x="31" y="0"/>
                  </a:lnTo>
                  <a:lnTo>
                    <a:pt x="0" y="2"/>
                  </a:lnTo>
                  <a:lnTo>
                    <a:pt x="11" y="2"/>
                  </a:lnTo>
                  <a:lnTo>
                    <a:pt x="3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 name="Google Shape;139;p14"/>
            <p:cNvSpPr/>
            <p:nvPr/>
          </p:nvSpPr>
          <p:spPr>
            <a:xfrm>
              <a:off x="6348413" y="2711451"/>
              <a:ext cx="82550" cy="1587"/>
            </a:xfrm>
            <a:custGeom>
              <a:avLst/>
              <a:gdLst/>
              <a:ahLst/>
              <a:cxnLst/>
              <a:rect l="l" t="t" r="r" b="b"/>
              <a:pathLst>
                <a:path w="43" h="1" extrusionOk="0">
                  <a:moveTo>
                    <a:pt x="9" y="1"/>
                  </a:moveTo>
                  <a:lnTo>
                    <a:pt x="9" y="1"/>
                  </a:lnTo>
                  <a:cubicBezTo>
                    <a:pt x="18" y="1"/>
                    <a:pt x="33" y="1"/>
                    <a:pt x="41" y="1"/>
                  </a:cubicBezTo>
                  <a:cubicBezTo>
                    <a:pt x="43" y="0"/>
                    <a:pt x="0" y="1"/>
                    <a:pt x="9"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 name="Google Shape;140;p14"/>
            <p:cNvSpPr/>
            <p:nvPr/>
          </p:nvSpPr>
          <p:spPr>
            <a:xfrm>
              <a:off x="6734175" y="2771775"/>
              <a:ext cx="96838" cy="6350"/>
            </a:xfrm>
            <a:custGeom>
              <a:avLst/>
              <a:gdLst/>
              <a:ahLst/>
              <a:cxnLst/>
              <a:rect l="l" t="t" r="r" b="b"/>
              <a:pathLst>
                <a:path w="50" h="3" extrusionOk="0">
                  <a:moveTo>
                    <a:pt x="0" y="2"/>
                  </a:moveTo>
                  <a:lnTo>
                    <a:pt x="0" y="2"/>
                  </a:lnTo>
                  <a:cubicBezTo>
                    <a:pt x="6" y="3"/>
                    <a:pt x="37" y="2"/>
                    <a:pt x="50" y="3"/>
                  </a:cubicBezTo>
                  <a:cubicBezTo>
                    <a:pt x="32" y="2"/>
                    <a:pt x="17"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 name="Google Shape;141;p14"/>
            <p:cNvSpPr/>
            <p:nvPr/>
          </p:nvSpPr>
          <p:spPr>
            <a:xfrm>
              <a:off x="6091238" y="2722563"/>
              <a:ext cx="95250" cy="7937"/>
            </a:xfrm>
            <a:custGeom>
              <a:avLst/>
              <a:gdLst/>
              <a:ahLst/>
              <a:cxnLst/>
              <a:rect l="l" t="t" r="r" b="b"/>
              <a:pathLst>
                <a:path w="49" h="4" extrusionOk="0">
                  <a:moveTo>
                    <a:pt x="0" y="1"/>
                  </a:moveTo>
                  <a:lnTo>
                    <a:pt x="0" y="1"/>
                  </a:lnTo>
                  <a:cubicBezTo>
                    <a:pt x="10" y="2"/>
                    <a:pt x="24" y="2"/>
                    <a:pt x="18" y="4"/>
                  </a:cubicBezTo>
                  <a:cubicBezTo>
                    <a:pt x="31" y="3"/>
                    <a:pt x="4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2" name="Google Shape;142;p14"/>
            <p:cNvSpPr/>
            <p:nvPr/>
          </p:nvSpPr>
          <p:spPr>
            <a:xfrm>
              <a:off x="6559550" y="2773363"/>
              <a:ext cx="80963" cy="3175"/>
            </a:xfrm>
            <a:custGeom>
              <a:avLst/>
              <a:gdLst/>
              <a:ahLst/>
              <a:cxnLst/>
              <a:rect l="l" t="t" r="r" b="b"/>
              <a:pathLst>
                <a:path w="42" h="1" extrusionOk="0">
                  <a:moveTo>
                    <a:pt x="0" y="1"/>
                  </a:moveTo>
                  <a:lnTo>
                    <a:pt x="0" y="1"/>
                  </a:lnTo>
                  <a:lnTo>
                    <a:pt x="8" y="1"/>
                  </a:lnTo>
                  <a:lnTo>
                    <a:pt x="42"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3" name="Google Shape;143;p14"/>
            <p:cNvSpPr/>
            <p:nvPr/>
          </p:nvSpPr>
          <p:spPr>
            <a:xfrm>
              <a:off x="6640513" y="2806700"/>
              <a:ext cx="227013" cy="15875"/>
            </a:xfrm>
            <a:custGeom>
              <a:avLst/>
              <a:gdLst/>
              <a:ahLst/>
              <a:cxnLst/>
              <a:rect l="l" t="t" r="r" b="b"/>
              <a:pathLst>
                <a:path w="118" h="7" extrusionOk="0">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4" name="Google Shape;144;p14"/>
            <p:cNvSpPr/>
            <p:nvPr/>
          </p:nvSpPr>
          <p:spPr>
            <a:xfrm>
              <a:off x="6661150" y="2814638"/>
              <a:ext cx="34925" cy="1587"/>
            </a:xfrm>
            <a:custGeom>
              <a:avLst/>
              <a:gdLst/>
              <a:ahLst/>
              <a:cxnLst/>
              <a:rect l="l" t="t" r="r" b="b"/>
              <a:pathLst>
                <a:path w="18" h="1" extrusionOk="0">
                  <a:moveTo>
                    <a:pt x="18" y="1"/>
                  </a:moveTo>
                  <a:lnTo>
                    <a:pt x="18" y="1"/>
                  </a:lnTo>
                  <a:lnTo>
                    <a:pt x="0" y="0"/>
                  </a:lnTo>
                  <a:lnTo>
                    <a:pt x="18"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5" name="Google Shape;145;p14"/>
            <p:cNvSpPr/>
            <p:nvPr/>
          </p:nvSpPr>
          <p:spPr>
            <a:xfrm>
              <a:off x="5661025" y="2789238"/>
              <a:ext cx="23813" cy="1587"/>
            </a:xfrm>
            <a:custGeom>
              <a:avLst/>
              <a:gdLst/>
              <a:ahLst/>
              <a:cxnLst/>
              <a:rect l="l" t="t" r="r" b="b"/>
              <a:pathLst>
                <a:path w="13" h="1" extrusionOk="0">
                  <a:moveTo>
                    <a:pt x="0" y="1"/>
                  </a:moveTo>
                  <a:lnTo>
                    <a:pt x="0" y="1"/>
                  </a:lnTo>
                  <a:lnTo>
                    <a:pt x="13"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6" name="Google Shape;146;p14"/>
            <p:cNvSpPr/>
            <p:nvPr/>
          </p:nvSpPr>
          <p:spPr>
            <a:xfrm>
              <a:off x="6162675" y="2814638"/>
              <a:ext cx="258763" cy="7937"/>
            </a:xfrm>
            <a:custGeom>
              <a:avLst/>
              <a:gdLst/>
              <a:ahLst/>
              <a:cxnLst/>
              <a:rect l="l" t="t" r="r" b="b"/>
              <a:pathLst>
                <a:path w="135" h="4" extrusionOk="0">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7" name="Google Shape;147;p14"/>
            <p:cNvSpPr/>
            <p:nvPr/>
          </p:nvSpPr>
          <p:spPr>
            <a:xfrm>
              <a:off x="5019675" y="2713038"/>
              <a:ext cx="73025" cy="4762"/>
            </a:xfrm>
            <a:custGeom>
              <a:avLst/>
              <a:gdLst/>
              <a:ahLst/>
              <a:cxnLst/>
              <a:rect l="l" t="t" r="r" b="b"/>
              <a:pathLst>
                <a:path w="38" h="2" extrusionOk="0">
                  <a:moveTo>
                    <a:pt x="13" y="1"/>
                  </a:moveTo>
                  <a:lnTo>
                    <a:pt x="13" y="1"/>
                  </a:lnTo>
                  <a:lnTo>
                    <a:pt x="38" y="0"/>
                  </a:lnTo>
                  <a:lnTo>
                    <a:pt x="7" y="0"/>
                  </a:lnTo>
                  <a:cubicBezTo>
                    <a:pt x="16" y="0"/>
                    <a:pt x="0" y="2"/>
                    <a:pt x="1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8" name="Google Shape;148;p14"/>
            <p:cNvSpPr/>
            <p:nvPr/>
          </p:nvSpPr>
          <p:spPr>
            <a:xfrm>
              <a:off x="5021263" y="2713038"/>
              <a:ext cx="11113" cy="0"/>
            </a:xfrm>
            <a:custGeom>
              <a:avLst/>
              <a:gdLst/>
              <a:ahLst/>
              <a:cxnLst/>
              <a:rect l="l" t="t" r="r" b="b"/>
              <a:pathLst>
                <a:path w="6" h="120000" extrusionOk="0">
                  <a:moveTo>
                    <a:pt x="0" y="0"/>
                  </a:moveTo>
                  <a:lnTo>
                    <a:pt x="0" y="0"/>
                  </a:ln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9" name="Google Shape;149;p14"/>
            <p:cNvSpPr/>
            <p:nvPr/>
          </p:nvSpPr>
          <p:spPr>
            <a:xfrm>
              <a:off x="5864225" y="2784475"/>
              <a:ext cx="101600" cy="4762"/>
            </a:xfrm>
            <a:custGeom>
              <a:avLst/>
              <a:gdLst/>
              <a:ahLst/>
              <a:cxnLst/>
              <a:rect l="l" t="t" r="r" b="b"/>
              <a:pathLst>
                <a:path w="53" h="2" extrusionOk="0">
                  <a:moveTo>
                    <a:pt x="3" y="2"/>
                  </a:moveTo>
                  <a:lnTo>
                    <a:pt x="3" y="2"/>
                  </a:lnTo>
                  <a:cubicBezTo>
                    <a:pt x="21" y="2"/>
                    <a:pt x="36" y="2"/>
                    <a:pt x="53" y="1"/>
                  </a:cubicBezTo>
                  <a:cubicBezTo>
                    <a:pt x="46" y="1"/>
                    <a:pt x="0" y="0"/>
                    <a:pt x="3"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0" name="Google Shape;150;p14"/>
            <p:cNvSpPr/>
            <p:nvPr/>
          </p:nvSpPr>
          <p:spPr>
            <a:xfrm>
              <a:off x="4703763" y="2722563"/>
              <a:ext cx="84138" cy="1587"/>
            </a:xfrm>
            <a:custGeom>
              <a:avLst/>
              <a:gdLst/>
              <a:ahLst/>
              <a:cxnLst/>
              <a:rect l="l" t="t" r="r" b="b"/>
              <a:pathLst>
                <a:path w="44" h="1" extrusionOk="0">
                  <a:moveTo>
                    <a:pt x="3" y="1"/>
                  </a:moveTo>
                  <a:lnTo>
                    <a:pt x="3" y="1"/>
                  </a:lnTo>
                  <a:lnTo>
                    <a:pt x="44" y="0"/>
                  </a:lnTo>
                  <a:lnTo>
                    <a:pt x="0" y="0"/>
                  </a:lnTo>
                  <a:lnTo>
                    <a:pt x="3"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1" name="Google Shape;151;p14"/>
            <p:cNvSpPr/>
            <p:nvPr/>
          </p:nvSpPr>
          <p:spPr>
            <a:xfrm>
              <a:off x="4264025" y="2713038"/>
              <a:ext cx="77788" cy="4762"/>
            </a:xfrm>
            <a:custGeom>
              <a:avLst/>
              <a:gdLst/>
              <a:ahLst/>
              <a:cxnLst/>
              <a:rect l="l" t="t" r="r" b="b"/>
              <a:pathLst>
                <a:path w="41" h="2" extrusionOk="0">
                  <a:moveTo>
                    <a:pt x="41" y="1"/>
                  </a:moveTo>
                  <a:lnTo>
                    <a:pt x="41" y="1"/>
                  </a:lnTo>
                  <a:lnTo>
                    <a:pt x="34" y="0"/>
                  </a:lnTo>
                  <a:lnTo>
                    <a:pt x="0" y="1"/>
                  </a:lnTo>
                  <a:lnTo>
                    <a:pt x="7" y="2"/>
                  </a:lnTo>
                  <a:lnTo>
                    <a:pt x="4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2" name="Google Shape;152;p14"/>
            <p:cNvSpPr/>
            <p:nvPr/>
          </p:nvSpPr>
          <p:spPr>
            <a:xfrm>
              <a:off x="4800600" y="2822575"/>
              <a:ext cx="117475" cy="7937"/>
            </a:xfrm>
            <a:custGeom>
              <a:avLst/>
              <a:gdLst/>
              <a:ahLst/>
              <a:cxnLst/>
              <a:rect l="l" t="t" r="r" b="b"/>
              <a:pathLst>
                <a:path w="61" h="3" extrusionOk="0">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3" name="Google Shape;153;p14"/>
            <p:cNvSpPr/>
            <p:nvPr/>
          </p:nvSpPr>
          <p:spPr>
            <a:xfrm>
              <a:off x="187325" y="2714625"/>
              <a:ext cx="1925638" cy="31750"/>
            </a:xfrm>
            <a:custGeom>
              <a:avLst/>
              <a:gdLst/>
              <a:ahLst/>
              <a:cxnLst/>
              <a:rect l="l" t="t" r="r" b="b"/>
              <a:pathLst>
                <a:path w="1004" h="14" extrusionOk="0">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4" name="Google Shape;154;p14"/>
            <p:cNvSpPr/>
            <p:nvPr/>
          </p:nvSpPr>
          <p:spPr>
            <a:xfrm>
              <a:off x="1947862" y="2735263"/>
              <a:ext cx="47625" cy="0"/>
            </a:xfrm>
            <a:custGeom>
              <a:avLst/>
              <a:gdLst/>
              <a:ahLst/>
              <a:cxnLst/>
              <a:rect l="l" t="t" r="r" b="b"/>
              <a:pathLst>
                <a:path w="25" h="120000" extrusionOk="0">
                  <a:moveTo>
                    <a:pt x="0" y="0"/>
                  </a:moveTo>
                  <a:lnTo>
                    <a:pt x="0" y="0"/>
                  </a:lnTo>
                  <a:lnTo>
                    <a:pt x="2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5" name="Google Shape;155;p14"/>
            <p:cNvSpPr/>
            <p:nvPr/>
          </p:nvSpPr>
          <p:spPr>
            <a:xfrm>
              <a:off x="112712" y="2724150"/>
              <a:ext cx="74613" cy="0"/>
            </a:xfrm>
            <a:custGeom>
              <a:avLst/>
              <a:gdLst/>
              <a:ahLst/>
              <a:cxnLst/>
              <a:rect l="l" t="t" r="r" b="b"/>
              <a:pathLst>
                <a:path w="39" h="120000" extrusionOk="0">
                  <a:moveTo>
                    <a:pt x="0" y="0"/>
                  </a:moveTo>
                  <a:lnTo>
                    <a:pt x="0" y="0"/>
                  </a:lnTo>
                  <a:lnTo>
                    <a:pt x="39" y="0"/>
                  </a:lnTo>
                  <a:cubicBezTo>
                    <a:pt x="27" y="0"/>
                    <a:pt x="14"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6" name="Google Shape;156;p14"/>
            <p:cNvSpPr/>
            <p:nvPr/>
          </p:nvSpPr>
          <p:spPr>
            <a:xfrm>
              <a:off x="2187575" y="2717800"/>
              <a:ext cx="176213" cy="6350"/>
            </a:xfrm>
            <a:custGeom>
              <a:avLst/>
              <a:gdLst/>
              <a:ahLst/>
              <a:cxnLst/>
              <a:rect l="l" t="t" r="r" b="b"/>
              <a:pathLst>
                <a:path w="92" h="3" extrusionOk="0">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7" name="Google Shape;157;p14"/>
            <p:cNvSpPr/>
            <p:nvPr/>
          </p:nvSpPr>
          <p:spPr>
            <a:xfrm>
              <a:off x="2112962" y="2714625"/>
              <a:ext cx="90488" cy="4762"/>
            </a:xfrm>
            <a:custGeom>
              <a:avLst/>
              <a:gdLst/>
              <a:ahLst/>
              <a:cxnLst/>
              <a:rect l="l" t="t" r="r" b="b"/>
              <a:pathLst>
                <a:path w="47" h="2" extrusionOk="0">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8" name="Google Shape;158;p14"/>
            <p:cNvSpPr/>
            <p:nvPr/>
          </p:nvSpPr>
          <p:spPr>
            <a:xfrm>
              <a:off x="2101850" y="2811463"/>
              <a:ext cx="71438" cy="3175"/>
            </a:xfrm>
            <a:custGeom>
              <a:avLst/>
              <a:gdLst/>
              <a:ahLst/>
              <a:cxnLst/>
              <a:rect l="l" t="t" r="r" b="b"/>
              <a:pathLst>
                <a:path w="37" h="1" extrusionOk="0">
                  <a:moveTo>
                    <a:pt x="37" y="0"/>
                  </a:moveTo>
                  <a:lnTo>
                    <a:pt x="37" y="0"/>
                  </a:lnTo>
                  <a:lnTo>
                    <a:pt x="22" y="1"/>
                  </a:lnTo>
                  <a:lnTo>
                    <a:pt x="0" y="1"/>
                  </a:lnTo>
                  <a:lnTo>
                    <a:pt x="3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59" name="Google Shape;159;p14"/>
            <p:cNvSpPr/>
            <p:nvPr/>
          </p:nvSpPr>
          <p:spPr>
            <a:xfrm>
              <a:off x="1724025" y="2805113"/>
              <a:ext cx="120650" cy="4762"/>
            </a:xfrm>
            <a:custGeom>
              <a:avLst/>
              <a:gdLst/>
              <a:ahLst/>
              <a:cxnLst/>
              <a:rect l="l" t="t" r="r" b="b"/>
              <a:pathLst>
                <a:path w="63" h="2" extrusionOk="0">
                  <a:moveTo>
                    <a:pt x="0" y="0"/>
                  </a:moveTo>
                  <a:lnTo>
                    <a:pt x="0" y="0"/>
                  </a:lnTo>
                  <a:cubicBezTo>
                    <a:pt x="18" y="2"/>
                    <a:pt x="52" y="1"/>
                    <a:pt x="63" y="0"/>
                  </a:cubicBezTo>
                  <a:cubicBezTo>
                    <a:pt x="24" y="0"/>
                    <a:pt x="41"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0" name="Google Shape;160;p14"/>
            <p:cNvSpPr/>
            <p:nvPr/>
          </p:nvSpPr>
          <p:spPr>
            <a:xfrm>
              <a:off x="1744662" y="2833688"/>
              <a:ext cx="73025" cy="3175"/>
            </a:xfrm>
            <a:custGeom>
              <a:avLst/>
              <a:gdLst/>
              <a:ahLst/>
              <a:cxnLst/>
              <a:rect l="l" t="t" r="r" b="b"/>
              <a:pathLst>
                <a:path w="38" h="1" extrusionOk="0">
                  <a:moveTo>
                    <a:pt x="38" y="0"/>
                  </a:moveTo>
                  <a:lnTo>
                    <a:pt x="38" y="0"/>
                  </a:lnTo>
                  <a:lnTo>
                    <a:pt x="0" y="1"/>
                  </a:lnTo>
                  <a:lnTo>
                    <a:pt x="3" y="1"/>
                  </a:lnTo>
                  <a:lnTo>
                    <a:pt x="3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1" name="Google Shape;161;p14"/>
            <p:cNvSpPr/>
            <p:nvPr/>
          </p:nvSpPr>
          <p:spPr>
            <a:xfrm>
              <a:off x="-474663" y="2741613"/>
              <a:ext cx="34925" cy="0"/>
            </a:xfrm>
            <a:custGeom>
              <a:avLst/>
              <a:gdLst/>
              <a:ahLst/>
              <a:cxnLst/>
              <a:rect l="l" t="t" r="r" b="b"/>
              <a:pathLst>
                <a:path w="18" h="120000" extrusionOk="0">
                  <a:moveTo>
                    <a:pt x="18" y="0"/>
                  </a:moveTo>
                  <a:lnTo>
                    <a:pt x="18" y="0"/>
                  </a:lnTo>
                  <a:lnTo>
                    <a:pt x="0" y="0"/>
                  </a:lnTo>
                  <a:lnTo>
                    <a:pt x="1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2" name="Google Shape;162;p14"/>
            <p:cNvSpPr/>
            <p:nvPr/>
          </p:nvSpPr>
          <p:spPr>
            <a:xfrm>
              <a:off x="-947738" y="2725738"/>
              <a:ext cx="1239838" cy="19050"/>
            </a:xfrm>
            <a:custGeom>
              <a:avLst/>
              <a:gdLst/>
              <a:ahLst/>
              <a:cxnLst/>
              <a:rect l="l" t="t" r="r" b="b"/>
              <a:pathLst>
                <a:path w="647" h="8" extrusionOk="0">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3" name="Google Shape;163;p14"/>
            <p:cNvSpPr/>
            <p:nvPr/>
          </p:nvSpPr>
          <p:spPr>
            <a:xfrm>
              <a:off x="-1944688" y="2741613"/>
              <a:ext cx="4763" cy="0"/>
            </a:xfrm>
            <a:custGeom>
              <a:avLst/>
              <a:gdLst/>
              <a:ahLst/>
              <a:cxnLst/>
              <a:rect l="l" t="t" r="r" b="b"/>
              <a:pathLst>
                <a:path w="2" h="120000" extrusionOk="0">
                  <a:moveTo>
                    <a:pt x="1" y="0"/>
                  </a:moveTo>
                  <a:lnTo>
                    <a:pt x="1" y="0"/>
                  </a:lnTo>
                  <a:lnTo>
                    <a:pt x="2" y="0"/>
                  </a:lnTo>
                  <a:cubicBezTo>
                    <a:pt x="0" y="0"/>
                    <a:pt x="0"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4" name="Google Shape;164;p14"/>
            <p:cNvSpPr/>
            <p:nvPr/>
          </p:nvSpPr>
          <p:spPr>
            <a:xfrm>
              <a:off x="-1939925" y="2735263"/>
              <a:ext cx="173038" cy="6350"/>
            </a:xfrm>
            <a:custGeom>
              <a:avLst/>
              <a:gdLst/>
              <a:ahLst/>
              <a:cxnLst/>
              <a:rect l="l" t="t" r="r" b="b"/>
              <a:pathLst>
                <a:path w="90" h="3" extrusionOk="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5" name="Google Shape;165;p14"/>
            <p:cNvSpPr/>
            <p:nvPr/>
          </p:nvSpPr>
          <p:spPr>
            <a:xfrm>
              <a:off x="-1773238" y="2733675"/>
              <a:ext cx="123825" cy="12700"/>
            </a:xfrm>
            <a:custGeom>
              <a:avLst/>
              <a:gdLst/>
              <a:ahLst/>
              <a:cxnLst/>
              <a:rect l="l" t="t" r="r" b="b"/>
              <a:pathLst>
                <a:path w="65" h="6" extrusionOk="0">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6" name="Google Shape;166;p14"/>
            <p:cNvSpPr/>
            <p:nvPr/>
          </p:nvSpPr>
          <p:spPr>
            <a:xfrm>
              <a:off x="-1057275" y="2735263"/>
              <a:ext cx="57150" cy="3175"/>
            </a:xfrm>
            <a:custGeom>
              <a:avLst/>
              <a:gdLst/>
              <a:ahLst/>
              <a:cxnLst/>
              <a:rect l="l" t="t" r="r" b="b"/>
              <a:pathLst>
                <a:path w="30" h="1" extrusionOk="0">
                  <a:moveTo>
                    <a:pt x="12" y="0"/>
                  </a:moveTo>
                  <a:lnTo>
                    <a:pt x="12" y="0"/>
                  </a:lnTo>
                  <a:lnTo>
                    <a:pt x="0" y="1"/>
                  </a:lnTo>
                  <a:lnTo>
                    <a:pt x="3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7" name="Google Shape;167;p14"/>
            <p:cNvSpPr/>
            <p:nvPr/>
          </p:nvSpPr>
          <p:spPr>
            <a:xfrm>
              <a:off x="-1116013" y="2738438"/>
              <a:ext cx="58738" cy="3175"/>
            </a:xfrm>
            <a:custGeom>
              <a:avLst/>
              <a:gdLst/>
              <a:ahLst/>
              <a:cxnLst/>
              <a:rect l="l" t="t" r="r" b="b"/>
              <a:pathLst>
                <a:path w="30" h="2" extrusionOk="0">
                  <a:moveTo>
                    <a:pt x="30" y="0"/>
                  </a:moveTo>
                  <a:lnTo>
                    <a:pt x="30" y="0"/>
                  </a:lnTo>
                  <a:lnTo>
                    <a:pt x="0" y="0"/>
                  </a:lnTo>
                  <a:cubicBezTo>
                    <a:pt x="2" y="0"/>
                    <a:pt x="4" y="1"/>
                    <a:pt x="9" y="2"/>
                  </a:cubicBezTo>
                  <a:lnTo>
                    <a:pt x="3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8" name="Google Shape;168;p14"/>
            <p:cNvSpPr/>
            <p:nvPr/>
          </p:nvSpPr>
          <p:spPr>
            <a:xfrm>
              <a:off x="-1349375" y="2735263"/>
              <a:ext cx="84138" cy="0"/>
            </a:xfrm>
            <a:custGeom>
              <a:avLst/>
              <a:gdLst/>
              <a:ahLst/>
              <a:cxnLst/>
              <a:rect l="l" t="t" r="r" b="b"/>
              <a:pathLst>
                <a:path w="44" h="120000" extrusionOk="0">
                  <a:moveTo>
                    <a:pt x="44" y="0"/>
                  </a:moveTo>
                  <a:lnTo>
                    <a:pt x="44" y="0"/>
                  </a:lnTo>
                  <a:lnTo>
                    <a:pt x="0" y="0"/>
                  </a:lnTo>
                  <a:lnTo>
                    <a:pt x="4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69" name="Google Shape;169;p14"/>
            <p:cNvSpPr/>
            <p:nvPr/>
          </p:nvSpPr>
          <p:spPr>
            <a:xfrm>
              <a:off x="-1265238" y="2735263"/>
              <a:ext cx="65088" cy="3175"/>
            </a:xfrm>
            <a:custGeom>
              <a:avLst/>
              <a:gdLst/>
              <a:ahLst/>
              <a:cxnLst/>
              <a:rect l="l" t="t" r="r" b="b"/>
              <a:pathLst>
                <a:path w="34" h="1" extrusionOk="0">
                  <a:moveTo>
                    <a:pt x="34" y="1"/>
                  </a:moveTo>
                  <a:lnTo>
                    <a:pt x="34" y="1"/>
                  </a:lnTo>
                  <a:lnTo>
                    <a:pt x="33" y="0"/>
                  </a:lnTo>
                  <a:lnTo>
                    <a:pt x="0" y="0"/>
                  </a:lnTo>
                  <a:lnTo>
                    <a:pt x="3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0" name="Google Shape;170;p14"/>
            <p:cNvSpPr/>
            <p:nvPr/>
          </p:nvSpPr>
          <p:spPr>
            <a:xfrm>
              <a:off x="-1219200" y="2728913"/>
              <a:ext cx="103188" cy="9525"/>
            </a:xfrm>
            <a:custGeom>
              <a:avLst/>
              <a:gdLst/>
              <a:ahLst/>
              <a:cxnLst/>
              <a:rect l="l" t="t" r="r" b="b"/>
              <a:pathLst>
                <a:path w="54" h="4" extrusionOk="0">
                  <a:moveTo>
                    <a:pt x="54" y="4"/>
                  </a:moveTo>
                  <a:lnTo>
                    <a:pt x="54" y="4"/>
                  </a:lnTo>
                  <a:cubicBezTo>
                    <a:pt x="49" y="2"/>
                    <a:pt x="43" y="0"/>
                    <a:pt x="0" y="1"/>
                  </a:cubicBezTo>
                  <a:lnTo>
                    <a:pt x="9" y="3"/>
                  </a:lnTo>
                  <a:lnTo>
                    <a:pt x="54"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1" name="Google Shape;171;p14"/>
            <p:cNvSpPr/>
            <p:nvPr/>
          </p:nvSpPr>
          <p:spPr>
            <a:xfrm>
              <a:off x="1225550" y="2830513"/>
              <a:ext cx="73025" cy="3175"/>
            </a:xfrm>
            <a:custGeom>
              <a:avLst/>
              <a:gdLst/>
              <a:ahLst/>
              <a:cxnLst/>
              <a:rect l="l" t="t" r="r" b="b"/>
              <a:pathLst>
                <a:path w="38" h="2" extrusionOk="0">
                  <a:moveTo>
                    <a:pt x="34" y="0"/>
                  </a:moveTo>
                  <a:lnTo>
                    <a:pt x="34" y="0"/>
                  </a:lnTo>
                  <a:lnTo>
                    <a:pt x="0" y="1"/>
                  </a:lnTo>
                  <a:lnTo>
                    <a:pt x="4" y="2"/>
                  </a:lnTo>
                  <a:lnTo>
                    <a:pt x="38" y="1"/>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2" name="Google Shape;172;p14"/>
            <p:cNvSpPr/>
            <p:nvPr/>
          </p:nvSpPr>
          <p:spPr>
            <a:xfrm>
              <a:off x="874712" y="2827338"/>
              <a:ext cx="39688" cy="3175"/>
            </a:xfrm>
            <a:custGeom>
              <a:avLst/>
              <a:gdLst/>
              <a:ahLst/>
              <a:cxnLst/>
              <a:rect l="l" t="t" r="r" b="b"/>
              <a:pathLst>
                <a:path w="21" h="1" extrusionOk="0">
                  <a:moveTo>
                    <a:pt x="21" y="0"/>
                  </a:moveTo>
                  <a:lnTo>
                    <a:pt x="21" y="0"/>
                  </a:lnTo>
                  <a:lnTo>
                    <a:pt x="0" y="1"/>
                  </a:lnTo>
                  <a:cubicBezTo>
                    <a:pt x="9" y="1"/>
                    <a:pt x="16" y="1"/>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3" name="Google Shape;173;p14"/>
            <p:cNvSpPr/>
            <p:nvPr/>
          </p:nvSpPr>
          <p:spPr>
            <a:xfrm>
              <a:off x="417512" y="2827338"/>
              <a:ext cx="457200" cy="31750"/>
            </a:xfrm>
            <a:custGeom>
              <a:avLst/>
              <a:gdLst/>
              <a:ahLst/>
              <a:cxnLst/>
              <a:rect l="l" t="t" r="r" b="b"/>
              <a:pathLst>
                <a:path w="238" h="14" extrusionOk="0">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4" name="Google Shape;174;p14"/>
            <p:cNvSpPr/>
            <p:nvPr/>
          </p:nvSpPr>
          <p:spPr>
            <a:xfrm>
              <a:off x="755650" y="2859087"/>
              <a:ext cx="68263" cy="4762"/>
            </a:xfrm>
            <a:custGeom>
              <a:avLst/>
              <a:gdLst/>
              <a:ahLst/>
              <a:cxnLst/>
              <a:rect l="l" t="t" r="r" b="b"/>
              <a:pathLst>
                <a:path w="36" h="2" extrusionOk="0">
                  <a:moveTo>
                    <a:pt x="0" y="1"/>
                  </a:moveTo>
                  <a:lnTo>
                    <a:pt x="0" y="1"/>
                  </a:lnTo>
                  <a:cubicBezTo>
                    <a:pt x="19" y="2"/>
                    <a:pt x="24" y="1"/>
                    <a:pt x="36" y="1"/>
                  </a:cubicBezTo>
                  <a:cubicBezTo>
                    <a:pt x="33" y="0"/>
                    <a:pt x="15"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5" name="Google Shape;175;p14"/>
            <p:cNvSpPr/>
            <p:nvPr/>
          </p:nvSpPr>
          <p:spPr>
            <a:xfrm>
              <a:off x="-133350" y="2798763"/>
              <a:ext cx="111125" cy="4762"/>
            </a:xfrm>
            <a:custGeom>
              <a:avLst/>
              <a:gdLst/>
              <a:ahLst/>
              <a:cxnLst/>
              <a:rect l="l" t="t" r="r" b="b"/>
              <a:pathLst>
                <a:path w="58" h="2" extrusionOk="0">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6" name="Google Shape;176;p14"/>
            <p:cNvSpPr/>
            <p:nvPr/>
          </p:nvSpPr>
          <p:spPr>
            <a:xfrm>
              <a:off x="-22225" y="2800350"/>
              <a:ext cx="44450" cy="3175"/>
            </a:xfrm>
            <a:custGeom>
              <a:avLst/>
              <a:gdLst/>
              <a:ahLst/>
              <a:cxnLst/>
              <a:rect l="l" t="t" r="r" b="b"/>
              <a:pathLst>
                <a:path w="23" h="1" extrusionOk="0">
                  <a:moveTo>
                    <a:pt x="23" y="0"/>
                  </a:moveTo>
                  <a:lnTo>
                    <a:pt x="23" y="0"/>
                  </a:lnTo>
                  <a:lnTo>
                    <a:pt x="0" y="1"/>
                  </a:lnTo>
                  <a:cubicBezTo>
                    <a:pt x="6" y="1"/>
                    <a:pt x="13"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7" name="Google Shape;177;p14"/>
            <p:cNvSpPr/>
            <p:nvPr/>
          </p:nvSpPr>
          <p:spPr>
            <a:xfrm>
              <a:off x="-66675" y="2798763"/>
              <a:ext cx="6350" cy="0"/>
            </a:xfrm>
            <a:custGeom>
              <a:avLst/>
              <a:gdLst/>
              <a:ahLst/>
              <a:cxnLst/>
              <a:rect l="l" t="t" r="r" b="b"/>
              <a:pathLst>
                <a:path w="3" h="120000" extrusionOk="0">
                  <a:moveTo>
                    <a:pt x="0" y="0"/>
                  </a:moveTo>
                  <a:lnTo>
                    <a:pt x="0" y="0"/>
                  </a:lnTo>
                  <a:lnTo>
                    <a:pt x="2" y="0"/>
                  </a:lnTo>
                  <a:cubicBezTo>
                    <a:pt x="3" y="0"/>
                    <a:pt x="3"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8" name="Google Shape;178;p14"/>
            <p:cNvSpPr/>
            <p:nvPr/>
          </p:nvSpPr>
          <p:spPr>
            <a:xfrm>
              <a:off x="-1566863" y="2730500"/>
              <a:ext cx="65088" cy="3175"/>
            </a:xfrm>
            <a:custGeom>
              <a:avLst/>
              <a:gdLst/>
              <a:ahLst/>
              <a:cxnLst/>
              <a:rect l="l" t="t" r="r" b="b"/>
              <a:pathLst>
                <a:path w="34" h="1" extrusionOk="0">
                  <a:moveTo>
                    <a:pt x="33" y="1"/>
                  </a:moveTo>
                  <a:lnTo>
                    <a:pt x="33" y="1"/>
                  </a:lnTo>
                  <a:cubicBezTo>
                    <a:pt x="34" y="0"/>
                    <a:pt x="12" y="1"/>
                    <a:pt x="0" y="1"/>
                  </a:cubicBezTo>
                  <a:cubicBezTo>
                    <a:pt x="9" y="1"/>
                    <a:pt x="22" y="1"/>
                    <a:pt x="3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79" name="Google Shape;179;p14"/>
            <p:cNvSpPr/>
            <p:nvPr/>
          </p:nvSpPr>
          <p:spPr>
            <a:xfrm>
              <a:off x="-3175000" y="2740025"/>
              <a:ext cx="38100" cy="0"/>
            </a:xfrm>
            <a:custGeom>
              <a:avLst/>
              <a:gdLst/>
              <a:ahLst/>
              <a:cxnLst/>
              <a:rect l="l" t="t" r="r" b="b"/>
              <a:pathLst>
                <a:path w="20" h="120000" extrusionOk="0">
                  <a:moveTo>
                    <a:pt x="20" y="0"/>
                  </a:moveTo>
                  <a:lnTo>
                    <a:pt x="20" y="0"/>
                  </a:lnTo>
                  <a:lnTo>
                    <a:pt x="0" y="0"/>
                  </a:lnTo>
                  <a:cubicBezTo>
                    <a:pt x="7" y="0"/>
                    <a:pt x="11" y="0"/>
                    <a:pt x="2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0" name="Google Shape;180;p14"/>
            <p:cNvSpPr/>
            <p:nvPr/>
          </p:nvSpPr>
          <p:spPr>
            <a:xfrm>
              <a:off x="-3735388" y="2803525"/>
              <a:ext cx="6350" cy="1587"/>
            </a:xfrm>
            <a:custGeom>
              <a:avLst/>
              <a:gdLst/>
              <a:ahLst/>
              <a:cxnLst/>
              <a:rect l="l" t="t" r="r" b="b"/>
              <a:pathLst>
                <a:path w="4" h="1" extrusionOk="0">
                  <a:moveTo>
                    <a:pt x="4" y="0"/>
                  </a:moveTo>
                  <a:lnTo>
                    <a:pt x="4" y="0"/>
                  </a:lnTo>
                  <a:cubicBezTo>
                    <a:pt x="3" y="0"/>
                    <a:pt x="2" y="1"/>
                    <a:pt x="0" y="1"/>
                  </a:cubicBezTo>
                  <a:cubicBezTo>
                    <a:pt x="2" y="1"/>
                    <a:pt x="3"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1" name="Google Shape;181;p14"/>
            <p:cNvSpPr/>
            <p:nvPr/>
          </p:nvSpPr>
          <p:spPr>
            <a:xfrm>
              <a:off x="-3924300" y="2803525"/>
              <a:ext cx="188913" cy="3175"/>
            </a:xfrm>
            <a:custGeom>
              <a:avLst/>
              <a:gdLst/>
              <a:ahLst/>
              <a:cxnLst/>
              <a:rect l="l" t="t" r="r" b="b"/>
              <a:pathLst>
                <a:path w="98" h="2" extrusionOk="0">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182" name="Google Shape;182;p14"/>
          <p:cNvSpPr txBox="1">
            <a:spLocks noGrp="1"/>
          </p:cNvSpPr>
          <p:nvPr>
            <p:ph type="subTitle" idx="1"/>
          </p:nvPr>
        </p:nvSpPr>
        <p:spPr>
          <a:xfrm>
            <a:off x="1522810" y="5105400"/>
            <a:ext cx="9146381" cy="1066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1800"/>
              <a:buNone/>
              <a:defRPr>
                <a:solidFill>
                  <a:schemeClr val="lt1"/>
                </a:solidFill>
              </a:defRPr>
            </a:lvl1pPr>
            <a:lvl2pPr lvl="1" algn="ctr">
              <a:lnSpc>
                <a:spcPct val="90000"/>
              </a:lnSpc>
              <a:spcBef>
                <a:spcPts val="667"/>
              </a:spcBef>
              <a:spcAft>
                <a:spcPts val="0"/>
              </a:spcAft>
              <a:buClr>
                <a:schemeClr val="lt1"/>
              </a:buClr>
              <a:buSzPts val="1500"/>
              <a:buNone/>
              <a:defRPr>
                <a:solidFill>
                  <a:schemeClr val="lt1"/>
                </a:solidFill>
              </a:defRPr>
            </a:lvl2pPr>
            <a:lvl3pPr lvl="2" algn="ctr">
              <a:lnSpc>
                <a:spcPct val="90000"/>
              </a:lnSpc>
              <a:spcBef>
                <a:spcPts val="667"/>
              </a:spcBef>
              <a:spcAft>
                <a:spcPts val="0"/>
              </a:spcAft>
              <a:buClr>
                <a:schemeClr val="lt1"/>
              </a:buClr>
              <a:buSzPts val="1400"/>
              <a:buNone/>
              <a:defRPr>
                <a:solidFill>
                  <a:schemeClr val="lt1"/>
                </a:solidFill>
              </a:defRPr>
            </a:lvl3pPr>
            <a:lvl4pPr lvl="3" algn="ctr">
              <a:lnSpc>
                <a:spcPct val="90000"/>
              </a:lnSpc>
              <a:spcBef>
                <a:spcPts val="667"/>
              </a:spcBef>
              <a:spcAft>
                <a:spcPts val="0"/>
              </a:spcAft>
              <a:buClr>
                <a:schemeClr val="lt1"/>
              </a:buClr>
              <a:buSzPts val="1200"/>
              <a:buNone/>
              <a:defRPr>
                <a:solidFill>
                  <a:schemeClr val="lt1"/>
                </a:solidFill>
              </a:defRPr>
            </a:lvl4pPr>
            <a:lvl5pPr lvl="4" algn="ctr">
              <a:lnSpc>
                <a:spcPct val="90000"/>
              </a:lnSpc>
              <a:spcBef>
                <a:spcPts val="667"/>
              </a:spcBef>
              <a:spcAft>
                <a:spcPts val="0"/>
              </a:spcAft>
              <a:buClr>
                <a:schemeClr val="lt1"/>
              </a:buClr>
              <a:buSzPts val="1200"/>
              <a:buNone/>
              <a:defRPr>
                <a:solidFill>
                  <a:schemeClr val="lt1"/>
                </a:solidFill>
              </a:defRPr>
            </a:lvl5pPr>
            <a:lvl6pPr lvl="5" algn="ctr">
              <a:lnSpc>
                <a:spcPct val="90000"/>
              </a:lnSpc>
              <a:spcBef>
                <a:spcPts val="667"/>
              </a:spcBef>
              <a:spcAft>
                <a:spcPts val="0"/>
              </a:spcAft>
              <a:buClr>
                <a:schemeClr val="lt1"/>
              </a:buClr>
              <a:buSzPts val="1200"/>
              <a:buNone/>
              <a:defRPr>
                <a:solidFill>
                  <a:schemeClr val="lt1"/>
                </a:solidFill>
              </a:defRPr>
            </a:lvl6pPr>
            <a:lvl7pPr lvl="6" algn="ctr">
              <a:lnSpc>
                <a:spcPct val="90000"/>
              </a:lnSpc>
              <a:spcBef>
                <a:spcPts val="667"/>
              </a:spcBef>
              <a:spcAft>
                <a:spcPts val="0"/>
              </a:spcAft>
              <a:buClr>
                <a:schemeClr val="lt1"/>
              </a:buClr>
              <a:buSzPts val="1200"/>
              <a:buNone/>
              <a:defRPr>
                <a:solidFill>
                  <a:schemeClr val="lt1"/>
                </a:solidFill>
              </a:defRPr>
            </a:lvl7pPr>
            <a:lvl8pPr lvl="7" algn="ctr">
              <a:lnSpc>
                <a:spcPct val="90000"/>
              </a:lnSpc>
              <a:spcBef>
                <a:spcPts val="667"/>
              </a:spcBef>
              <a:spcAft>
                <a:spcPts val="0"/>
              </a:spcAft>
              <a:buClr>
                <a:schemeClr val="lt1"/>
              </a:buClr>
              <a:buSzPts val="1200"/>
              <a:buNone/>
              <a:defRPr>
                <a:solidFill>
                  <a:schemeClr val="lt1"/>
                </a:solidFill>
              </a:defRPr>
            </a:lvl8pPr>
            <a:lvl9pPr lvl="8" algn="ctr">
              <a:lnSpc>
                <a:spcPct val="90000"/>
              </a:lnSpc>
              <a:spcBef>
                <a:spcPts val="667"/>
              </a:spcBef>
              <a:spcAft>
                <a:spcPts val="0"/>
              </a:spcAft>
              <a:buClr>
                <a:schemeClr val="lt1"/>
              </a:buClr>
              <a:buSzPts val="1200"/>
              <a:buNone/>
              <a:defRPr>
                <a:solidFill>
                  <a:schemeClr val="lt1"/>
                </a:solidFill>
              </a:defRPr>
            </a:lvl9pPr>
          </a:lstStyle>
          <a:p>
            <a:endParaRPr/>
          </a:p>
        </p:txBody>
      </p:sp>
    </p:spTree>
    <p:extLst>
      <p:ext uri="{BB962C8B-B14F-4D97-AF65-F5344CB8AC3E}">
        <p14:creationId xmlns:p14="http://schemas.microsoft.com/office/powerpoint/2010/main" val="53343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3"/>
        <p:cNvGrpSpPr/>
        <p:nvPr/>
      </p:nvGrpSpPr>
      <p:grpSpPr>
        <a:xfrm>
          <a:off x="0" y="0"/>
          <a:ext cx="0" cy="0"/>
          <a:chOff x="0" y="0"/>
          <a:chExt cx="0" cy="0"/>
        </a:xfrm>
      </p:grpSpPr>
      <p:sp>
        <p:nvSpPr>
          <p:cNvPr id="184" name="Google Shape;184;p15"/>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85" name="Google Shape;185;p15" descr="Line graphic"/>
          <p:cNvGrpSpPr/>
          <p:nvPr/>
        </p:nvGrpSpPr>
        <p:grpSpPr>
          <a:xfrm>
            <a:off x="1522809" y="1514475"/>
            <a:ext cx="10572328" cy="64008"/>
            <a:chOff x="1522413" y="1514475"/>
            <a:chExt cx="10569575" cy="64008"/>
          </a:xfrm>
        </p:grpSpPr>
        <p:sp>
          <p:nvSpPr>
            <p:cNvPr id="186" name="Google Shape;186;p15"/>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7" name="Google Shape;187;p15"/>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8" name="Google Shape;188;p15"/>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89" name="Google Shape;189;p15"/>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0" name="Google Shape;190;p15"/>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1" name="Google Shape;191;p15"/>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2" name="Google Shape;192;p15"/>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3" name="Google Shape;193;p15"/>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4" name="Google Shape;194;p15"/>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5" name="Google Shape;195;p15"/>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6" name="Google Shape;196;p15"/>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7" name="Google Shape;197;p15"/>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8" name="Google Shape;198;p15"/>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99" name="Google Shape;199;p15"/>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0" name="Google Shape;200;p15"/>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1" name="Google Shape;201;p15"/>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2" name="Google Shape;202;p15"/>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3" name="Google Shape;203;p15"/>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4" name="Google Shape;204;p15"/>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5" name="Google Shape;205;p15"/>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6" name="Google Shape;206;p15"/>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7" name="Google Shape;207;p15"/>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8" name="Google Shape;208;p15"/>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09" name="Google Shape;209;p15"/>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0" name="Google Shape;210;p15"/>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1" name="Google Shape;211;p15"/>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2" name="Google Shape;212;p15"/>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3" name="Google Shape;213;p15"/>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4" name="Google Shape;214;p15"/>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5" name="Google Shape;215;p15"/>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6" name="Google Shape;216;p15"/>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7" name="Google Shape;217;p15"/>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8" name="Google Shape;218;p15"/>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19" name="Google Shape;219;p15"/>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0" name="Google Shape;220;p15"/>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1" name="Google Shape;221;p15"/>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2" name="Google Shape;222;p15"/>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3" name="Google Shape;223;p15"/>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4" name="Google Shape;224;p15"/>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5" name="Google Shape;225;p15"/>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6" name="Google Shape;226;p15"/>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7" name="Google Shape;227;p15"/>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8" name="Google Shape;228;p15"/>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29" name="Google Shape;229;p15"/>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0" name="Google Shape;230;p15"/>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1" name="Google Shape;231;p15"/>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2" name="Google Shape;232;p15"/>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3" name="Google Shape;233;p15"/>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4" name="Google Shape;234;p15"/>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5" name="Google Shape;235;p15"/>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6" name="Google Shape;236;p15"/>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7" name="Google Shape;237;p15"/>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8" name="Google Shape;238;p15"/>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39" name="Google Shape;239;p15"/>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0" name="Google Shape;240;p15"/>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1" name="Google Shape;241;p15"/>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2" name="Google Shape;242;p15"/>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3" name="Google Shape;243;p15"/>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4" name="Google Shape;244;p15"/>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5" name="Google Shape;245;p15"/>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6" name="Google Shape;246;p15"/>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7" name="Google Shape;247;p15"/>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8" name="Google Shape;248;p15"/>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49" name="Google Shape;249;p15"/>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0" name="Google Shape;250;p15"/>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1" name="Google Shape;251;p15"/>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2" name="Google Shape;252;p15"/>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3" name="Google Shape;253;p15"/>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4" name="Google Shape;254;p15"/>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5" name="Google Shape;255;p15"/>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6" name="Google Shape;256;p15"/>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7" name="Google Shape;257;p15"/>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8" name="Google Shape;258;p15"/>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259" name="Google Shape;259;p15"/>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260" name="Google Shape;260;p15"/>
          <p:cNvSpPr txBox="1">
            <a:spLocks noGrp="1"/>
          </p:cNvSpPr>
          <p:nvPr>
            <p:ph type="body" idx="1"/>
          </p:nvPr>
        </p:nvSpPr>
        <p:spPr>
          <a:xfrm>
            <a:off x="1522811" y="1905000"/>
            <a:ext cx="9146383" cy="42672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867"/>
              </a:spcBef>
              <a:spcAft>
                <a:spcPts val="0"/>
              </a:spcAft>
              <a:buClr>
                <a:schemeClr val="lt1"/>
              </a:buClr>
              <a:buSzPts val="1400"/>
              <a:buChar char="▪"/>
              <a:defRPr/>
            </a:lvl1pPr>
            <a:lvl2pPr marL="1219170" lvl="1" indent="-431789" algn="l">
              <a:lnSpc>
                <a:spcPct val="90000"/>
              </a:lnSpc>
              <a:spcBef>
                <a:spcPts val="667"/>
              </a:spcBef>
              <a:spcAft>
                <a:spcPts val="0"/>
              </a:spcAft>
              <a:buClr>
                <a:schemeClr val="lt1"/>
              </a:buClr>
              <a:buSzPts val="1500"/>
              <a:buChar char="–"/>
              <a:defRPr/>
            </a:lvl2pPr>
            <a:lvl3pPr marL="1828754" lvl="2" indent="-423323" algn="l">
              <a:lnSpc>
                <a:spcPct val="90000"/>
              </a:lnSpc>
              <a:spcBef>
                <a:spcPts val="667"/>
              </a:spcBef>
              <a:spcAft>
                <a:spcPts val="0"/>
              </a:spcAft>
              <a:buClr>
                <a:schemeClr val="lt1"/>
              </a:buClr>
              <a:buSzPts val="1400"/>
              <a:buChar char="▪"/>
              <a:defRPr/>
            </a:lvl3pPr>
            <a:lvl4pPr marL="2438339" lvl="3" indent="-406390" algn="l">
              <a:lnSpc>
                <a:spcPct val="90000"/>
              </a:lnSpc>
              <a:spcBef>
                <a:spcPts val="667"/>
              </a:spcBef>
              <a:spcAft>
                <a:spcPts val="0"/>
              </a:spcAft>
              <a:buClr>
                <a:schemeClr val="lt1"/>
              </a:buClr>
              <a:buSzPts val="1200"/>
              <a:buChar char="–"/>
              <a:defRPr/>
            </a:lvl4pPr>
            <a:lvl5pPr marL="3047924" lvl="4" indent="-406390" algn="l">
              <a:lnSpc>
                <a:spcPct val="90000"/>
              </a:lnSpc>
              <a:spcBef>
                <a:spcPts val="667"/>
              </a:spcBef>
              <a:spcAft>
                <a:spcPts val="0"/>
              </a:spcAft>
              <a:buClr>
                <a:schemeClr val="lt1"/>
              </a:buClr>
              <a:buSzPts val="1200"/>
              <a:buChar char="▪"/>
              <a:defRPr/>
            </a:lvl5pPr>
            <a:lvl6pPr marL="3657509" lvl="5" indent="-406390" algn="l">
              <a:lnSpc>
                <a:spcPct val="90000"/>
              </a:lnSpc>
              <a:spcBef>
                <a:spcPts val="667"/>
              </a:spcBef>
              <a:spcAft>
                <a:spcPts val="0"/>
              </a:spcAft>
              <a:buClr>
                <a:schemeClr val="lt1"/>
              </a:buClr>
              <a:buSzPts val="1200"/>
              <a:buChar char="–"/>
              <a:defRPr/>
            </a:lvl6pPr>
            <a:lvl7pPr marL="4267093" lvl="6" indent="-406390" algn="l">
              <a:lnSpc>
                <a:spcPct val="90000"/>
              </a:lnSpc>
              <a:spcBef>
                <a:spcPts val="667"/>
              </a:spcBef>
              <a:spcAft>
                <a:spcPts val="0"/>
              </a:spcAft>
              <a:buClr>
                <a:schemeClr val="lt1"/>
              </a:buClr>
              <a:buSzPts val="1200"/>
              <a:buChar char="▪"/>
              <a:defRPr/>
            </a:lvl7pPr>
            <a:lvl8pPr marL="4876678" lvl="7" indent="-406390" algn="l">
              <a:lnSpc>
                <a:spcPct val="90000"/>
              </a:lnSpc>
              <a:spcBef>
                <a:spcPts val="667"/>
              </a:spcBef>
              <a:spcAft>
                <a:spcPts val="0"/>
              </a:spcAft>
              <a:buClr>
                <a:schemeClr val="lt1"/>
              </a:buClr>
              <a:buSzPts val="1200"/>
              <a:buChar char="–"/>
              <a:defRPr/>
            </a:lvl8pPr>
            <a:lvl9pPr marL="5486263" lvl="8" indent="-406390" algn="l">
              <a:lnSpc>
                <a:spcPct val="90000"/>
              </a:lnSpc>
              <a:spcBef>
                <a:spcPts val="667"/>
              </a:spcBef>
              <a:spcAft>
                <a:spcPts val="0"/>
              </a:spcAft>
              <a:buClr>
                <a:schemeClr val="lt1"/>
              </a:buClr>
              <a:buSzPts val="1200"/>
              <a:buChar char="▪"/>
              <a:defRPr/>
            </a:lvl9pPr>
          </a:lstStyle>
          <a:p>
            <a:endParaRPr/>
          </a:p>
        </p:txBody>
      </p:sp>
      <p:sp>
        <p:nvSpPr>
          <p:cNvPr id="261" name="Google Shape;261;p15"/>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2" name="Google Shape;262;p15"/>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3" name="Google Shape;263;p15"/>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466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8"/>
        <p:cNvGrpSpPr/>
        <p:nvPr/>
      </p:nvGrpSpPr>
      <p:grpSpPr>
        <a:xfrm>
          <a:off x="0" y="0"/>
          <a:ext cx="0" cy="0"/>
          <a:chOff x="0" y="0"/>
          <a:chExt cx="0" cy="0"/>
        </a:xfrm>
      </p:grpSpPr>
      <p:sp>
        <p:nvSpPr>
          <p:cNvPr id="579" name="Google Shape;579;p18"/>
          <p:cNvSpPr txBox="1">
            <a:spLocks noGrp="1"/>
          </p:cNvSpPr>
          <p:nvPr>
            <p:ph type="title"/>
          </p:nvPr>
        </p:nvSpPr>
        <p:spPr>
          <a:xfrm>
            <a:off x="1522810" y="1905000"/>
            <a:ext cx="9146383" cy="2667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300"/>
              <a:buFont typeface="Consolas"/>
              <a:buNone/>
              <a:defRPr sz="4400" b="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580" name="Google Shape;580;p18" descr="Line graphic"/>
          <p:cNvGrpSpPr/>
          <p:nvPr/>
        </p:nvGrpSpPr>
        <p:grpSpPr>
          <a:xfrm>
            <a:off x="1585309" y="4724400"/>
            <a:ext cx="8634184" cy="64008"/>
            <a:chOff x="-4110038" y="2703513"/>
            <a:chExt cx="17394239" cy="160336"/>
          </a:xfrm>
        </p:grpSpPr>
        <p:sp>
          <p:nvSpPr>
            <p:cNvPr id="581" name="Google Shape;581;p18"/>
            <p:cNvSpPr/>
            <p:nvPr/>
          </p:nvSpPr>
          <p:spPr>
            <a:xfrm>
              <a:off x="12815888" y="2768600"/>
              <a:ext cx="468313" cy="19050"/>
            </a:xfrm>
            <a:custGeom>
              <a:avLst/>
              <a:gdLst/>
              <a:ahLst/>
              <a:cxnLst/>
              <a:rect l="l" t="t" r="r" b="b"/>
              <a:pathLst>
                <a:path w="244" h="8" extrusionOk="0">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2" name="Google Shape;582;p18"/>
            <p:cNvSpPr/>
            <p:nvPr/>
          </p:nvSpPr>
          <p:spPr>
            <a:xfrm>
              <a:off x="12380913" y="2755900"/>
              <a:ext cx="461963" cy="26987"/>
            </a:xfrm>
            <a:custGeom>
              <a:avLst/>
              <a:gdLst/>
              <a:ahLst/>
              <a:cxnLst/>
              <a:rect l="l" t="t" r="r" b="b"/>
              <a:pathLst>
                <a:path w="241" h="12" extrusionOk="0">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3" name="Google Shape;583;p18"/>
            <p:cNvSpPr/>
            <p:nvPr/>
          </p:nvSpPr>
          <p:spPr>
            <a:xfrm>
              <a:off x="12814300" y="2779713"/>
              <a:ext cx="1588" cy="0"/>
            </a:xfrm>
            <a:custGeom>
              <a:avLst/>
              <a:gdLst/>
              <a:ahLst/>
              <a:cxnLst/>
              <a:rect l="l" t="t" r="r" b="b"/>
              <a:pathLst>
                <a:path w="1" h="120000" extrusionOk="0">
                  <a:moveTo>
                    <a:pt x="0" y="0"/>
                  </a:moveTo>
                  <a:lnTo>
                    <a:pt x="0" y="0"/>
                  </a:lnTo>
                  <a:lnTo>
                    <a:pt x="1"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4" name="Google Shape;584;p18"/>
            <p:cNvSpPr/>
            <p:nvPr/>
          </p:nvSpPr>
          <p:spPr>
            <a:xfrm>
              <a:off x="2738437" y="2795588"/>
              <a:ext cx="425450" cy="15875"/>
            </a:xfrm>
            <a:custGeom>
              <a:avLst/>
              <a:gdLst/>
              <a:ahLst/>
              <a:cxnLst/>
              <a:rect l="l" t="t" r="r" b="b"/>
              <a:pathLst>
                <a:path w="222" h="7" extrusionOk="0">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5" name="Google Shape;585;p18"/>
            <p:cNvSpPr/>
            <p:nvPr/>
          </p:nvSpPr>
          <p:spPr>
            <a:xfrm>
              <a:off x="-3646488" y="2800350"/>
              <a:ext cx="46038" cy="3175"/>
            </a:xfrm>
            <a:custGeom>
              <a:avLst/>
              <a:gdLst/>
              <a:ahLst/>
              <a:cxnLst/>
              <a:rect l="l" t="t" r="r" b="b"/>
              <a:pathLst>
                <a:path w="24" h="1" extrusionOk="0">
                  <a:moveTo>
                    <a:pt x="0" y="1"/>
                  </a:moveTo>
                  <a:lnTo>
                    <a:pt x="0" y="1"/>
                  </a:lnTo>
                  <a:cubicBezTo>
                    <a:pt x="21" y="0"/>
                    <a:pt x="24" y="0"/>
                    <a:pt x="21" y="0"/>
                  </a:cubicBez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6" name="Google Shape;586;p18"/>
            <p:cNvSpPr/>
            <p:nvPr/>
          </p:nvSpPr>
          <p:spPr>
            <a:xfrm>
              <a:off x="2627312" y="2816225"/>
              <a:ext cx="63500" cy="4762"/>
            </a:xfrm>
            <a:custGeom>
              <a:avLst/>
              <a:gdLst/>
              <a:ahLst/>
              <a:cxnLst/>
              <a:rect l="l" t="t" r="r" b="b"/>
              <a:pathLst>
                <a:path w="33" h="2" extrusionOk="0">
                  <a:moveTo>
                    <a:pt x="33" y="0"/>
                  </a:moveTo>
                  <a:lnTo>
                    <a:pt x="33" y="0"/>
                  </a:lnTo>
                  <a:lnTo>
                    <a:pt x="0" y="2"/>
                  </a:lnTo>
                  <a:cubicBezTo>
                    <a:pt x="14" y="1"/>
                    <a:pt x="25" y="1"/>
                    <a:pt x="3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7" name="Google Shape;587;p18"/>
            <p:cNvSpPr/>
            <p:nvPr/>
          </p:nvSpPr>
          <p:spPr>
            <a:xfrm>
              <a:off x="3103562" y="2741613"/>
              <a:ext cx="28575" cy="3175"/>
            </a:xfrm>
            <a:custGeom>
              <a:avLst/>
              <a:gdLst/>
              <a:ahLst/>
              <a:cxnLst/>
              <a:rect l="l" t="t" r="r" b="b"/>
              <a:pathLst>
                <a:path w="15" h="1" extrusionOk="0">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8" name="Google Shape;588;p18"/>
            <p:cNvSpPr/>
            <p:nvPr/>
          </p:nvSpPr>
          <p:spPr>
            <a:xfrm>
              <a:off x="1227137" y="2836863"/>
              <a:ext cx="20638" cy="0"/>
            </a:xfrm>
            <a:custGeom>
              <a:avLst/>
              <a:gdLst/>
              <a:ahLst/>
              <a:cxnLst/>
              <a:rect l="l" t="t" r="r" b="b"/>
              <a:pathLst>
                <a:path w="11" h="120000" extrusionOk="0">
                  <a:moveTo>
                    <a:pt x="11" y="0"/>
                  </a:moveTo>
                  <a:lnTo>
                    <a:pt x="11" y="0"/>
                  </a:ln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89" name="Google Shape;589;p18"/>
            <p:cNvSpPr/>
            <p:nvPr/>
          </p:nvSpPr>
          <p:spPr>
            <a:xfrm>
              <a:off x="3660775" y="2713038"/>
              <a:ext cx="331788" cy="20637"/>
            </a:xfrm>
            <a:custGeom>
              <a:avLst/>
              <a:gdLst/>
              <a:ahLst/>
              <a:cxnLst/>
              <a:rect l="l" t="t" r="r" b="b"/>
              <a:pathLst>
                <a:path w="173" h="9" extrusionOk="0">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0" name="Google Shape;590;p18"/>
            <p:cNvSpPr/>
            <p:nvPr/>
          </p:nvSpPr>
          <p:spPr>
            <a:xfrm>
              <a:off x="-1674813" y="2768600"/>
              <a:ext cx="1588" cy="0"/>
            </a:xfrm>
            <a:custGeom>
              <a:avLst/>
              <a:gdLst/>
              <a:ahLst/>
              <a:cxnLst/>
              <a:rect l="l" t="t" r="r" b="b"/>
              <a:pathLst>
                <a:path w="1" h="120000" extrusionOk="0">
                  <a:moveTo>
                    <a:pt x="0" y="0"/>
                  </a:moveTo>
                  <a:lnTo>
                    <a:pt x="0" y="0"/>
                  </a:lnTo>
                  <a:lnTo>
                    <a:pt x="1"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1" name="Google Shape;591;p18"/>
            <p:cNvSpPr/>
            <p:nvPr/>
          </p:nvSpPr>
          <p:spPr>
            <a:xfrm>
              <a:off x="-1673225" y="2767013"/>
              <a:ext cx="36513" cy="1587"/>
            </a:xfrm>
            <a:custGeom>
              <a:avLst/>
              <a:gdLst/>
              <a:ahLst/>
              <a:cxnLst/>
              <a:rect l="l" t="t" r="r" b="b"/>
              <a:pathLst>
                <a:path w="19" h="1" extrusionOk="0">
                  <a:moveTo>
                    <a:pt x="3" y="0"/>
                  </a:moveTo>
                  <a:lnTo>
                    <a:pt x="3" y="0"/>
                  </a:lnTo>
                  <a:lnTo>
                    <a:pt x="0" y="1"/>
                  </a:lnTo>
                  <a:cubicBezTo>
                    <a:pt x="4" y="0"/>
                    <a:pt x="19"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2" name="Google Shape;592;p18"/>
            <p:cNvSpPr/>
            <p:nvPr/>
          </p:nvSpPr>
          <p:spPr>
            <a:xfrm>
              <a:off x="2690812" y="2811463"/>
              <a:ext cx="47625" cy="4762"/>
            </a:xfrm>
            <a:custGeom>
              <a:avLst/>
              <a:gdLst/>
              <a:ahLst/>
              <a:cxnLst/>
              <a:rect l="l" t="t" r="r" b="b"/>
              <a:pathLst>
                <a:path w="25" h="2" extrusionOk="0">
                  <a:moveTo>
                    <a:pt x="13" y="0"/>
                  </a:moveTo>
                  <a:lnTo>
                    <a:pt x="13" y="0"/>
                  </a:lnTo>
                  <a:cubicBezTo>
                    <a:pt x="12" y="0"/>
                    <a:pt x="7" y="1"/>
                    <a:pt x="0" y="2"/>
                  </a:cubicBezTo>
                  <a:lnTo>
                    <a:pt x="25"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3" name="Google Shape;593;p18"/>
            <p:cNvSpPr/>
            <p:nvPr/>
          </p:nvSpPr>
          <p:spPr>
            <a:xfrm>
              <a:off x="2822575" y="2794000"/>
              <a:ext cx="163513" cy="4762"/>
            </a:xfrm>
            <a:custGeom>
              <a:avLst/>
              <a:gdLst/>
              <a:ahLst/>
              <a:cxnLst/>
              <a:rect l="l" t="t" r="r" b="b"/>
              <a:pathLst>
                <a:path w="85" h="2" extrusionOk="0">
                  <a:moveTo>
                    <a:pt x="0" y="2"/>
                  </a:moveTo>
                  <a:lnTo>
                    <a:pt x="0" y="2"/>
                  </a:lnTo>
                  <a:lnTo>
                    <a:pt x="62" y="1"/>
                  </a:lnTo>
                  <a:lnTo>
                    <a:pt x="8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4" name="Google Shape;594;p18"/>
            <p:cNvSpPr/>
            <p:nvPr/>
          </p:nvSpPr>
          <p:spPr>
            <a:xfrm>
              <a:off x="715962" y="2809875"/>
              <a:ext cx="1911350" cy="50800"/>
            </a:xfrm>
            <a:custGeom>
              <a:avLst/>
              <a:gdLst/>
              <a:ahLst/>
              <a:cxnLst/>
              <a:rect l="l" t="t" r="r" b="b"/>
              <a:pathLst>
                <a:path w="996" h="23" extrusionOk="0">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5" name="Google Shape;595;p18"/>
            <p:cNvSpPr/>
            <p:nvPr/>
          </p:nvSpPr>
          <p:spPr>
            <a:xfrm>
              <a:off x="1995487" y="2822575"/>
              <a:ext cx="20638" cy="0"/>
            </a:xfrm>
            <a:custGeom>
              <a:avLst/>
              <a:gdLst/>
              <a:ahLst/>
              <a:cxnLst/>
              <a:rect l="l" t="t" r="r" b="b"/>
              <a:pathLst>
                <a:path w="10" h="120000" extrusionOk="0">
                  <a:moveTo>
                    <a:pt x="10" y="0"/>
                  </a:moveTo>
                  <a:lnTo>
                    <a:pt x="10" y="0"/>
                  </a:lnTo>
                  <a:lnTo>
                    <a:pt x="0" y="0"/>
                  </a:lnTo>
                  <a:cubicBezTo>
                    <a:pt x="1" y="0"/>
                    <a:pt x="4" y="0"/>
                    <a:pt x="1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6" name="Google Shape;596;p18"/>
            <p:cNvSpPr/>
            <p:nvPr/>
          </p:nvSpPr>
          <p:spPr>
            <a:xfrm>
              <a:off x="1630362" y="2830513"/>
              <a:ext cx="22225" cy="0"/>
            </a:xfrm>
            <a:custGeom>
              <a:avLst/>
              <a:gdLst/>
              <a:ahLst/>
              <a:cxnLst/>
              <a:rect l="l" t="t" r="r" b="b"/>
              <a:pathLst>
                <a:path w="12" h="120000" extrusionOk="0">
                  <a:moveTo>
                    <a:pt x="11" y="0"/>
                  </a:moveTo>
                  <a:lnTo>
                    <a:pt x="11" y="0"/>
                  </a:lnTo>
                  <a:cubicBezTo>
                    <a:pt x="12" y="0"/>
                    <a:pt x="11" y="0"/>
                    <a:pt x="12" y="0"/>
                  </a:cubicBez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7" name="Google Shape;597;p18"/>
            <p:cNvSpPr/>
            <p:nvPr/>
          </p:nvSpPr>
          <p:spPr>
            <a:xfrm>
              <a:off x="2651125" y="2798763"/>
              <a:ext cx="46038" cy="1587"/>
            </a:xfrm>
            <a:custGeom>
              <a:avLst/>
              <a:gdLst/>
              <a:ahLst/>
              <a:cxnLst/>
              <a:rect l="l" t="t" r="r" b="b"/>
              <a:pathLst>
                <a:path w="24" h="1" extrusionOk="0">
                  <a:moveTo>
                    <a:pt x="3" y="1"/>
                  </a:moveTo>
                  <a:lnTo>
                    <a:pt x="3" y="1"/>
                  </a:lnTo>
                  <a:lnTo>
                    <a:pt x="24" y="0"/>
                  </a:lnTo>
                  <a:lnTo>
                    <a:pt x="8" y="1"/>
                  </a:lnTo>
                  <a:cubicBezTo>
                    <a:pt x="2" y="1"/>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8" name="Google Shape;598;p18"/>
            <p:cNvSpPr/>
            <p:nvPr/>
          </p:nvSpPr>
          <p:spPr>
            <a:xfrm>
              <a:off x="2698750" y="2809875"/>
              <a:ext cx="19050" cy="1587"/>
            </a:xfrm>
            <a:custGeom>
              <a:avLst/>
              <a:gdLst/>
              <a:ahLst/>
              <a:cxnLst/>
              <a:rect l="l" t="t" r="r" b="b"/>
              <a:pathLst>
                <a:path w="10" h="1" extrusionOk="0">
                  <a:moveTo>
                    <a:pt x="4" y="0"/>
                  </a:moveTo>
                  <a:lnTo>
                    <a:pt x="4" y="0"/>
                  </a:lnTo>
                  <a:lnTo>
                    <a:pt x="0" y="1"/>
                  </a:lnTo>
                  <a:lnTo>
                    <a:pt x="9" y="1"/>
                  </a:lnTo>
                  <a:cubicBezTo>
                    <a:pt x="10" y="0"/>
                    <a:pt x="9" y="0"/>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599" name="Google Shape;599;p18"/>
            <p:cNvSpPr/>
            <p:nvPr/>
          </p:nvSpPr>
          <p:spPr>
            <a:xfrm>
              <a:off x="469900" y="2800350"/>
              <a:ext cx="23813" cy="3175"/>
            </a:xfrm>
            <a:custGeom>
              <a:avLst/>
              <a:gdLst/>
              <a:ahLst/>
              <a:cxnLst/>
              <a:rect l="l" t="t" r="r" b="b"/>
              <a:pathLst>
                <a:path w="13" h="1" extrusionOk="0">
                  <a:moveTo>
                    <a:pt x="13" y="0"/>
                  </a:moveTo>
                  <a:lnTo>
                    <a:pt x="13" y="0"/>
                  </a:lnTo>
                  <a:lnTo>
                    <a:pt x="0" y="1"/>
                  </a:lnTo>
                  <a:cubicBezTo>
                    <a:pt x="8" y="1"/>
                    <a:pt x="11" y="1"/>
                    <a:pt x="1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0" name="Google Shape;600;p18"/>
            <p:cNvSpPr/>
            <p:nvPr/>
          </p:nvSpPr>
          <p:spPr>
            <a:xfrm>
              <a:off x="998537" y="2811463"/>
              <a:ext cx="1076325" cy="20637"/>
            </a:xfrm>
            <a:custGeom>
              <a:avLst/>
              <a:gdLst/>
              <a:ahLst/>
              <a:cxnLst/>
              <a:rect l="l" t="t" r="r" b="b"/>
              <a:pathLst>
                <a:path w="561" h="9" extrusionOk="0">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1" name="Google Shape;601;p18"/>
            <p:cNvSpPr/>
            <p:nvPr/>
          </p:nvSpPr>
          <p:spPr>
            <a:xfrm>
              <a:off x="2495550" y="2803525"/>
              <a:ext cx="17463" cy="0"/>
            </a:xfrm>
            <a:custGeom>
              <a:avLst/>
              <a:gdLst/>
              <a:ahLst/>
              <a:cxnLst/>
              <a:rect l="l" t="t" r="r" b="b"/>
              <a:pathLst>
                <a:path w="9" h="120000" extrusionOk="0">
                  <a:moveTo>
                    <a:pt x="9" y="0"/>
                  </a:moveTo>
                  <a:lnTo>
                    <a:pt x="9" y="0"/>
                  </a:lnTo>
                  <a:lnTo>
                    <a:pt x="0" y="0"/>
                  </a:lnTo>
                  <a:lnTo>
                    <a:pt x="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2" name="Google Shape;602;p18"/>
            <p:cNvSpPr/>
            <p:nvPr/>
          </p:nvSpPr>
          <p:spPr>
            <a:xfrm>
              <a:off x="2538412" y="2816225"/>
              <a:ext cx="1057275" cy="31750"/>
            </a:xfrm>
            <a:custGeom>
              <a:avLst/>
              <a:gdLst/>
              <a:ahLst/>
              <a:cxnLst/>
              <a:rect l="l" t="t" r="r" b="b"/>
              <a:pathLst>
                <a:path w="551" h="14" extrusionOk="0">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3" name="Google Shape;603;p18"/>
            <p:cNvSpPr/>
            <p:nvPr/>
          </p:nvSpPr>
          <p:spPr>
            <a:xfrm>
              <a:off x="11777663" y="2757488"/>
              <a:ext cx="19050" cy="3175"/>
            </a:xfrm>
            <a:custGeom>
              <a:avLst/>
              <a:gdLst/>
              <a:ahLst/>
              <a:cxnLst/>
              <a:rect l="l" t="t" r="r" b="b"/>
              <a:pathLst>
                <a:path w="10" h="1" extrusionOk="0">
                  <a:moveTo>
                    <a:pt x="0" y="0"/>
                  </a:moveTo>
                  <a:lnTo>
                    <a:pt x="0" y="0"/>
                  </a:lnTo>
                  <a:lnTo>
                    <a:pt x="10" y="1"/>
                  </a:lnTo>
                  <a:cubicBezTo>
                    <a:pt x="8" y="1"/>
                    <a:pt x="4"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4" name="Google Shape;604;p18"/>
            <p:cNvSpPr/>
            <p:nvPr/>
          </p:nvSpPr>
          <p:spPr>
            <a:xfrm>
              <a:off x="5983288" y="2741613"/>
              <a:ext cx="38100" cy="0"/>
            </a:xfrm>
            <a:custGeom>
              <a:avLst/>
              <a:gdLst/>
              <a:ahLst/>
              <a:cxnLst/>
              <a:rect l="l" t="t" r="r" b="b"/>
              <a:pathLst>
                <a:path w="20" h="120000" extrusionOk="0">
                  <a:moveTo>
                    <a:pt x="0" y="0"/>
                  </a:moveTo>
                  <a:lnTo>
                    <a:pt x="0" y="0"/>
                  </a:lnTo>
                  <a:lnTo>
                    <a:pt x="20"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5" name="Google Shape;605;p18"/>
            <p:cNvSpPr/>
            <p:nvPr/>
          </p:nvSpPr>
          <p:spPr>
            <a:xfrm>
              <a:off x="6832600" y="2713038"/>
              <a:ext cx="53975" cy="1587"/>
            </a:xfrm>
            <a:custGeom>
              <a:avLst/>
              <a:gdLst/>
              <a:ahLst/>
              <a:cxnLst/>
              <a:rect l="l" t="t" r="r" b="b"/>
              <a:pathLst>
                <a:path w="28" h="1" extrusionOk="0">
                  <a:moveTo>
                    <a:pt x="0" y="1"/>
                  </a:moveTo>
                  <a:lnTo>
                    <a:pt x="0" y="1"/>
                  </a:lnTo>
                  <a:lnTo>
                    <a:pt x="28" y="0"/>
                  </a:lnTo>
                  <a:cubicBezTo>
                    <a:pt x="17" y="0"/>
                    <a:pt x="8"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6" name="Google Shape;606;p18"/>
            <p:cNvSpPr/>
            <p:nvPr/>
          </p:nvSpPr>
          <p:spPr>
            <a:xfrm>
              <a:off x="11317288" y="2755900"/>
              <a:ext cx="9525" cy="0"/>
            </a:xfrm>
            <a:custGeom>
              <a:avLst/>
              <a:gdLst/>
              <a:ahLst/>
              <a:cxnLst/>
              <a:rect l="l" t="t" r="r" b="b"/>
              <a:pathLst>
                <a:path w="5" h="120000" extrusionOk="0">
                  <a:moveTo>
                    <a:pt x="5" y="0"/>
                  </a:moveTo>
                  <a:lnTo>
                    <a:pt x="5" y="0"/>
                  </a:lnTo>
                  <a:lnTo>
                    <a:pt x="4" y="0"/>
                  </a:lnTo>
                  <a:lnTo>
                    <a:pt x="0" y="0"/>
                  </a:lnTo>
                  <a:lnTo>
                    <a:pt x="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7" name="Google Shape;607;p18"/>
            <p:cNvSpPr/>
            <p:nvPr/>
          </p:nvSpPr>
          <p:spPr>
            <a:xfrm>
              <a:off x="8534400" y="2735263"/>
              <a:ext cx="30163" cy="0"/>
            </a:xfrm>
            <a:custGeom>
              <a:avLst/>
              <a:gdLst/>
              <a:ahLst/>
              <a:cxnLst/>
              <a:rect l="l" t="t" r="r" b="b"/>
              <a:pathLst>
                <a:path w="16" h="120000" extrusionOk="0">
                  <a:moveTo>
                    <a:pt x="0" y="0"/>
                  </a:moveTo>
                  <a:lnTo>
                    <a:pt x="0" y="0"/>
                  </a:lnTo>
                  <a:cubicBezTo>
                    <a:pt x="4" y="0"/>
                    <a:pt x="9" y="0"/>
                    <a:pt x="16" y="0"/>
                  </a:cubicBezTo>
                  <a:cubicBezTo>
                    <a:pt x="15" y="0"/>
                    <a:pt x="9"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8" name="Google Shape;608;p18"/>
            <p:cNvSpPr/>
            <p:nvPr/>
          </p:nvSpPr>
          <p:spPr>
            <a:xfrm>
              <a:off x="6821488" y="2714625"/>
              <a:ext cx="9525" cy="0"/>
            </a:xfrm>
            <a:custGeom>
              <a:avLst/>
              <a:gdLst/>
              <a:ahLst/>
              <a:cxnLst/>
              <a:rect l="l" t="t" r="r" b="b"/>
              <a:pathLst>
                <a:path w="5" h="120000" extrusionOk="0">
                  <a:moveTo>
                    <a:pt x="0" y="0"/>
                  </a:moveTo>
                  <a:lnTo>
                    <a:pt x="0" y="0"/>
                  </a:lnTo>
                  <a:lnTo>
                    <a:pt x="2"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09" name="Google Shape;609;p18"/>
            <p:cNvSpPr/>
            <p:nvPr/>
          </p:nvSpPr>
          <p:spPr>
            <a:xfrm>
              <a:off x="5583238" y="2719388"/>
              <a:ext cx="25400" cy="0"/>
            </a:xfrm>
            <a:custGeom>
              <a:avLst/>
              <a:gdLst/>
              <a:ahLst/>
              <a:cxnLst/>
              <a:rect l="l" t="t" r="r" b="b"/>
              <a:pathLst>
                <a:path w="13" h="120000" extrusionOk="0">
                  <a:moveTo>
                    <a:pt x="13" y="0"/>
                  </a:moveTo>
                  <a:lnTo>
                    <a:pt x="13" y="0"/>
                  </a:lnTo>
                  <a:lnTo>
                    <a:pt x="0"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0" name="Google Shape;610;p18"/>
            <p:cNvSpPr/>
            <p:nvPr/>
          </p:nvSpPr>
          <p:spPr>
            <a:xfrm>
              <a:off x="5638800" y="2740025"/>
              <a:ext cx="23813" cy="1587"/>
            </a:xfrm>
            <a:custGeom>
              <a:avLst/>
              <a:gdLst/>
              <a:ahLst/>
              <a:cxnLst/>
              <a:rect l="l" t="t" r="r" b="b"/>
              <a:pathLst>
                <a:path w="12" h="1" extrusionOk="0">
                  <a:moveTo>
                    <a:pt x="12" y="0"/>
                  </a:moveTo>
                  <a:lnTo>
                    <a:pt x="12" y="0"/>
                  </a:lnTo>
                  <a:lnTo>
                    <a:pt x="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1" name="Google Shape;611;p18"/>
            <p:cNvSpPr/>
            <p:nvPr/>
          </p:nvSpPr>
          <p:spPr>
            <a:xfrm>
              <a:off x="4303712" y="2728913"/>
              <a:ext cx="50800" cy="0"/>
            </a:xfrm>
            <a:custGeom>
              <a:avLst/>
              <a:gdLst/>
              <a:ahLst/>
              <a:cxnLst/>
              <a:rect l="l" t="t" r="r" b="b"/>
              <a:pathLst>
                <a:path w="26" h="120000" extrusionOk="0">
                  <a:moveTo>
                    <a:pt x="26" y="0"/>
                  </a:moveTo>
                  <a:lnTo>
                    <a:pt x="26" y="0"/>
                  </a:lnTo>
                  <a:lnTo>
                    <a:pt x="0" y="0"/>
                  </a:lnTo>
                  <a:cubicBezTo>
                    <a:pt x="13" y="0"/>
                    <a:pt x="20" y="0"/>
                    <a:pt x="2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2" name="Google Shape;612;p18"/>
            <p:cNvSpPr/>
            <p:nvPr/>
          </p:nvSpPr>
          <p:spPr>
            <a:xfrm>
              <a:off x="5519738" y="2735263"/>
              <a:ext cx="9525" cy="3175"/>
            </a:xfrm>
            <a:custGeom>
              <a:avLst/>
              <a:gdLst/>
              <a:ahLst/>
              <a:cxnLst/>
              <a:rect l="l" t="t" r="r" b="b"/>
              <a:pathLst>
                <a:path w="5" h="1" extrusionOk="0">
                  <a:moveTo>
                    <a:pt x="4" y="0"/>
                  </a:moveTo>
                  <a:lnTo>
                    <a:pt x="4" y="0"/>
                  </a:lnTo>
                  <a:lnTo>
                    <a:pt x="0" y="1"/>
                  </a:lnTo>
                  <a:cubicBezTo>
                    <a:pt x="3" y="1"/>
                    <a:pt x="5"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3" name="Google Shape;613;p18"/>
            <p:cNvSpPr/>
            <p:nvPr/>
          </p:nvSpPr>
          <p:spPr>
            <a:xfrm>
              <a:off x="12096750" y="2784475"/>
              <a:ext cx="6350" cy="0"/>
            </a:xfrm>
            <a:custGeom>
              <a:avLst/>
              <a:gdLst/>
              <a:ahLst/>
              <a:cxnLst/>
              <a:rect l="l" t="t" r="r" b="b"/>
              <a:pathLst>
                <a:path w="3" h="120000" extrusionOk="0">
                  <a:moveTo>
                    <a:pt x="3" y="0"/>
                  </a:moveTo>
                  <a:lnTo>
                    <a:pt x="3" y="0"/>
                  </a:lnTo>
                  <a:lnTo>
                    <a:pt x="1"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4" name="Google Shape;614;p18"/>
            <p:cNvSpPr/>
            <p:nvPr/>
          </p:nvSpPr>
          <p:spPr>
            <a:xfrm>
              <a:off x="12225338" y="2773363"/>
              <a:ext cx="46038" cy="0"/>
            </a:xfrm>
            <a:custGeom>
              <a:avLst/>
              <a:gdLst/>
              <a:ahLst/>
              <a:cxnLst/>
              <a:rect l="l" t="t" r="r" b="b"/>
              <a:pathLst>
                <a:path w="24" h="120000" extrusionOk="0">
                  <a:moveTo>
                    <a:pt x="0" y="0"/>
                  </a:moveTo>
                  <a:lnTo>
                    <a:pt x="0" y="0"/>
                  </a:lnTo>
                  <a:lnTo>
                    <a:pt x="24" y="0"/>
                  </a:lnTo>
                  <a:cubicBezTo>
                    <a:pt x="15" y="0"/>
                    <a:pt x="6"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5" name="Google Shape;615;p18"/>
            <p:cNvSpPr/>
            <p:nvPr/>
          </p:nvSpPr>
          <p:spPr>
            <a:xfrm>
              <a:off x="9274175" y="2746375"/>
              <a:ext cx="55563" cy="4762"/>
            </a:xfrm>
            <a:custGeom>
              <a:avLst/>
              <a:gdLst/>
              <a:ahLst/>
              <a:cxnLst/>
              <a:rect l="l" t="t" r="r" b="b"/>
              <a:pathLst>
                <a:path w="29" h="2" extrusionOk="0">
                  <a:moveTo>
                    <a:pt x="0" y="1"/>
                  </a:moveTo>
                  <a:lnTo>
                    <a:pt x="0" y="1"/>
                  </a:lnTo>
                  <a:cubicBezTo>
                    <a:pt x="7" y="1"/>
                    <a:pt x="23" y="2"/>
                    <a:pt x="15" y="2"/>
                  </a:cubicBezTo>
                  <a:cubicBezTo>
                    <a:pt x="29" y="2"/>
                    <a:pt x="2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6" name="Google Shape;616;p18"/>
            <p:cNvSpPr/>
            <p:nvPr/>
          </p:nvSpPr>
          <p:spPr>
            <a:xfrm>
              <a:off x="11847513" y="2827338"/>
              <a:ext cx="34925" cy="3175"/>
            </a:xfrm>
            <a:custGeom>
              <a:avLst/>
              <a:gdLst/>
              <a:ahLst/>
              <a:cxnLst/>
              <a:rect l="l" t="t" r="r" b="b"/>
              <a:pathLst>
                <a:path w="18" h="1" extrusionOk="0">
                  <a:moveTo>
                    <a:pt x="3" y="1"/>
                  </a:moveTo>
                  <a:lnTo>
                    <a:pt x="3" y="1"/>
                  </a:lnTo>
                  <a:cubicBezTo>
                    <a:pt x="7" y="1"/>
                    <a:pt x="13" y="0"/>
                    <a:pt x="18" y="0"/>
                  </a:cubicBezTo>
                  <a:cubicBezTo>
                    <a:pt x="8" y="0"/>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7" name="Google Shape;617;p18"/>
            <p:cNvSpPr/>
            <p:nvPr/>
          </p:nvSpPr>
          <p:spPr>
            <a:xfrm>
              <a:off x="11882438" y="2825750"/>
              <a:ext cx="25400" cy="1587"/>
            </a:xfrm>
            <a:custGeom>
              <a:avLst/>
              <a:gdLst/>
              <a:ahLst/>
              <a:cxnLst/>
              <a:rect l="l" t="t" r="r" b="b"/>
              <a:pathLst>
                <a:path w="14" h="1" extrusionOk="0">
                  <a:moveTo>
                    <a:pt x="0" y="1"/>
                  </a:moveTo>
                  <a:lnTo>
                    <a:pt x="0" y="1"/>
                  </a:lnTo>
                  <a:lnTo>
                    <a:pt x="14"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8" name="Google Shape;618;p18"/>
            <p:cNvSpPr/>
            <p:nvPr/>
          </p:nvSpPr>
          <p:spPr>
            <a:xfrm>
              <a:off x="8915400" y="2809875"/>
              <a:ext cx="15875" cy="1587"/>
            </a:xfrm>
            <a:custGeom>
              <a:avLst/>
              <a:gdLst/>
              <a:ahLst/>
              <a:cxnLst/>
              <a:rect l="l" t="t" r="r" b="b"/>
              <a:pathLst>
                <a:path w="8" h="1" extrusionOk="0">
                  <a:moveTo>
                    <a:pt x="8" y="1"/>
                  </a:moveTo>
                  <a:lnTo>
                    <a:pt x="8" y="1"/>
                  </a:lnTo>
                  <a:cubicBezTo>
                    <a:pt x="6" y="0"/>
                    <a:pt x="3" y="0"/>
                    <a:pt x="0" y="0"/>
                  </a:cubicBezTo>
                  <a:cubicBezTo>
                    <a:pt x="1" y="0"/>
                    <a:pt x="4"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19" name="Google Shape;619;p18"/>
            <p:cNvSpPr/>
            <p:nvPr/>
          </p:nvSpPr>
          <p:spPr>
            <a:xfrm>
              <a:off x="12109450" y="2752725"/>
              <a:ext cx="454025" cy="23812"/>
            </a:xfrm>
            <a:custGeom>
              <a:avLst/>
              <a:gdLst/>
              <a:ahLst/>
              <a:cxnLst/>
              <a:rect l="l" t="t" r="r" b="b"/>
              <a:pathLst>
                <a:path w="236" h="10" extrusionOk="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0" name="Google Shape;620;p18"/>
            <p:cNvSpPr/>
            <p:nvPr/>
          </p:nvSpPr>
          <p:spPr>
            <a:xfrm>
              <a:off x="12182475" y="2816225"/>
              <a:ext cx="9525" cy="0"/>
            </a:xfrm>
            <a:custGeom>
              <a:avLst/>
              <a:gdLst/>
              <a:ahLst/>
              <a:cxnLst/>
              <a:rect l="l" t="t" r="r" b="b"/>
              <a:pathLst>
                <a:path w="5" h="120000" extrusionOk="0">
                  <a:moveTo>
                    <a:pt x="0" y="0"/>
                  </a:moveTo>
                  <a:lnTo>
                    <a:pt x="0" y="0"/>
                  </a:lnTo>
                  <a:lnTo>
                    <a:pt x="1"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1" name="Google Shape;621;p18"/>
            <p:cNvSpPr/>
            <p:nvPr/>
          </p:nvSpPr>
          <p:spPr>
            <a:xfrm>
              <a:off x="4348162" y="2827338"/>
              <a:ext cx="17463" cy="3175"/>
            </a:xfrm>
            <a:custGeom>
              <a:avLst/>
              <a:gdLst/>
              <a:ahLst/>
              <a:cxnLst/>
              <a:rect l="l" t="t" r="r" b="b"/>
              <a:pathLst>
                <a:path w="9" h="1" extrusionOk="0">
                  <a:moveTo>
                    <a:pt x="8" y="0"/>
                  </a:moveTo>
                  <a:lnTo>
                    <a:pt x="8" y="0"/>
                  </a:lnTo>
                  <a:lnTo>
                    <a:pt x="0" y="1"/>
                  </a:lnTo>
                  <a:cubicBezTo>
                    <a:pt x="7" y="0"/>
                    <a:pt x="9" y="0"/>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2" name="Google Shape;622;p18"/>
            <p:cNvSpPr/>
            <p:nvPr/>
          </p:nvSpPr>
          <p:spPr>
            <a:xfrm>
              <a:off x="12071350" y="2790825"/>
              <a:ext cx="0" cy="0"/>
            </a:xfrm>
            <a:custGeom>
              <a:avLst/>
              <a:gdLst/>
              <a:ahLst/>
              <a:cxnLst/>
              <a:rect l="l" t="t" r="r" b="b"/>
              <a:pathLst>
                <a:path w="120000" h="120000" extrusionOk="0">
                  <a:moveTo>
                    <a:pt x="0" y="0"/>
                  </a:moveTo>
                  <a:lnTo>
                    <a:pt x="0" y="0"/>
                  </a:lnTo>
                  <a:lnTo>
                    <a:pt x="0"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3" name="Google Shape;623;p18"/>
            <p:cNvSpPr/>
            <p:nvPr/>
          </p:nvSpPr>
          <p:spPr>
            <a:xfrm>
              <a:off x="4754563" y="2827338"/>
              <a:ext cx="4763" cy="0"/>
            </a:xfrm>
            <a:custGeom>
              <a:avLst/>
              <a:gdLst/>
              <a:ahLst/>
              <a:cxnLst/>
              <a:rect l="l" t="t" r="r" b="b"/>
              <a:pathLst>
                <a:path w="2" h="120000" extrusionOk="0">
                  <a:moveTo>
                    <a:pt x="2" y="0"/>
                  </a:moveTo>
                  <a:lnTo>
                    <a:pt x="2" y="0"/>
                  </a:lnTo>
                  <a:lnTo>
                    <a:pt x="0" y="0"/>
                  </a:lnTo>
                  <a:cubicBezTo>
                    <a:pt x="1" y="0"/>
                    <a:pt x="1" y="0"/>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4" name="Google Shape;624;p18"/>
            <p:cNvSpPr/>
            <p:nvPr/>
          </p:nvSpPr>
          <p:spPr>
            <a:xfrm>
              <a:off x="4852988" y="2719388"/>
              <a:ext cx="9525" cy="3175"/>
            </a:xfrm>
            <a:custGeom>
              <a:avLst/>
              <a:gdLst/>
              <a:ahLst/>
              <a:cxnLst/>
              <a:rect l="l" t="t" r="r" b="b"/>
              <a:pathLst>
                <a:path w="5" h="1" extrusionOk="0">
                  <a:moveTo>
                    <a:pt x="5" y="1"/>
                  </a:moveTo>
                  <a:lnTo>
                    <a:pt x="5" y="1"/>
                  </a:lnTo>
                  <a:cubicBezTo>
                    <a:pt x="5" y="1"/>
                    <a:pt x="5" y="1"/>
                    <a:pt x="4" y="0"/>
                  </a:cubicBezTo>
                  <a:cubicBezTo>
                    <a:pt x="0" y="1"/>
                    <a:pt x="2" y="1"/>
                    <a:pt x="5"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5" name="Google Shape;625;p18"/>
            <p:cNvSpPr/>
            <p:nvPr/>
          </p:nvSpPr>
          <p:spPr>
            <a:xfrm>
              <a:off x="4759325" y="2827338"/>
              <a:ext cx="0" cy="0"/>
            </a:xfrm>
            <a:custGeom>
              <a:avLst/>
              <a:gdLst/>
              <a:ahLst/>
              <a:cxnLst/>
              <a:rect l="l" t="t" r="r" b="b"/>
              <a:pathLst>
                <a:path w="120000" h="120000" extrusionOk="0">
                  <a:moveTo>
                    <a:pt x="0" y="0"/>
                  </a:moveTo>
                  <a:lnTo>
                    <a:pt x="0" y="0"/>
                  </a:lnTo>
                  <a:cubicBezTo>
                    <a:pt x="0" y="0"/>
                    <a:pt x="0" y="0"/>
                    <a:pt x="0" y="0"/>
                  </a:cubicBez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6" name="Google Shape;626;p18"/>
            <p:cNvSpPr/>
            <p:nvPr/>
          </p:nvSpPr>
          <p:spPr>
            <a:xfrm>
              <a:off x="6654800" y="2805113"/>
              <a:ext cx="19050" cy="1587"/>
            </a:xfrm>
            <a:custGeom>
              <a:avLst/>
              <a:gdLst/>
              <a:ahLst/>
              <a:cxnLst/>
              <a:rect l="l" t="t" r="r" b="b"/>
              <a:pathLst>
                <a:path w="10" h="1" extrusionOk="0">
                  <a:moveTo>
                    <a:pt x="10" y="1"/>
                  </a:moveTo>
                  <a:lnTo>
                    <a:pt x="10" y="1"/>
                  </a:lnTo>
                  <a:lnTo>
                    <a:pt x="2" y="0"/>
                  </a:lnTo>
                  <a:cubicBezTo>
                    <a:pt x="0" y="0"/>
                    <a:pt x="2" y="0"/>
                    <a:pt x="1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7" name="Google Shape;627;p18"/>
            <p:cNvSpPr/>
            <p:nvPr/>
          </p:nvSpPr>
          <p:spPr>
            <a:xfrm>
              <a:off x="6289675" y="2798763"/>
              <a:ext cx="6350" cy="0"/>
            </a:xfrm>
            <a:custGeom>
              <a:avLst/>
              <a:gdLst/>
              <a:ahLst/>
              <a:cxnLst/>
              <a:rect l="l" t="t" r="r" b="b"/>
              <a:pathLst>
                <a:path w="3" h="120000" extrusionOk="0">
                  <a:moveTo>
                    <a:pt x="3" y="0"/>
                  </a:moveTo>
                  <a:lnTo>
                    <a:pt x="3"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8" name="Google Shape;628;p18"/>
            <p:cNvSpPr/>
            <p:nvPr/>
          </p:nvSpPr>
          <p:spPr>
            <a:xfrm>
              <a:off x="9140825" y="2725738"/>
              <a:ext cx="44450" cy="0"/>
            </a:xfrm>
            <a:custGeom>
              <a:avLst/>
              <a:gdLst/>
              <a:ahLst/>
              <a:cxnLst/>
              <a:rect l="l" t="t" r="r" b="b"/>
              <a:pathLst>
                <a:path w="23" h="120000" extrusionOk="0">
                  <a:moveTo>
                    <a:pt x="23" y="0"/>
                  </a:moveTo>
                  <a:lnTo>
                    <a:pt x="23" y="0"/>
                  </a:lnTo>
                  <a:lnTo>
                    <a:pt x="0" y="0"/>
                  </a:lnTo>
                  <a:lnTo>
                    <a:pt x="2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29" name="Google Shape;629;p18"/>
            <p:cNvSpPr/>
            <p:nvPr/>
          </p:nvSpPr>
          <p:spPr>
            <a:xfrm>
              <a:off x="4737100" y="2827338"/>
              <a:ext cx="17463" cy="3175"/>
            </a:xfrm>
            <a:custGeom>
              <a:avLst/>
              <a:gdLst/>
              <a:ahLst/>
              <a:cxnLst/>
              <a:rect l="l" t="t" r="r" b="b"/>
              <a:pathLst>
                <a:path w="9" h="1" extrusionOk="0">
                  <a:moveTo>
                    <a:pt x="9" y="0"/>
                  </a:moveTo>
                  <a:lnTo>
                    <a:pt x="9" y="0"/>
                  </a:lnTo>
                  <a:lnTo>
                    <a:pt x="0" y="1"/>
                  </a:lnTo>
                  <a:cubicBezTo>
                    <a:pt x="5" y="0"/>
                    <a:pt x="8" y="0"/>
                    <a:pt x="9"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0" name="Google Shape;630;p18"/>
            <p:cNvSpPr/>
            <p:nvPr/>
          </p:nvSpPr>
          <p:spPr>
            <a:xfrm>
              <a:off x="7239000" y="2779713"/>
              <a:ext cx="11113" cy="3175"/>
            </a:xfrm>
            <a:custGeom>
              <a:avLst/>
              <a:gdLst/>
              <a:ahLst/>
              <a:cxnLst/>
              <a:rect l="l" t="t" r="r" b="b"/>
              <a:pathLst>
                <a:path w="6" h="1" extrusionOk="0">
                  <a:moveTo>
                    <a:pt x="6" y="0"/>
                  </a:moveTo>
                  <a:lnTo>
                    <a:pt x="6" y="0"/>
                  </a:lnTo>
                  <a:lnTo>
                    <a:pt x="0" y="1"/>
                  </a:lnTo>
                  <a:lnTo>
                    <a:pt x="4" y="1"/>
                  </a:lnTo>
                  <a:lnTo>
                    <a:pt x="6"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1" name="Google Shape;631;p18"/>
            <p:cNvSpPr/>
            <p:nvPr/>
          </p:nvSpPr>
          <p:spPr>
            <a:xfrm>
              <a:off x="7181850" y="2773363"/>
              <a:ext cx="468313" cy="15875"/>
            </a:xfrm>
            <a:custGeom>
              <a:avLst/>
              <a:gdLst/>
              <a:ahLst/>
              <a:cxnLst/>
              <a:rect l="l" t="t" r="r" b="b"/>
              <a:pathLst>
                <a:path w="244" h="7" extrusionOk="0">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2" name="Google Shape;632;p18"/>
            <p:cNvSpPr/>
            <p:nvPr/>
          </p:nvSpPr>
          <p:spPr>
            <a:xfrm>
              <a:off x="7407275" y="2787650"/>
              <a:ext cx="26988" cy="0"/>
            </a:xfrm>
            <a:custGeom>
              <a:avLst/>
              <a:gdLst/>
              <a:ahLst/>
              <a:cxnLst/>
              <a:rect l="l" t="t" r="r" b="b"/>
              <a:pathLst>
                <a:path w="14" h="120000" extrusionOk="0">
                  <a:moveTo>
                    <a:pt x="14" y="0"/>
                  </a:moveTo>
                  <a:lnTo>
                    <a:pt x="14" y="0"/>
                  </a:lnTo>
                  <a:lnTo>
                    <a:pt x="0" y="0"/>
                  </a:lnTo>
                  <a:cubicBezTo>
                    <a:pt x="8" y="0"/>
                    <a:pt x="11" y="0"/>
                    <a:pt x="1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3" name="Google Shape;633;p18"/>
            <p:cNvSpPr/>
            <p:nvPr/>
          </p:nvSpPr>
          <p:spPr>
            <a:xfrm>
              <a:off x="8123238" y="2794000"/>
              <a:ext cx="31750" cy="1587"/>
            </a:xfrm>
            <a:custGeom>
              <a:avLst/>
              <a:gdLst/>
              <a:ahLst/>
              <a:cxnLst/>
              <a:rect l="l" t="t" r="r" b="b"/>
              <a:pathLst>
                <a:path w="16" h="1" extrusionOk="0">
                  <a:moveTo>
                    <a:pt x="0" y="1"/>
                  </a:moveTo>
                  <a:lnTo>
                    <a:pt x="0" y="1"/>
                  </a:lnTo>
                  <a:lnTo>
                    <a:pt x="16"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4" name="Google Shape;634;p18"/>
            <p:cNvSpPr/>
            <p:nvPr/>
          </p:nvSpPr>
          <p:spPr>
            <a:xfrm>
              <a:off x="3070225" y="2794000"/>
              <a:ext cx="101600" cy="4762"/>
            </a:xfrm>
            <a:custGeom>
              <a:avLst/>
              <a:gdLst/>
              <a:ahLst/>
              <a:cxnLst/>
              <a:rect l="l" t="t" r="r" b="b"/>
              <a:pathLst>
                <a:path w="53" h="2" extrusionOk="0">
                  <a:moveTo>
                    <a:pt x="0" y="0"/>
                  </a:moveTo>
                  <a:lnTo>
                    <a:pt x="0" y="0"/>
                  </a:lnTo>
                  <a:cubicBezTo>
                    <a:pt x="2" y="1"/>
                    <a:pt x="53" y="2"/>
                    <a:pt x="52" y="0"/>
                  </a:cubicBez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5" name="Google Shape;635;p18"/>
            <p:cNvSpPr/>
            <p:nvPr/>
          </p:nvSpPr>
          <p:spPr>
            <a:xfrm>
              <a:off x="9963150" y="2778125"/>
              <a:ext cx="41275" cy="0"/>
            </a:xfrm>
            <a:custGeom>
              <a:avLst/>
              <a:gdLst/>
              <a:ahLst/>
              <a:cxnLst/>
              <a:rect l="l" t="t" r="r" b="b"/>
              <a:pathLst>
                <a:path w="21" h="120000" extrusionOk="0">
                  <a:moveTo>
                    <a:pt x="21" y="0"/>
                  </a:moveTo>
                  <a:lnTo>
                    <a:pt x="21" y="0"/>
                  </a:lnTo>
                  <a:lnTo>
                    <a:pt x="3" y="0"/>
                  </a:lnTo>
                  <a:lnTo>
                    <a:pt x="0" y="0"/>
                  </a:lnTo>
                  <a:cubicBezTo>
                    <a:pt x="4" y="0"/>
                    <a:pt x="15"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6" name="Google Shape;636;p18"/>
            <p:cNvSpPr/>
            <p:nvPr/>
          </p:nvSpPr>
          <p:spPr>
            <a:xfrm>
              <a:off x="7523163" y="2773363"/>
              <a:ext cx="30163" cy="3175"/>
            </a:xfrm>
            <a:custGeom>
              <a:avLst/>
              <a:gdLst/>
              <a:ahLst/>
              <a:cxnLst/>
              <a:rect l="l" t="t" r="r" b="b"/>
              <a:pathLst>
                <a:path w="16" h="1" extrusionOk="0">
                  <a:moveTo>
                    <a:pt x="16" y="0"/>
                  </a:moveTo>
                  <a:lnTo>
                    <a:pt x="16" y="0"/>
                  </a:lnTo>
                  <a:cubicBezTo>
                    <a:pt x="6" y="0"/>
                    <a:pt x="2" y="1"/>
                    <a:pt x="0" y="1"/>
                  </a:cubicBezTo>
                  <a:cubicBezTo>
                    <a:pt x="6" y="1"/>
                    <a:pt x="12" y="1"/>
                    <a:pt x="1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7" name="Google Shape;637;p18"/>
            <p:cNvSpPr/>
            <p:nvPr/>
          </p:nvSpPr>
          <p:spPr>
            <a:xfrm>
              <a:off x="10009188" y="2787650"/>
              <a:ext cx="115888" cy="3175"/>
            </a:xfrm>
            <a:custGeom>
              <a:avLst/>
              <a:gdLst/>
              <a:ahLst/>
              <a:cxnLst/>
              <a:rect l="l" t="t" r="r" b="b"/>
              <a:pathLst>
                <a:path w="60" h="2" extrusionOk="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8" name="Google Shape;638;p18"/>
            <p:cNvSpPr/>
            <p:nvPr/>
          </p:nvSpPr>
          <p:spPr>
            <a:xfrm>
              <a:off x="10125075" y="2789238"/>
              <a:ext cx="1588" cy="0"/>
            </a:xfrm>
            <a:custGeom>
              <a:avLst/>
              <a:gdLst/>
              <a:ahLst/>
              <a:cxnLst/>
              <a:rect l="l" t="t" r="r" b="b"/>
              <a:pathLst>
                <a:path w="1" h="120000" extrusionOk="0">
                  <a:moveTo>
                    <a:pt x="1" y="0"/>
                  </a:moveTo>
                  <a:lnTo>
                    <a:pt x="1" y="0"/>
                  </a:lnTo>
                  <a:lnTo>
                    <a:pt x="0" y="0"/>
                  </a:lnTo>
                  <a:lnTo>
                    <a:pt x="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39" name="Google Shape;639;p18"/>
            <p:cNvSpPr/>
            <p:nvPr/>
          </p:nvSpPr>
          <p:spPr>
            <a:xfrm>
              <a:off x="-4110038" y="2703513"/>
              <a:ext cx="16486189" cy="134937"/>
            </a:xfrm>
            <a:custGeom>
              <a:avLst/>
              <a:gdLst/>
              <a:ahLst/>
              <a:cxnLst/>
              <a:rect l="l" t="t" r="r" b="b"/>
              <a:pathLst>
                <a:path w="8594" h="60" extrusionOk="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0" name="Google Shape;640;p18"/>
            <p:cNvSpPr/>
            <p:nvPr/>
          </p:nvSpPr>
          <p:spPr>
            <a:xfrm>
              <a:off x="12117388" y="2779713"/>
              <a:ext cx="127000" cy="4762"/>
            </a:xfrm>
            <a:custGeom>
              <a:avLst/>
              <a:gdLst/>
              <a:ahLst/>
              <a:cxnLst/>
              <a:rect l="l" t="t" r="r" b="b"/>
              <a:pathLst>
                <a:path w="66" h="2" extrusionOk="0">
                  <a:moveTo>
                    <a:pt x="19" y="2"/>
                  </a:moveTo>
                  <a:lnTo>
                    <a:pt x="19" y="2"/>
                  </a:lnTo>
                  <a:cubicBezTo>
                    <a:pt x="33" y="2"/>
                    <a:pt x="66" y="2"/>
                    <a:pt x="60" y="0"/>
                  </a:cubicBezTo>
                  <a:cubicBezTo>
                    <a:pt x="60" y="2"/>
                    <a:pt x="0" y="0"/>
                    <a:pt x="19"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1" name="Google Shape;641;p18"/>
            <p:cNvSpPr/>
            <p:nvPr/>
          </p:nvSpPr>
          <p:spPr>
            <a:xfrm>
              <a:off x="12182475" y="2787650"/>
              <a:ext cx="79375" cy="1587"/>
            </a:xfrm>
            <a:custGeom>
              <a:avLst/>
              <a:gdLst/>
              <a:ahLst/>
              <a:cxnLst/>
              <a:rect l="l" t="t" r="r" b="b"/>
              <a:pathLst>
                <a:path w="41" h="1" extrusionOk="0">
                  <a:moveTo>
                    <a:pt x="25" y="1"/>
                  </a:moveTo>
                  <a:lnTo>
                    <a:pt x="25" y="1"/>
                  </a:lnTo>
                  <a:cubicBezTo>
                    <a:pt x="27" y="1"/>
                    <a:pt x="26" y="0"/>
                    <a:pt x="41" y="0"/>
                  </a:cubicBezTo>
                  <a:lnTo>
                    <a:pt x="0" y="0"/>
                  </a:lnTo>
                  <a:lnTo>
                    <a:pt x="2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2" name="Google Shape;642;p18"/>
            <p:cNvSpPr/>
            <p:nvPr/>
          </p:nvSpPr>
          <p:spPr>
            <a:xfrm>
              <a:off x="12307888" y="2809875"/>
              <a:ext cx="249238" cy="15875"/>
            </a:xfrm>
            <a:custGeom>
              <a:avLst/>
              <a:gdLst/>
              <a:ahLst/>
              <a:cxnLst/>
              <a:rect l="l" t="t" r="r" b="b"/>
              <a:pathLst>
                <a:path w="130" h="7" extrusionOk="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3" name="Google Shape;643;p18"/>
            <p:cNvSpPr/>
            <p:nvPr/>
          </p:nvSpPr>
          <p:spPr>
            <a:xfrm>
              <a:off x="12252325" y="2825750"/>
              <a:ext cx="73025" cy="1587"/>
            </a:xfrm>
            <a:custGeom>
              <a:avLst/>
              <a:gdLst/>
              <a:ahLst/>
              <a:cxnLst/>
              <a:rect l="l" t="t" r="r" b="b"/>
              <a:pathLst>
                <a:path w="38" h="1" extrusionOk="0">
                  <a:moveTo>
                    <a:pt x="4" y="1"/>
                  </a:moveTo>
                  <a:lnTo>
                    <a:pt x="4" y="1"/>
                  </a:lnTo>
                  <a:lnTo>
                    <a:pt x="38" y="0"/>
                  </a:lnTo>
                  <a:lnTo>
                    <a:pt x="34" y="0"/>
                  </a:lnTo>
                  <a:lnTo>
                    <a:pt x="0" y="1"/>
                  </a:lnTo>
                  <a:lnTo>
                    <a:pt x="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4" name="Google Shape;644;p18"/>
            <p:cNvSpPr/>
            <p:nvPr/>
          </p:nvSpPr>
          <p:spPr>
            <a:xfrm>
              <a:off x="10779125" y="2733675"/>
              <a:ext cx="66675" cy="4762"/>
            </a:xfrm>
            <a:custGeom>
              <a:avLst/>
              <a:gdLst/>
              <a:ahLst/>
              <a:cxnLst/>
              <a:rect l="l" t="t" r="r" b="b"/>
              <a:pathLst>
                <a:path w="35" h="2" extrusionOk="0">
                  <a:moveTo>
                    <a:pt x="35" y="2"/>
                  </a:moveTo>
                  <a:lnTo>
                    <a:pt x="35" y="2"/>
                  </a:lnTo>
                  <a:cubicBezTo>
                    <a:pt x="32" y="0"/>
                    <a:pt x="11" y="1"/>
                    <a:pt x="0" y="2"/>
                  </a:cubicBezTo>
                  <a:cubicBezTo>
                    <a:pt x="9" y="2"/>
                    <a:pt x="22" y="2"/>
                    <a:pt x="3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5" name="Google Shape;645;p18"/>
            <p:cNvSpPr/>
            <p:nvPr/>
          </p:nvSpPr>
          <p:spPr>
            <a:xfrm>
              <a:off x="-2471738" y="2738438"/>
              <a:ext cx="496888" cy="1587"/>
            </a:xfrm>
            <a:custGeom>
              <a:avLst/>
              <a:gdLst/>
              <a:ahLst/>
              <a:cxnLst/>
              <a:rect l="l" t="t" r="r" b="b"/>
              <a:pathLst>
                <a:path w="259" h="1" extrusionOk="0">
                  <a:moveTo>
                    <a:pt x="259" y="0"/>
                  </a:moveTo>
                  <a:lnTo>
                    <a:pt x="259" y="0"/>
                  </a:lnTo>
                  <a:lnTo>
                    <a:pt x="0" y="1"/>
                  </a:lnTo>
                  <a:lnTo>
                    <a:pt x="25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6" name="Google Shape;646;p18"/>
            <p:cNvSpPr/>
            <p:nvPr/>
          </p:nvSpPr>
          <p:spPr>
            <a:xfrm>
              <a:off x="9136063" y="2735263"/>
              <a:ext cx="387350" cy="14287"/>
            </a:xfrm>
            <a:custGeom>
              <a:avLst/>
              <a:gdLst/>
              <a:ahLst/>
              <a:cxnLst/>
              <a:rect l="l" t="t" r="r" b="b"/>
              <a:pathLst>
                <a:path w="202" h="6" extrusionOk="0">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7" name="Google Shape;647;p18"/>
            <p:cNvSpPr/>
            <p:nvPr/>
          </p:nvSpPr>
          <p:spPr>
            <a:xfrm>
              <a:off x="9139238" y="2725738"/>
              <a:ext cx="142875" cy="9525"/>
            </a:xfrm>
            <a:custGeom>
              <a:avLst/>
              <a:gdLst/>
              <a:ahLst/>
              <a:cxnLst/>
              <a:rect l="l" t="t" r="r" b="b"/>
              <a:pathLst>
                <a:path w="75" h="4" extrusionOk="0">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8" name="Google Shape;648;p18"/>
            <p:cNvSpPr/>
            <p:nvPr/>
          </p:nvSpPr>
          <p:spPr>
            <a:xfrm>
              <a:off x="9805988" y="2817813"/>
              <a:ext cx="39688" cy="3175"/>
            </a:xfrm>
            <a:custGeom>
              <a:avLst/>
              <a:gdLst/>
              <a:ahLst/>
              <a:cxnLst/>
              <a:rect l="l" t="t" r="r" b="b"/>
              <a:pathLst>
                <a:path w="21" h="1" extrusionOk="0">
                  <a:moveTo>
                    <a:pt x="21" y="0"/>
                  </a:moveTo>
                  <a:lnTo>
                    <a:pt x="21" y="0"/>
                  </a:lnTo>
                  <a:lnTo>
                    <a:pt x="0" y="1"/>
                  </a:lnTo>
                  <a:lnTo>
                    <a:pt x="17" y="1"/>
                  </a:lnTo>
                  <a:lnTo>
                    <a:pt x="2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49" name="Google Shape;649;p18"/>
            <p:cNvSpPr/>
            <p:nvPr/>
          </p:nvSpPr>
          <p:spPr>
            <a:xfrm>
              <a:off x="8580438" y="2725738"/>
              <a:ext cx="66675" cy="3175"/>
            </a:xfrm>
            <a:custGeom>
              <a:avLst/>
              <a:gdLst/>
              <a:ahLst/>
              <a:cxnLst/>
              <a:rect l="l" t="t" r="r" b="b"/>
              <a:pathLst>
                <a:path w="35" h="1" extrusionOk="0">
                  <a:moveTo>
                    <a:pt x="27" y="1"/>
                  </a:moveTo>
                  <a:lnTo>
                    <a:pt x="27" y="1"/>
                  </a:lnTo>
                  <a:lnTo>
                    <a:pt x="35" y="1"/>
                  </a:lnTo>
                  <a:lnTo>
                    <a:pt x="0" y="0"/>
                  </a:lnTo>
                  <a:lnTo>
                    <a:pt x="27"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0" name="Google Shape;650;p18"/>
            <p:cNvSpPr/>
            <p:nvPr/>
          </p:nvSpPr>
          <p:spPr>
            <a:xfrm>
              <a:off x="8647113" y="2725738"/>
              <a:ext cx="15875" cy="3175"/>
            </a:xfrm>
            <a:custGeom>
              <a:avLst/>
              <a:gdLst/>
              <a:ahLst/>
              <a:cxnLst/>
              <a:rect l="l" t="t" r="r" b="b"/>
              <a:pathLst>
                <a:path w="8" h="1" extrusionOk="0">
                  <a:moveTo>
                    <a:pt x="8" y="0"/>
                  </a:moveTo>
                  <a:lnTo>
                    <a:pt x="8" y="0"/>
                  </a:lnTo>
                  <a:lnTo>
                    <a:pt x="0" y="1"/>
                  </a:lnTo>
                  <a:lnTo>
                    <a:pt x="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1" name="Google Shape;651;p18"/>
            <p:cNvSpPr/>
            <p:nvPr/>
          </p:nvSpPr>
          <p:spPr>
            <a:xfrm>
              <a:off x="9794875" y="2830513"/>
              <a:ext cx="90488" cy="1587"/>
            </a:xfrm>
            <a:custGeom>
              <a:avLst/>
              <a:gdLst/>
              <a:ahLst/>
              <a:cxnLst/>
              <a:rect l="l" t="t" r="r" b="b"/>
              <a:pathLst>
                <a:path w="47" h="1" extrusionOk="0">
                  <a:moveTo>
                    <a:pt x="0" y="0"/>
                  </a:moveTo>
                  <a:lnTo>
                    <a:pt x="0" y="0"/>
                  </a:lnTo>
                  <a:lnTo>
                    <a:pt x="32" y="1"/>
                  </a:lnTo>
                  <a:lnTo>
                    <a:pt x="47"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2" name="Google Shape;652;p18"/>
            <p:cNvSpPr/>
            <p:nvPr/>
          </p:nvSpPr>
          <p:spPr>
            <a:xfrm>
              <a:off x="9232900" y="2795588"/>
              <a:ext cx="84138" cy="3175"/>
            </a:xfrm>
            <a:custGeom>
              <a:avLst/>
              <a:gdLst/>
              <a:ahLst/>
              <a:cxnLst/>
              <a:rect l="l" t="t" r="r" b="b"/>
              <a:pathLst>
                <a:path w="44" h="1" extrusionOk="0">
                  <a:moveTo>
                    <a:pt x="16" y="1"/>
                  </a:moveTo>
                  <a:lnTo>
                    <a:pt x="16" y="1"/>
                  </a:lnTo>
                  <a:lnTo>
                    <a:pt x="44" y="1"/>
                  </a:lnTo>
                  <a:cubicBezTo>
                    <a:pt x="39" y="1"/>
                    <a:pt x="0" y="0"/>
                    <a:pt x="16"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3" name="Google Shape;653;p18"/>
            <p:cNvSpPr/>
            <p:nvPr/>
          </p:nvSpPr>
          <p:spPr>
            <a:xfrm>
              <a:off x="8158163" y="2725738"/>
              <a:ext cx="71438" cy="3175"/>
            </a:xfrm>
            <a:custGeom>
              <a:avLst/>
              <a:gdLst/>
              <a:ahLst/>
              <a:cxnLst/>
              <a:rect l="l" t="t" r="r" b="b"/>
              <a:pathLst>
                <a:path w="37" h="1" extrusionOk="0">
                  <a:moveTo>
                    <a:pt x="34" y="0"/>
                  </a:moveTo>
                  <a:lnTo>
                    <a:pt x="34" y="0"/>
                  </a:lnTo>
                  <a:lnTo>
                    <a:pt x="0" y="1"/>
                  </a:lnTo>
                  <a:lnTo>
                    <a:pt x="3" y="1"/>
                  </a:lnTo>
                  <a:lnTo>
                    <a:pt x="37" y="0"/>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4" name="Google Shape;654;p18"/>
            <p:cNvSpPr/>
            <p:nvPr/>
          </p:nvSpPr>
          <p:spPr>
            <a:xfrm>
              <a:off x="8734425" y="2814638"/>
              <a:ext cx="144463" cy="3175"/>
            </a:xfrm>
            <a:custGeom>
              <a:avLst/>
              <a:gdLst/>
              <a:ahLst/>
              <a:cxnLst/>
              <a:rect l="l" t="t" r="r" b="b"/>
              <a:pathLst>
                <a:path w="76" h="2" extrusionOk="0">
                  <a:moveTo>
                    <a:pt x="56" y="0"/>
                  </a:moveTo>
                  <a:lnTo>
                    <a:pt x="56" y="0"/>
                  </a:lnTo>
                  <a:cubicBezTo>
                    <a:pt x="76" y="2"/>
                    <a:pt x="0" y="0"/>
                    <a:pt x="40" y="2"/>
                  </a:cubicBezTo>
                  <a:cubicBezTo>
                    <a:pt x="76" y="2"/>
                    <a:pt x="61" y="1"/>
                    <a:pt x="5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5" name="Google Shape;655;p18"/>
            <p:cNvSpPr/>
            <p:nvPr/>
          </p:nvSpPr>
          <p:spPr>
            <a:xfrm>
              <a:off x="8023225" y="2782888"/>
              <a:ext cx="26988" cy="1587"/>
            </a:xfrm>
            <a:custGeom>
              <a:avLst/>
              <a:gdLst/>
              <a:ahLst/>
              <a:cxnLst/>
              <a:rect l="l" t="t" r="r" b="b"/>
              <a:pathLst>
                <a:path w="14" h="1" extrusionOk="0">
                  <a:moveTo>
                    <a:pt x="14" y="0"/>
                  </a:moveTo>
                  <a:lnTo>
                    <a:pt x="14" y="0"/>
                  </a:lnTo>
                  <a:cubicBezTo>
                    <a:pt x="9" y="0"/>
                    <a:pt x="5" y="0"/>
                    <a:pt x="0" y="1"/>
                  </a:cubicBezTo>
                  <a:lnTo>
                    <a:pt x="1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6" name="Google Shape;656;p18"/>
            <p:cNvSpPr/>
            <p:nvPr/>
          </p:nvSpPr>
          <p:spPr>
            <a:xfrm>
              <a:off x="8050213" y="2782888"/>
              <a:ext cx="77788" cy="1587"/>
            </a:xfrm>
            <a:custGeom>
              <a:avLst/>
              <a:gdLst/>
              <a:ahLst/>
              <a:cxnLst/>
              <a:rect l="l" t="t" r="r" b="b"/>
              <a:pathLst>
                <a:path w="40" h="1" extrusionOk="0">
                  <a:moveTo>
                    <a:pt x="0" y="0"/>
                  </a:moveTo>
                  <a:lnTo>
                    <a:pt x="0" y="0"/>
                  </a:lnTo>
                  <a:cubicBezTo>
                    <a:pt x="15" y="0"/>
                    <a:pt x="30" y="1"/>
                    <a:pt x="40" y="1"/>
                  </a:cubicBezTo>
                  <a:cubicBezTo>
                    <a:pt x="21" y="0"/>
                    <a:pt x="15"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7" name="Google Shape;657;p18"/>
            <p:cNvSpPr/>
            <p:nvPr/>
          </p:nvSpPr>
          <p:spPr>
            <a:xfrm>
              <a:off x="7715250" y="2779713"/>
              <a:ext cx="90488" cy="7937"/>
            </a:xfrm>
            <a:custGeom>
              <a:avLst/>
              <a:gdLst/>
              <a:ahLst/>
              <a:cxnLst/>
              <a:rect l="l" t="t" r="r" b="b"/>
              <a:pathLst>
                <a:path w="47" h="3" extrusionOk="0">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8" name="Google Shape;658;p18"/>
            <p:cNvSpPr/>
            <p:nvPr/>
          </p:nvSpPr>
          <p:spPr>
            <a:xfrm>
              <a:off x="6508750" y="2713038"/>
              <a:ext cx="247650" cy="6350"/>
            </a:xfrm>
            <a:custGeom>
              <a:avLst/>
              <a:gdLst/>
              <a:ahLst/>
              <a:cxnLst/>
              <a:rect l="l" t="t" r="r" b="b"/>
              <a:pathLst>
                <a:path w="129" h="3" extrusionOk="0">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59" name="Google Shape;659;p18"/>
            <p:cNvSpPr/>
            <p:nvPr/>
          </p:nvSpPr>
          <p:spPr>
            <a:xfrm>
              <a:off x="6756400" y="2713038"/>
              <a:ext cx="33338" cy="0"/>
            </a:xfrm>
            <a:custGeom>
              <a:avLst/>
              <a:gdLst/>
              <a:ahLst/>
              <a:cxnLst/>
              <a:rect l="l" t="t" r="r" b="b"/>
              <a:pathLst>
                <a:path w="18" h="120000" extrusionOk="0">
                  <a:moveTo>
                    <a:pt x="0" y="0"/>
                  </a:moveTo>
                  <a:lnTo>
                    <a:pt x="0" y="0"/>
                  </a:lnTo>
                  <a:lnTo>
                    <a:pt x="18"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0" name="Google Shape;660;p18"/>
            <p:cNvSpPr/>
            <p:nvPr/>
          </p:nvSpPr>
          <p:spPr>
            <a:xfrm>
              <a:off x="8047038" y="2820988"/>
              <a:ext cx="58738" cy="4762"/>
            </a:xfrm>
            <a:custGeom>
              <a:avLst/>
              <a:gdLst/>
              <a:ahLst/>
              <a:cxnLst/>
              <a:rect l="l" t="t" r="r" b="b"/>
              <a:pathLst>
                <a:path w="31" h="2" extrusionOk="0">
                  <a:moveTo>
                    <a:pt x="31" y="0"/>
                  </a:moveTo>
                  <a:lnTo>
                    <a:pt x="31" y="0"/>
                  </a:lnTo>
                  <a:lnTo>
                    <a:pt x="0" y="2"/>
                  </a:lnTo>
                  <a:lnTo>
                    <a:pt x="11" y="2"/>
                  </a:lnTo>
                  <a:lnTo>
                    <a:pt x="3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1" name="Google Shape;661;p18"/>
            <p:cNvSpPr/>
            <p:nvPr/>
          </p:nvSpPr>
          <p:spPr>
            <a:xfrm>
              <a:off x="6348413" y="2711451"/>
              <a:ext cx="82550" cy="1587"/>
            </a:xfrm>
            <a:custGeom>
              <a:avLst/>
              <a:gdLst/>
              <a:ahLst/>
              <a:cxnLst/>
              <a:rect l="l" t="t" r="r" b="b"/>
              <a:pathLst>
                <a:path w="43" h="1" extrusionOk="0">
                  <a:moveTo>
                    <a:pt x="9" y="1"/>
                  </a:moveTo>
                  <a:lnTo>
                    <a:pt x="9" y="1"/>
                  </a:lnTo>
                  <a:cubicBezTo>
                    <a:pt x="18" y="1"/>
                    <a:pt x="33" y="1"/>
                    <a:pt x="41" y="1"/>
                  </a:cubicBezTo>
                  <a:cubicBezTo>
                    <a:pt x="43" y="0"/>
                    <a:pt x="0" y="1"/>
                    <a:pt x="9"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2" name="Google Shape;662;p18"/>
            <p:cNvSpPr/>
            <p:nvPr/>
          </p:nvSpPr>
          <p:spPr>
            <a:xfrm>
              <a:off x="6734175" y="2771775"/>
              <a:ext cx="96838" cy="6350"/>
            </a:xfrm>
            <a:custGeom>
              <a:avLst/>
              <a:gdLst/>
              <a:ahLst/>
              <a:cxnLst/>
              <a:rect l="l" t="t" r="r" b="b"/>
              <a:pathLst>
                <a:path w="50" h="3" extrusionOk="0">
                  <a:moveTo>
                    <a:pt x="0" y="2"/>
                  </a:moveTo>
                  <a:lnTo>
                    <a:pt x="0" y="2"/>
                  </a:lnTo>
                  <a:cubicBezTo>
                    <a:pt x="6" y="3"/>
                    <a:pt x="37" y="2"/>
                    <a:pt x="50" y="3"/>
                  </a:cubicBezTo>
                  <a:cubicBezTo>
                    <a:pt x="32" y="2"/>
                    <a:pt x="17"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3" name="Google Shape;663;p18"/>
            <p:cNvSpPr/>
            <p:nvPr/>
          </p:nvSpPr>
          <p:spPr>
            <a:xfrm>
              <a:off x="6091238" y="2722563"/>
              <a:ext cx="95250" cy="7937"/>
            </a:xfrm>
            <a:custGeom>
              <a:avLst/>
              <a:gdLst/>
              <a:ahLst/>
              <a:cxnLst/>
              <a:rect l="l" t="t" r="r" b="b"/>
              <a:pathLst>
                <a:path w="49" h="4" extrusionOk="0">
                  <a:moveTo>
                    <a:pt x="0" y="1"/>
                  </a:moveTo>
                  <a:lnTo>
                    <a:pt x="0" y="1"/>
                  </a:lnTo>
                  <a:cubicBezTo>
                    <a:pt x="10" y="2"/>
                    <a:pt x="24" y="2"/>
                    <a:pt x="18" y="4"/>
                  </a:cubicBezTo>
                  <a:cubicBezTo>
                    <a:pt x="31" y="3"/>
                    <a:pt x="4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4" name="Google Shape;664;p18"/>
            <p:cNvSpPr/>
            <p:nvPr/>
          </p:nvSpPr>
          <p:spPr>
            <a:xfrm>
              <a:off x="6559550" y="2773363"/>
              <a:ext cx="80963" cy="3175"/>
            </a:xfrm>
            <a:custGeom>
              <a:avLst/>
              <a:gdLst/>
              <a:ahLst/>
              <a:cxnLst/>
              <a:rect l="l" t="t" r="r" b="b"/>
              <a:pathLst>
                <a:path w="42" h="1" extrusionOk="0">
                  <a:moveTo>
                    <a:pt x="0" y="1"/>
                  </a:moveTo>
                  <a:lnTo>
                    <a:pt x="0" y="1"/>
                  </a:lnTo>
                  <a:lnTo>
                    <a:pt x="8" y="1"/>
                  </a:lnTo>
                  <a:lnTo>
                    <a:pt x="42"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5" name="Google Shape;665;p18"/>
            <p:cNvSpPr/>
            <p:nvPr/>
          </p:nvSpPr>
          <p:spPr>
            <a:xfrm>
              <a:off x="6640513" y="2806700"/>
              <a:ext cx="227013" cy="15875"/>
            </a:xfrm>
            <a:custGeom>
              <a:avLst/>
              <a:gdLst/>
              <a:ahLst/>
              <a:cxnLst/>
              <a:rect l="l" t="t" r="r" b="b"/>
              <a:pathLst>
                <a:path w="118" h="7" extrusionOk="0">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6" name="Google Shape;666;p18"/>
            <p:cNvSpPr/>
            <p:nvPr/>
          </p:nvSpPr>
          <p:spPr>
            <a:xfrm>
              <a:off x="6661150" y="2814638"/>
              <a:ext cx="34925" cy="1587"/>
            </a:xfrm>
            <a:custGeom>
              <a:avLst/>
              <a:gdLst/>
              <a:ahLst/>
              <a:cxnLst/>
              <a:rect l="l" t="t" r="r" b="b"/>
              <a:pathLst>
                <a:path w="18" h="1" extrusionOk="0">
                  <a:moveTo>
                    <a:pt x="18" y="1"/>
                  </a:moveTo>
                  <a:lnTo>
                    <a:pt x="18" y="1"/>
                  </a:lnTo>
                  <a:lnTo>
                    <a:pt x="0" y="0"/>
                  </a:lnTo>
                  <a:lnTo>
                    <a:pt x="18"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7" name="Google Shape;667;p18"/>
            <p:cNvSpPr/>
            <p:nvPr/>
          </p:nvSpPr>
          <p:spPr>
            <a:xfrm>
              <a:off x="5661025" y="2789238"/>
              <a:ext cx="23813" cy="1587"/>
            </a:xfrm>
            <a:custGeom>
              <a:avLst/>
              <a:gdLst/>
              <a:ahLst/>
              <a:cxnLst/>
              <a:rect l="l" t="t" r="r" b="b"/>
              <a:pathLst>
                <a:path w="13" h="1" extrusionOk="0">
                  <a:moveTo>
                    <a:pt x="0" y="1"/>
                  </a:moveTo>
                  <a:lnTo>
                    <a:pt x="0" y="1"/>
                  </a:lnTo>
                  <a:lnTo>
                    <a:pt x="13"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8" name="Google Shape;668;p18"/>
            <p:cNvSpPr/>
            <p:nvPr/>
          </p:nvSpPr>
          <p:spPr>
            <a:xfrm>
              <a:off x="6162675" y="2814638"/>
              <a:ext cx="258763" cy="7937"/>
            </a:xfrm>
            <a:custGeom>
              <a:avLst/>
              <a:gdLst/>
              <a:ahLst/>
              <a:cxnLst/>
              <a:rect l="l" t="t" r="r" b="b"/>
              <a:pathLst>
                <a:path w="135" h="4" extrusionOk="0">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69" name="Google Shape;669;p18"/>
            <p:cNvSpPr/>
            <p:nvPr/>
          </p:nvSpPr>
          <p:spPr>
            <a:xfrm>
              <a:off x="5019675" y="2713038"/>
              <a:ext cx="73025" cy="4762"/>
            </a:xfrm>
            <a:custGeom>
              <a:avLst/>
              <a:gdLst/>
              <a:ahLst/>
              <a:cxnLst/>
              <a:rect l="l" t="t" r="r" b="b"/>
              <a:pathLst>
                <a:path w="38" h="2" extrusionOk="0">
                  <a:moveTo>
                    <a:pt x="13" y="1"/>
                  </a:moveTo>
                  <a:lnTo>
                    <a:pt x="13" y="1"/>
                  </a:lnTo>
                  <a:lnTo>
                    <a:pt x="38" y="0"/>
                  </a:lnTo>
                  <a:lnTo>
                    <a:pt x="7" y="0"/>
                  </a:lnTo>
                  <a:cubicBezTo>
                    <a:pt x="16" y="0"/>
                    <a:pt x="0" y="2"/>
                    <a:pt x="1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0" name="Google Shape;670;p18"/>
            <p:cNvSpPr/>
            <p:nvPr/>
          </p:nvSpPr>
          <p:spPr>
            <a:xfrm>
              <a:off x="5021263" y="2713038"/>
              <a:ext cx="11113" cy="0"/>
            </a:xfrm>
            <a:custGeom>
              <a:avLst/>
              <a:gdLst/>
              <a:ahLst/>
              <a:cxnLst/>
              <a:rect l="l" t="t" r="r" b="b"/>
              <a:pathLst>
                <a:path w="6" h="120000" extrusionOk="0">
                  <a:moveTo>
                    <a:pt x="0" y="0"/>
                  </a:moveTo>
                  <a:lnTo>
                    <a:pt x="0" y="0"/>
                  </a:ln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1" name="Google Shape;671;p18"/>
            <p:cNvSpPr/>
            <p:nvPr/>
          </p:nvSpPr>
          <p:spPr>
            <a:xfrm>
              <a:off x="5864225" y="2784475"/>
              <a:ext cx="101600" cy="4762"/>
            </a:xfrm>
            <a:custGeom>
              <a:avLst/>
              <a:gdLst/>
              <a:ahLst/>
              <a:cxnLst/>
              <a:rect l="l" t="t" r="r" b="b"/>
              <a:pathLst>
                <a:path w="53" h="2" extrusionOk="0">
                  <a:moveTo>
                    <a:pt x="3" y="2"/>
                  </a:moveTo>
                  <a:lnTo>
                    <a:pt x="3" y="2"/>
                  </a:lnTo>
                  <a:cubicBezTo>
                    <a:pt x="21" y="2"/>
                    <a:pt x="36" y="2"/>
                    <a:pt x="53" y="1"/>
                  </a:cubicBezTo>
                  <a:cubicBezTo>
                    <a:pt x="46" y="1"/>
                    <a:pt x="0" y="0"/>
                    <a:pt x="3"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2" name="Google Shape;672;p18"/>
            <p:cNvSpPr/>
            <p:nvPr/>
          </p:nvSpPr>
          <p:spPr>
            <a:xfrm>
              <a:off x="4703763" y="2722563"/>
              <a:ext cx="84138" cy="1587"/>
            </a:xfrm>
            <a:custGeom>
              <a:avLst/>
              <a:gdLst/>
              <a:ahLst/>
              <a:cxnLst/>
              <a:rect l="l" t="t" r="r" b="b"/>
              <a:pathLst>
                <a:path w="44" h="1" extrusionOk="0">
                  <a:moveTo>
                    <a:pt x="3" y="1"/>
                  </a:moveTo>
                  <a:lnTo>
                    <a:pt x="3" y="1"/>
                  </a:lnTo>
                  <a:lnTo>
                    <a:pt x="44" y="0"/>
                  </a:lnTo>
                  <a:lnTo>
                    <a:pt x="0" y="0"/>
                  </a:lnTo>
                  <a:lnTo>
                    <a:pt x="3"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3" name="Google Shape;673;p18"/>
            <p:cNvSpPr/>
            <p:nvPr/>
          </p:nvSpPr>
          <p:spPr>
            <a:xfrm>
              <a:off x="4264025" y="2713038"/>
              <a:ext cx="77788" cy="4762"/>
            </a:xfrm>
            <a:custGeom>
              <a:avLst/>
              <a:gdLst/>
              <a:ahLst/>
              <a:cxnLst/>
              <a:rect l="l" t="t" r="r" b="b"/>
              <a:pathLst>
                <a:path w="41" h="2" extrusionOk="0">
                  <a:moveTo>
                    <a:pt x="41" y="1"/>
                  </a:moveTo>
                  <a:lnTo>
                    <a:pt x="41" y="1"/>
                  </a:lnTo>
                  <a:lnTo>
                    <a:pt x="34" y="0"/>
                  </a:lnTo>
                  <a:lnTo>
                    <a:pt x="0" y="1"/>
                  </a:lnTo>
                  <a:lnTo>
                    <a:pt x="7" y="2"/>
                  </a:lnTo>
                  <a:lnTo>
                    <a:pt x="4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4" name="Google Shape;674;p18"/>
            <p:cNvSpPr/>
            <p:nvPr/>
          </p:nvSpPr>
          <p:spPr>
            <a:xfrm>
              <a:off x="4800600" y="2822575"/>
              <a:ext cx="117475" cy="7937"/>
            </a:xfrm>
            <a:custGeom>
              <a:avLst/>
              <a:gdLst/>
              <a:ahLst/>
              <a:cxnLst/>
              <a:rect l="l" t="t" r="r" b="b"/>
              <a:pathLst>
                <a:path w="61" h="3" extrusionOk="0">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5" name="Google Shape;675;p18"/>
            <p:cNvSpPr/>
            <p:nvPr/>
          </p:nvSpPr>
          <p:spPr>
            <a:xfrm>
              <a:off x="187325" y="2714625"/>
              <a:ext cx="1925638" cy="31750"/>
            </a:xfrm>
            <a:custGeom>
              <a:avLst/>
              <a:gdLst/>
              <a:ahLst/>
              <a:cxnLst/>
              <a:rect l="l" t="t" r="r" b="b"/>
              <a:pathLst>
                <a:path w="1004" h="14" extrusionOk="0">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6" name="Google Shape;676;p18"/>
            <p:cNvSpPr/>
            <p:nvPr/>
          </p:nvSpPr>
          <p:spPr>
            <a:xfrm>
              <a:off x="1947862" y="2735263"/>
              <a:ext cx="47625" cy="0"/>
            </a:xfrm>
            <a:custGeom>
              <a:avLst/>
              <a:gdLst/>
              <a:ahLst/>
              <a:cxnLst/>
              <a:rect l="l" t="t" r="r" b="b"/>
              <a:pathLst>
                <a:path w="25" h="120000" extrusionOk="0">
                  <a:moveTo>
                    <a:pt x="0" y="0"/>
                  </a:moveTo>
                  <a:lnTo>
                    <a:pt x="0" y="0"/>
                  </a:lnTo>
                  <a:lnTo>
                    <a:pt x="2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7" name="Google Shape;677;p18"/>
            <p:cNvSpPr/>
            <p:nvPr/>
          </p:nvSpPr>
          <p:spPr>
            <a:xfrm>
              <a:off x="112712" y="2724150"/>
              <a:ext cx="74613" cy="0"/>
            </a:xfrm>
            <a:custGeom>
              <a:avLst/>
              <a:gdLst/>
              <a:ahLst/>
              <a:cxnLst/>
              <a:rect l="l" t="t" r="r" b="b"/>
              <a:pathLst>
                <a:path w="39" h="120000" extrusionOk="0">
                  <a:moveTo>
                    <a:pt x="0" y="0"/>
                  </a:moveTo>
                  <a:lnTo>
                    <a:pt x="0" y="0"/>
                  </a:lnTo>
                  <a:lnTo>
                    <a:pt x="39" y="0"/>
                  </a:lnTo>
                  <a:cubicBezTo>
                    <a:pt x="27" y="0"/>
                    <a:pt x="14"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8" name="Google Shape;678;p18"/>
            <p:cNvSpPr/>
            <p:nvPr/>
          </p:nvSpPr>
          <p:spPr>
            <a:xfrm>
              <a:off x="2187575" y="2717800"/>
              <a:ext cx="176213" cy="6350"/>
            </a:xfrm>
            <a:custGeom>
              <a:avLst/>
              <a:gdLst/>
              <a:ahLst/>
              <a:cxnLst/>
              <a:rect l="l" t="t" r="r" b="b"/>
              <a:pathLst>
                <a:path w="92" h="3" extrusionOk="0">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79" name="Google Shape;679;p18"/>
            <p:cNvSpPr/>
            <p:nvPr/>
          </p:nvSpPr>
          <p:spPr>
            <a:xfrm>
              <a:off x="2112962" y="2714625"/>
              <a:ext cx="90488" cy="4762"/>
            </a:xfrm>
            <a:custGeom>
              <a:avLst/>
              <a:gdLst/>
              <a:ahLst/>
              <a:cxnLst/>
              <a:rect l="l" t="t" r="r" b="b"/>
              <a:pathLst>
                <a:path w="47" h="2" extrusionOk="0">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0" name="Google Shape;680;p18"/>
            <p:cNvSpPr/>
            <p:nvPr/>
          </p:nvSpPr>
          <p:spPr>
            <a:xfrm>
              <a:off x="2101850" y="2811463"/>
              <a:ext cx="71438" cy="3175"/>
            </a:xfrm>
            <a:custGeom>
              <a:avLst/>
              <a:gdLst/>
              <a:ahLst/>
              <a:cxnLst/>
              <a:rect l="l" t="t" r="r" b="b"/>
              <a:pathLst>
                <a:path w="37" h="1" extrusionOk="0">
                  <a:moveTo>
                    <a:pt x="37" y="0"/>
                  </a:moveTo>
                  <a:lnTo>
                    <a:pt x="37" y="0"/>
                  </a:lnTo>
                  <a:lnTo>
                    <a:pt x="22" y="1"/>
                  </a:lnTo>
                  <a:lnTo>
                    <a:pt x="0" y="1"/>
                  </a:lnTo>
                  <a:lnTo>
                    <a:pt x="3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1" name="Google Shape;681;p18"/>
            <p:cNvSpPr/>
            <p:nvPr/>
          </p:nvSpPr>
          <p:spPr>
            <a:xfrm>
              <a:off x="1724025" y="2805113"/>
              <a:ext cx="120650" cy="4762"/>
            </a:xfrm>
            <a:custGeom>
              <a:avLst/>
              <a:gdLst/>
              <a:ahLst/>
              <a:cxnLst/>
              <a:rect l="l" t="t" r="r" b="b"/>
              <a:pathLst>
                <a:path w="63" h="2" extrusionOk="0">
                  <a:moveTo>
                    <a:pt x="0" y="0"/>
                  </a:moveTo>
                  <a:lnTo>
                    <a:pt x="0" y="0"/>
                  </a:lnTo>
                  <a:cubicBezTo>
                    <a:pt x="18" y="2"/>
                    <a:pt x="52" y="1"/>
                    <a:pt x="63" y="0"/>
                  </a:cubicBezTo>
                  <a:cubicBezTo>
                    <a:pt x="24" y="0"/>
                    <a:pt x="41"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2" name="Google Shape;682;p18"/>
            <p:cNvSpPr/>
            <p:nvPr/>
          </p:nvSpPr>
          <p:spPr>
            <a:xfrm>
              <a:off x="1744662" y="2833688"/>
              <a:ext cx="73025" cy="3175"/>
            </a:xfrm>
            <a:custGeom>
              <a:avLst/>
              <a:gdLst/>
              <a:ahLst/>
              <a:cxnLst/>
              <a:rect l="l" t="t" r="r" b="b"/>
              <a:pathLst>
                <a:path w="38" h="1" extrusionOk="0">
                  <a:moveTo>
                    <a:pt x="38" y="0"/>
                  </a:moveTo>
                  <a:lnTo>
                    <a:pt x="38" y="0"/>
                  </a:lnTo>
                  <a:lnTo>
                    <a:pt x="0" y="1"/>
                  </a:lnTo>
                  <a:lnTo>
                    <a:pt x="3" y="1"/>
                  </a:lnTo>
                  <a:lnTo>
                    <a:pt x="3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3" name="Google Shape;683;p18"/>
            <p:cNvSpPr/>
            <p:nvPr/>
          </p:nvSpPr>
          <p:spPr>
            <a:xfrm>
              <a:off x="-474663" y="2741613"/>
              <a:ext cx="34925" cy="0"/>
            </a:xfrm>
            <a:custGeom>
              <a:avLst/>
              <a:gdLst/>
              <a:ahLst/>
              <a:cxnLst/>
              <a:rect l="l" t="t" r="r" b="b"/>
              <a:pathLst>
                <a:path w="18" h="120000" extrusionOk="0">
                  <a:moveTo>
                    <a:pt x="18" y="0"/>
                  </a:moveTo>
                  <a:lnTo>
                    <a:pt x="18" y="0"/>
                  </a:lnTo>
                  <a:lnTo>
                    <a:pt x="0" y="0"/>
                  </a:lnTo>
                  <a:lnTo>
                    <a:pt x="1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4" name="Google Shape;684;p18"/>
            <p:cNvSpPr/>
            <p:nvPr/>
          </p:nvSpPr>
          <p:spPr>
            <a:xfrm>
              <a:off x="-947738" y="2725738"/>
              <a:ext cx="1239838" cy="19050"/>
            </a:xfrm>
            <a:custGeom>
              <a:avLst/>
              <a:gdLst/>
              <a:ahLst/>
              <a:cxnLst/>
              <a:rect l="l" t="t" r="r" b="b"/>
              <a:pathLst>
                <a:path w="647" h="8" extrusionOk="0">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5" name="Google Shape;685;p18"/>
            <p:cNvSpPr/>
            <p:nvPr/>
          </p:nvSpPr>
          <p:spPr>
            <a:xfrm>
              <a:off x="-1944688" y="2741613"/>
              <a:ext cx="4763" cy="0"/>
            </a:xfrm>
            <a:custGeom>
              <a:avLst/>
              <a:gdLst/>
              <a:ahLst/>
              <a:cxnLst/>
              <a:rect l="l" t="t" r="r" b="b"/>
              <a:pathLst>
                <a:path w="2" h="120000" extrusionOk="0">
                  <a:moveTo>
                    <a:pt x="1" y="0"/>
                  </a:moveTo>
                  <a:lnTo>
                    <a:pt x="1" y="0"/>
                  </a:lnTo>
                  <a:lnTo>
                    <a:pt x="2" y="0"/>
                  </a:lnTo>
                  <a:cubicBezTo>
                    <a:pt x="0" y="0"/>
                    <a:pt x="0"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6" name="Google Shape;686;p18"/>
            <p:cNvSpPr/>
            <p:nvPr/>
          </p:nvSpPr>
          <p:spPr>
            <a:xfrm>
              <a:off x="-1939925" y="2735263"/>
              <a:ext cx="173038" cy="6350"/>
            </a:xfrm>
            <a:custGeom>
              <a:avLst/>
              <a:gdLst/>
              <a:ahLst/>
              <a:cxnLst/>
              <a:rect l="l" t="t" r="r" b="b"/>
              <a:pathLst>
                <a:path w="90" h="3" extrusionOk="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7" name="Google Shape;687;p18"/>
            <p:cNvSpPr/>
            <p:nvPr/>
          </p:nvSpPr>
          <p:spPr>
            <a:xfrm>
              <a:off x="-1773238" y="2733675"/>
              <a:ext cx="123825" cy="12700"/>
            </a:xfrm>
            <a:custGeom>
              <a:avLst/>
              <a:gdLst/>
              <a:ahLst/>
              <a:cxnLst/>
              <a:rect l="l" t="t" r="r" b="b"/>
              <a:pathLst>
                <a:path w="65" h="6" extrusionOk="0">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8" name="Google Shape;688;p18"/>
            <p:cNvSpPr/>
            <p:nvPr/>
          </p:nvSpPr>
          <p:spPr>
            <a:xfrm>
              <a:off x="-1057275" y="2735263"/>
              <a:ext cx="57150" cy="3175"/>
            </a:xfrm>
            <a:custGeom>
              <a:avLst/>
              <a:gdLst/>
              <a:ahLst/>
              <a:cxnLst/>
              <a:rect l="l" t="t" r="r" b="b"/>
              <a:pathLst>
                <a:path w="30" h="1" extrusionOk="0">
                  <a:moveTo>
                    <a:pt x="12" y="0"/>
                  </a:moveTo>
                  <a:lnTo>
                    <a:pt x="12" y="0"/>
                  </a:lnTo>
                  <a:lnTo>
                    <a:pt x="0" y="1"/>
                  </a:lnTo>
                  <a:lnTo>
                    <a:pt x="3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89" name="Google Shape;689;p18"/>
            <p:cNvSpPr/>
            <p:nvPr/>
          </p:nvSpPr>
          <p:spPr>
            <a:xfrm>
              <a:off x="-1116013" y="2738438"/>
              <a:ext cx="58738" cy="3175"/>
            </a:xfrm>
            <a:custGeom>
              <a:avLst/>
              <a:gdLst/>
              <a:ahLst/>
              <a:cxnLst/>
              <a:rect l="l" t="t" r="r" b="b"/>
              <a:pathLst>
                <a:path w="30" h="2" extrusionOk="0">
                  <a:moveTo>
                    <a:pt x="30" y="0"/>
                  </a:moveTo>
                  <a:lnTo>
                    <a:pt x="30" y="0"/>
                  </a:lnTo>
                  <a:lnTo>
                    <a:pt x="0" y="0"/>
                  </a:lnTo>
                  <a:cubicBezTo>
                    <a:pt x="2" y="0"/>
                    <a:pt x="4" y="1"/>
                    <a:pt x="9" y="2"/>
                  </a:cubicBezTo>
                  <a:lnTo>
                    <a:pt x="3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0" name="Google Shape;690;p18"/>
            <p:cNvSpPr/>
            <p:nvPr/>
          </p:nvSpPr>
          <p:spPr>
            <a:xfrm>
              <a:off x="-1349375" y="2735263"/>
              <a:ext cx="84138" cy="0"/>
            </a:xfrm>
            <a:custGeom>
              <a:avLst/>
              <a:gdLst/>
              <a:ahLst/>
              <a:cxnLst/>
              <a:rect l="l" t="t" r="r" b="b"/>
              <a:pathLst>
                <a:path w="44" h="120000" extrusionOk="0">
                  <a:moveTo>
                    <a:pt x="44" y="0"/>
                  </a:moveTo>
                  <a:lnTo>
                    <a:pt x="44" y="0"/>
                  </a:lnTo>
                  <a:lnTo>
                    <a:pt x="0" y="0"/>
                  </a:lnTo>
                  <a:lnTo>
                    <a:pt x="4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1" name="Google Shape;691;p18"/>
            <p:cNvSpPr/>
            <p:nvPr/>
          </p:nvSpPr>
          <p:spPr>
            <a:xfrm>
              <a:off x="-1265238" y="2735263"/>
              <a:ext cx="65088" cy="3175"/>
            </a:xfrm>
            <a:custGeom>
              <a:avLst/>
              <a:gdLst/>
              <a:ahLst/>
              <a:cxnLst/>
              <a:rect l="l" t="t" r="r" b="b"/>
              <a:pathLst>
                <a:path w="34" h="1" extrusionOk="0">
                  <a:moveTo>
                    <a:pt x="34" y="1"/>
                  </a:moveTo>
                  <a:lnTo>
                    <a:pt x="34" y="1"/>
                  </a:lnTo>
                  <a:lnTo>
                    <a:pt x="33" y="0"/>
                  </a:lnTo>
                  <a:lnTo>
                    <a:pt x="0" y="0"/>
                  </a:lnTo>
                  <a:lnTo>
                    <a:pt x="3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2" name="Google Shape;692;p18"/>
            <p:cNvSpPr/>
            <p:nvPr/>
          </p:nvSpPr>
          <p:spPr>
            <a:xfrm>
              <a:off x="-1219200" y="2728913"/>
              <a:ext cx="103188" cy="9525"/>
            </a:xfrm>
            <a:custGeom>
              <a:avLst/>
              <a:gdLst/>
              <a:ahLst/>
              <a:cxnLst/>
              <a:rect l="l" t="t" r="r" b="b"/>
              <a:pathLst>
                <a:path w="54" h="4" extrusionOk="0">
                  <a:moveTo>
                    <a:pt x="54" y="4"/>
                  </a:moveTo>
                  <a:lnTo>
                    <a:pt x="54" y="4"/>
                  </a:lnTo>
                  <a:cubicBezTo>
                    <a:pt x="49" y="2"/>
                    <a:pt x="43" y="0"/>
                    <a:pt x="0" y="1"/>
                  </a:cubicBezTo>
                  <a:lnTo>
                    <a:pt x="9" y="3"/>
                  </a:lnTo>
                  <a:lnTo>
                    <a:pt x="54"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3" name="Google Shape;693;p18"/>
            <p:cNvSpPr/>
            <p:nvPr/>
          </p:nvSpPr>
          <p:spPr>
            <a:xfrm>
              <a:off x="1225550" y="2830513"/>
              <a:ext cx="73025" cy="3175"/>
            </a:xfrm>
            <a:custGeom>
              <a:avLst/>
              <a:gdLst/>
              <a:ahLst/>
              <a:cxnLst/>
              <a:rect l="l" t="t" r="r" b="b"/>
              <a:pathLst>
                <a:path w="38" h="2" extrusionOk="0">
                  <a:moveTo>
                    <a:pt x="34" y="0"/>
                  </a:moveTo>
                  <a:lnTo>
                    <a:pt x="34" y="0"/>
                  </a:lnTo>
                  <a:lnTo>
                    <a:pt x="0" y="1"/>
                  </a:lnTo>
                  <a:lnTo>
                    <a:pt x="4" y="2"/>
                  </a:lnTo>
                  <a:lnTo>
                    <a:pt x="38" y="1"/>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4" name="Google Shape;694;p18"/>
            <p:cNvSpPr/>
            <p:nvPr/>
          </p:nvSpPr>
          <p:spPr>
            <a:xfrm>
              <a:off x="874712" y="2827338"/>
              <a:ext cx="39688" cy="3175"/>
            </a:xfrm>
            <a:custGeom>
              <a:avLst/>
              <a:gdLst/>
              <a:ahLst/>
              <a:cxnLst/>
              <a:rect l="l" t="t" r="r" b="b"/>
              <a:pathLst>
                <a:path w="21" h="1" extrusionOk="0">
                  <a:moveTo>
                    <a:pt x="21" y="0"/>
                  </a:moveTo>
                  <a:lnTo>
                    <a:pt x="21" y="0"/>
                  </a:lnTo>
                  <a:lnTo>
                    <a:pt x="0" y="1"/>
                  </a:lnTo>
                  <a:cubicBezTo>
                    <a:pt x="9" y="1"/>
                    <a:pt x="16" y="1"/>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5" name="Google Shape;695;p18"/>
            <p:cNvSpPr/>
            <p:nvPr/>
          </p:nvSpPr>
          <p:spPr>
            <a:xfrm>
              <a:off x="417512" y="2827338"/>
              <a:ext cx="457200" cy="31750"/>
            </a:xfrm>
            <a:custGeom>
              <a:avLst/>
              <a:gdLst/>
              <a:ahLst/>
              <a:cxnLst/>
              <a:rect l="l" t="t" r="r" b="b"/>
              <a:pathLst>
                <a:path w="238" h="14" extrusionOk="0">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6" name="Google Shape;696;p18"/>
            <p:cNvSpPr/>
            <p:nvPr/>
          </p:nvSpPr>
          <p:spPr>
            <a:xfrm>
              <a:off x="755650" y="2859087"/>
              <a:ext cx="68263" cy="4762"/>
            </a:xfrm>
            <a:custGeom>
              <a:avLst/>
              <a:gdLst/>
              <a:ahLst/>
              <a:cxnLst/>
              <a:rect l="l" t="t" r="r" b="b"/>
              <a:pathLst>
                <a:path w="36" h="2" extrusionOk="0">
                  <a:moveTo>
                    <a:pt x="0" y="1"/>
                  </a:moveTo>
                  <a:lnTo>
                    <a:pt x="0" y="1"/>
                  </a:lnTo>
                  <a:cubicBezTo>
                    <a:pt x="19" y="2"/>
                    <a:pt x="24" y="1"/>
                    <a:pt x="36" y="1"/>
                  </a:cubicBezTo>
                  <a:cubicBezTo>
                    <a:pt x="33" y="0"/>
                    <a:pt x="15"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7" name="Google Shape;697;p18"/>
            <p:cNvSpPr/>
            <p:nvPr/>
          </p:nvSpPr>
          <p:spPr>
            <a:xfrm>
              <a:off x="-133350" y="2798763"/>
              <a:ext cx="111125" cy="4762"/>
            </a:xfrm>
            <a:custGeom>
              <a:avLst/>
              <a:gdLst/>
              <a:ahLst/>
              <a:cxnLst/>
              <a:rect l="l" t="t" r="r" b="b"/>
              <a:pathLst>
                <a:path w="58" h="2" extrusionOk="0">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8" name="Google Shape;698;p18"/>
            <p:cNvSpPr/>
            <p:nvPr/>
          </p:nvSpPr>
          <p:spPr>
            <a:xfrm>
              <a:off x="-22225" y="2800350"/>
              <a:ext cx="44450" cy="3175"/>
            </a:xfrm>
            <a:custGeom>
              <a:avLst/>
              <a:gdLst/>
              <a:ahLst/>
              <a:cxnLst/>
              <a:rect l="l" t="t" r="r" b="b"/>
              <a:pathLst>
                <a:path w="23" h="1" extrusionOk="0">
                  <a:moveTo>
                    <a:pt x="23" y="0"/>
                  </a:moveTo>
                  <a:lnTo>
                    <a:pt x="23" y="0"/>
                  </a:lnTo>
                  <a:lnTo>
                    <a:pt x="0" y="1"/>
                  </a:lnTo>
                  <a:cubicBezTo>
                    <a:pt x="6" y="1"/>
                    <a:pt x="13"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699" name="Google Shape;699;p18"/>
            <p:cNvSpPr/>
            <p:nvPr/>
          </p:nvSpPr>
          <p:spPr>
            <a:xfrm>
              <a:off x="-66675" y="2798763"/>
              <a:ext cx="6350" cy="0"/>
            </a:xfrm>
            <a:custGeom>
              <a:avLst/>
              <a:gdLst/>
              <a:ahLst/>
              <a:cxnLst/>
              <a:rect l="l" t="t" r="r" b="b"/>
              <a:pathLst>
                <a:path w="3" h="120000" extrusionOk="0">
                  <a:moveTo>
                    <a:pt x="0" y="0"/>
                  </a:moveTo>
                  <a:lnTo>
                    <a:pt x="0" y="0"/>
                  </a:lnTo>
                  <a:lnTo>
                    <a:pt x="2" y="0"/>
                  </a:lnTo>
                  <a:cubicBezTo>
                    <a:pt x="3" y="0"/>
                    <a:pt x="3"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0" name="Google Shape;700;p18"/>
            <p:cNvSpPr/>
            <p:nvPr/>
          </p:nvSpPr>
          <p:spPr>
            <a:xfrm>
              <a:off x="-1566863" y="2730500"/>
              <a:ext cx="65088" cy="3175"/>
            </a:xfrm>
            <a:custGeom>
              <a:avLst/>
              <a:gdLst/>
              <a:ahLst/>
              <a:cxnLst/>
              <a:rect l="l" t="t" r="r" b="b"/>
              <a:pathLst>
                <a:path w="34" h="1" extrusionOk="0">
                  <a:moveTo>
                    <a:pt x="33" y="1"/>
                  </a:moveTo>
                  <a:lnTo>
                    <a:pt x="33" y="1"/>
                  </a:lnTo>
                  <a:cubicBezTo>
                    <a:pt x="34" y="0"/>
                    <a:pt x="12" y="1"/>
                    <a:pt x="0" y="1"/>
                  </a:cubicBezTo>
                  <a:cubicBezTo>
                    <a:pt x="9" y="1"/>
                    <a:pt x="22" y="1"/>
                    <a:pt x="3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1" name="Google Shape;701;p18"/>
            <p:cNvSpPr/>
            <p:nvPr/>
          </p:nvSpPr>
          <p:spPr>
            <a:xfrm>
              <a:off x="-3175000" y="2740025"/>
              <a:ext cx="38100" cy="0"/>
            </a:xfrm>
            <a:custGeom>
              <a:avLst/>
              <a:gdLst/>
              <a:ahLst/>
              <a:cxnLst/>
              <a:rect l="l" t="t" r="r" b="b"/>
              <a:pathLst>
                <a:path w="20" h="120000" extrusionOk="0">
                  <a:moveTo>
                    <a:pt x="20" y="0"/>
                  </a:moveTo>
                  <a:lnTo>
                    <a:pt x="20" y="0"/>
                  </a:lnTo>
                  <a:lnTo>
                    <a:pt x="0" y="0"/>
                  </a:lnTo>
                  <a:cubicBezTo>
                    <a:pt x="7" y="0"/>
                    <a:pt x="11" y="0"/>
                    <a:pt x="2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2" name="Google Shape;702;p18"/>
            <p:cNvSpPr/>
            <p:nvPr/>
          </p:nvSpPr>
          <p:spPr>
            <a:xfrm>
              <a:off x="-3735388" y="2803525"/>
              <a:ext cx="6350" cy="1587"/>
            </a:xfrm>
            <a:custGeom>
              <a:avLst/>
              <a:gdLst/>
              <a:ahLst/>
              <a:cxnLst/>
              <a:rect l="l" t="t" r="r" b="b"/>
              <a:pathLst>
                <a:path w="4" h="1" extrusionOk="0">
                  <a:moveTo>
                    <a:pt x="4" y="0"/>
                  </a:moveTo>
                  <a:lnTo>
                    <a:pt x="4" y="0"/>
                  </a:lnTo>
                  <a:cubicBezTo>
                    <a:pt x="3" y="0"/>
                    <a:pt x="2" y="1"/>
                    <a:pt x="0" y="1"/>
                  </a:cubicBezTo>
                  <a:cubicBezTo>
                    <a:pt x="2" y="1"/>
                    <a:pt x="3"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03" name="Google Shape;703;p18"/>
            <p:cNvSpPr/>
            <p:nvPr/>
          </p:nvSpPr>
          <p:spPr>
            <a:xfrm>
              <a:off x="-3924300" y="2803525"/>
              <a:ext cx="188913" cy="3175"/>
            </a:xfrm>
            <a:custGeom>
              <a:avLst/>
              <a:gdLst/>
              <a:ahLst/>
              <a:cxnLst/>
              <a:rect l="l" t="t" r="r" b="b"/>
              <a:pathLst>
                <a:path w="98" h="2" extrusionOk="0">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704" name="Google Shape;704;p18"/>
          <p:cNvSpPr txBox="1">
            <a:spLocks noGrp="1"/>
          </p:cNvSpPr>
          <p:nvPr>
            <p:ph type="body" idx="1"/>
          </p:nvPr>
        </p:nvSpPr>
        <p:spPr>
          <a:xfrm>
            <a:off x="1522810" y="5102525"/>
            <a:ext cx="9146381" cy="1069675"/>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0"/>
              </a:spcBef>
              <a:spcAft>
                <a:spcPts val="0"/>
              </a:spcAft>
              <a:buClr>
                <a:schemeClr val="lt1"/>
              </a:buClr>
              <a:buSzPts val="1800"/>
              <a:buNone/>
              <a:defRPr sz="2400">
                <a:solidFill>
                  <a:schemeClr val="lt1"/>
                </a:solidFill>
              </a:defRPr>
            </a:lvl1pPr>
            <a:lvl2pPr marL="1219170" lvl="1" indent="-304792" algn="l">
              <a:lnSpc>
                <a:spcPct val="90000"/>
              </a:lnSpc>
              <a:spcBef>
                <a:spcPts val="667"/>
              </a:spcBef>
              <a:spcAft>
                <a:spcPts val="0"/>
              </a:spcAft>
              <a:buClr>
                <a:schemeClr val="lt1"/>
              </a:buClr>
              <a:buSzPts val="1400"/>
              <a:buNone/>
              <a:defRPr sz="1867">
                <a:solidFill>
                  <a:schemeClr val="lt1"/>
                </a:solidFill>
              </a:defRPr>
            </a:lvl2pPr>
            <a:lvl3pPr marL="1828754" lvl="2" indent="-304792" algn="l">
              <a:lnSpc>
                <a:spcPct val="90000"/>
              </a:lnSpc>
              <a:spcBef>
                <a:spcPts val="667"/>
              </a:spcBef>
              <a:spcAft>
                <a:spcPts val="0"/>
              </a:spcAft>
              <a:buClr>
                <a:schemeClr val="lt1"/>
              </a:buClr>
              <a:buSzPts val="1200"/>
              <a:buNone/>
              <a:defRPr sz="1600">
                <a:solidFill>
                  <a:schemeClr val="lt1"/>
                </a:solidFill>
              </a:defRPr>
            </a:lvl3pPr>
            <a:lvl4pPr marL="2438339" lvl="3" indent="-304792" algn="l">
              <a:lnSpc>
                <a:spcPct val="90000"/>
              </a:lnSpc>
              <a:spcBef>
                <a:spcPts val="667"/>
              </a:spcBef>
              <a:spcAft>
                <a:spcPts val="0"/>
              </a:spcAft>
              <a:buClr>
                <a:schemeClr val="lt1"/>
              </a:buClr>
              <a:buSzPts val="1100"/>
              <a:buNone/>
              <a:defRPr sz="1467">
                <a:solidFill>
                  <a:schemeClr val="lt1"/>
                </a:solidFill>
              </a:defRPr>
            </a:lvl4pPr>
            <a:lvl5pPr marL="3047924" lvl="4" indent="-304792" algn="l">
              <a:lnSpc>
                <a:spcPct val="90000"/>
              </a:lnSpc>
              <a:spcBef>
                <a:spcPts val="667"/>
              </a:spcBef>
              <a:spcAft>
                <a:spcPts val="0"/>
              </a:spcAft>
              <a:buClr>
                <a:schemeClr val="lt1"/>
              </a:buClr>
              <a:buSzPts val="1100"/>
              <a:buNone/>
              <a:defRPr sz="1467">
                <a:solidFill>
                  <a:schemeClr val="lt1"/>
                </a:solidFill>
              </a:defRPr>
            </a:lvl5pPr>
            <a:lvl6pPr marL="3657509" lvl="5" indent="-304792" algn="l">
              <a:lnSpc>
                <a:spcPct val="90000"/>
              </a:lnSpc>
              <a:spcBef>
                <a:spcPts val="667"/>
              </a:spcBef>
              <a:spcAft>
                <a:spcPts val="0"/>
              </a:spcAft>
              <a:buClr>
                <a:schemeClr val="lt1"/>
              </a:buClr>
              <a:buSzPts val="1100"/>
              <a:buNone/>
              <a:defRPr sz="1467">
                <a:solidFill>
                  <a:schemeClr val="lt1"/>
                </a:solidFill>
              </a:defRPr>
            </a:lvl6pPr>
            <a:lvl7pPr marL="4267093" lvl="6" indent="-304792" algn="l">
              <a:lnSpc>
                <a:spcPct val="90000"/>
              </a:lnSpc>
              <a:spcBef>
                <a:spcPts val="667"/>
              </a:spcBef>
              <a:spcAft>
                <a:spcPts val="0"/>
              </a:spcAft>
              <a:buClr>
                <a:schemeClr val="lt1"/>
              </a:buClr>
              <a:buSzPts val="1100"/>
              <a:buNone/>
              <a:defRPr sz="1467">
                <a:solidFill>
                  <a:schemeClr val="lt1"/>
                </a:solidFill>
              </a:defRPr>
            </a:lvl7pPr>
            <a:lvl8pPr marL="4876678" lvl="7" indent="-304792" algn="l">
              <a:lnSpc>
                <a:spcPct val="90000"/>
              </a:lnSpc>
              <a:spcBef>
                <a:spcPts val="667"/>
              </a:spcBef>
              <a:spcAft>
                <a:spcPts val="0"/>
              </a:spcAft>
              <a:buClr>
                <a:schemeClr val="lt1"/>
              </a:buClr>
              <a:buSzPts val="1100"/>
              <a:buNone/>
              <a:defRPr sz="1467">
                <a:solidFill>
                  <a:schemeClr val="lt1"/>
                </a:solidFill>
              </a:defRPr>
            </a:lvl8pPr>
            <a:lvl9pPr marL="5486263" lvl="8" indent="-304792" algn="l">
              <a:lnSpc>
                <a:spcPct val="90000"/>
              </a:lnSpc>
              <a:spcBef>
                <a:spcPts val="667"/>
              </a:spcBef>
              <a:spcAft>
                <a:spcPts val="0"/>
              </a:spcAft>
              <a:buClr>
                <a:schemeClr val="lt1"/>
              </a:buClr>
              <a:buSzPts val="1100"/>
              <a:buNone/>
              <a:defRPr sz="1467">
                <a:solidFill>
                  <a:schemeClr val="lt1"/>
                </a:solidFill>
              </a:defRPr>
            </a:lvl9pPr>
          </a:lstStyle>
          <a:p>
            <a:endParaRPr/>
          </a:p>
        </p:txBody>
      </p:sp>
      <p:sp>
        <p:nvSpPr>
          <p:cNvPr id="705" name="Google Shape;705;p18"/>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6" name="Google Shape;706;p18"/>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7" name="Google Shape;707;p18"/>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092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08"/>
        <p:cNvGrpSpPr/>
        <p:nvPr/>
      </p:nvGrpSpPr>
      <p:grpSpPr>
        <a:xfrm>
          <a:off x="0" y="0"/>
          <a:ext cx="0" cy="0"/>
          <a:chOff x="0" y="0"/>
          <a:chExt cx="0" cy="0"/>
        </a:xfrm>
      </p:grpSpPr>
      <p:sp>
        <p:nvSpPr>
          <p:cNvPr id="709" name="Google Shape;709;p19"/>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710" name="Google Shape;710;p19" descr="Line graphic"/>
          <p:cNvGrpSpPr/>
          <p:nvPr/>
        </p:nvGrpSpPr>
        <p:grpSpPr>
          <a:xfrm>
            <a:off x="1522809" y="1514475"/>
            <a:ext cx="10572328" cy="64008"/>
            <a:chOff x="1522413" y="1514475"/>
            <a:chExt cx="10569575" cy="64008"/>
          </a:xfrm>
        </p:grpSpPr>
        <p:sp>
          <p:nvSpPr>
            <p:cNvPr id="711" name="Google Shape;711;p19"/>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2" name="Google Shape;712;p19"/>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3" name="Google Shape;713;p19"/>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4" name="Google Shape;714;p19"/>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5" name="Google Shape;715;p19"/>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6" name="Google Shape;716;p19"/>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7" name="Google Shape;717;p19"/>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8" name="Google Shape;718;p19"/>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19" name="Google Shape;719;p19"/>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0" name="Google Shape;720;p19"/>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1" name="Google Shape;721;p19"/>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2" name="Google Shape;722;p19"/>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3" name="Google Shape;723;p19"/>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4" name="Google Shape;724;p19"/>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5" name="Google Shape;725;p19"/>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6" name="Google Shape;726;p19"/>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7" name="Google Shape;727;p19"/>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8" name="Google Shape;728;p19"/>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29" name="Google Shape;729;p19"/>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0" name="Google Shape;730;p19"/>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1" name="Google Shape;731;p19"/>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2" name="Google Shape;732;p19"/>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3" name="Google Shape;733;p19"/>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4" name="Google Shape;734;p19"/>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5" name="Google Shape;735;p19"/>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6" name="Google Shape;736;p19"/>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7" name="Google Shape;737;p19"/>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8" name="Google Shape;738;p19"/>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39" name="Google Shape;739;p19"/>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0" name="Google Shape;740;p19"/>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1" name="Google Shape;741;p19"/>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2" name="Google Shape;742;p19"/>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3" name="Google Shape;743;p19"/>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4" name="Google Shape;744;p19"/>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5" name="Google Shape;745;p19"/>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6" name="Google Shape;746;p19"/>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7" name="Google Shape;747;p19"/>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8" name="Google Shape;748;p19"/>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49" name="Google Shape;749;p19"/>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0" name="Google Shape;750;p19"/>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1" name="Google Shape;751;p19"/>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2" name="Google Shape;752;p19"/>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3" name="Google Shape;753;p19"/>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4" name="Google Shape;754;p19"/>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5" name="Google Shape;755;p19"/>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6" name="Google Shape;756;p19"/>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7" name="Google Shape;757;p19"/>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8" name="Google Shape;758;p19"/>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59" name="Google Shape;759;p19"/>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0" name="Google Shape;760;p19"/>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1" name="Google Shape;761;p19"/>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2" name="Google Shape;762;p19"/>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3" name="Google Shape;763;p19"/>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4" name="Google Shape;764;p19"/>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5" name="Google Shape;765;p19"/>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6" name="Google Shape;766;p19"/>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7" name="Google Shape;767;p19"/>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8" name="Google Shape;768;p19"/>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69" name="Google Shape;769;p19"/>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0" name="Google Shape;770;p19"/>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1" name="Google Shape;771;p19"/>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2" name="Google Shape;772;p19"/>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3" name="Google Shape;773;p19"/>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4" name="Google Shape;774;p19"/>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5" name="Google Shape;775;p19"/>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6" name="Google Shape;776;p19"/>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7" name="Google Shape;777;p19"/>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8" name="Google Shape;778;p19"/>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79" name="Google Shape;779;p19"/>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0" name="Google Shape;780;p19"/>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1" name="Google Shape;781;p19"/>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2" name="Google Shape;782;p19"/>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3" name="Google Shape;783;p19"/>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84" name="Google Shape;784;p19"/>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785" name="Google Shape;785;p19"/>
          <p:cNvSpPr txBox="1">
            <a:spLocks noGrp="1"/>
          </p:cNvSpPr>
          <p:nvPr>
            <p:ph type="body" idx="1"/>
          </p:nvPr>
        </p:nvSpPr>
        <p:spPr>
          <a:xfrm>
            <a:off x="1522810" y="1905000"/>
            <a:ext cx="4420751" cy="4267200"/>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sp>
        <p:nvSpPr>
          <p:cNvPr id="786" name="Google Shape;786;p19"/>
          <p:cNvSpPr txBox="1">
            <a:spLocks noGrp="1"/>
          </p:cNvSpPr>
          <p:nvPr>
            <p:ph type="body" idx="2"/>
          </p:nvPr>
        </p:nvSpPr>
        <p:spPr>
          <a:xfrm>
            <a:off x="6248443" y="1905000"/>
            <a:ext cx="4420749" cy="4267200"/>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sp>
        <p:nvSpPr>
          <p:cNvPr id="787" name="Google Shape;787;p19"/>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8" name="Google Shape;788;p19"/>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9" name="Google Shape;789;p19"/>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272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90"/>
        <p:cNvGrpSpPr/>
        <p:nvPr/>
      </p:nvGrpSpPr>
      <p:grpSpPr>
        <a:xfrm>
          <a:off x="0" y="0"/>
          <a:ext cx="0" cy="0"/>
          <a:chOff x="0" y="0"/>
          <a:chExt cx="0" cy="0"/>
        </a:xfrm>
      </p:grpSpPr>
      <p:sp>
        <p:nvSpPr>
          <p:cNvPr id="791" name="Google Shape;791;p20"/>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400"/>
              <a:buFont typeface="Consola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792" name="Google Shape;792;p20" descr="Line graphic"/>
          <p:cNvGrpSpPr/>
          <p:nvPr/>
        </p:nvGrpSpPr>
        <p:grpSpPr>
          <a:xfrm>
            <a:off x="1522809" y="1514475"/>
            <a:ext cx="10572328" cy="64008"/>
            <a:chOff x="1522413" y="1514475"/>
            <a:chExt cx="10569575" cy="64008"/>
          </a:xfrm>
        </p:grpSpPr>
        <p:sp>
          <p:nvSpPr>
            <p:cNvPr id="793" name="Google Shape;793;p20"/>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4" name="Google Shape;794;p20"/>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5" name="Google Shape;795;p20"/>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6" name="Google Shape;796;p20"/>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7" name="Google Shape;797;p20"/>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8" name="Google Shape;798;p20"/>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799" name="Google Shape;799;p20"/>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0" name="Google Shape;800;p20"/>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1" name="Google Shape;801;p20"/>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2" name="Google Shape;802;p20"/>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3" name="Google Shape;803;p20"/>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4" name="Google Shape;804;p20"/>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5" name="Google Shape;805;p20"/>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6" name="Google Shape;806;p20"/>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7" name="Google Shape;807;p20"/>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8" name="Google Shape;808;p20"/>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09" name="Google Shape;809;p20"/>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0" name="Google Shape;810;p20"/>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1" name="Google Shape;811;p20"/>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2" name="Google Shape;812;p20"/>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3" name="Google Shape;813;p20"/>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4" name="Google Shape;814;p20"/>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5" name="Google Shape;815;p20"/>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6" name="Google Shape;816;p20"/>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7" name="Google Shape;817;p20"/>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8" name="Google Shape;818;p20"/>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19" name="Google Shape;819;p20"/>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0" name="Google Shape;820;p20"/>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1" name="Google Shape;821;p20"/>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2" name="Google Shape;822;p20"/>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3" name="Google Shape;823;p20"/>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4" name="Google Shape;824;p20"/>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5" name="Google Shape;825;p20"/>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6" name="Google Shape;826;p20"/>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7" name="Google Shape;827;p20"/>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8" name="Google Shape;828;p20"/>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29" name="Google Shape;829;p20"/>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0" name="Google Shape;830;p20"/>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1" name="Google Shape;831;p20"/>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2" name="Google Shape;832;p20"/>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3" name="Google Shape;833;p20"/>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4" name="Google Shape;834;p20"/>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5" name="Google Shape;835;p20"/>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6" name="Google Shape;836;p20"/>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7" name="Google Shape;837;p20"/>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8" name="Google Shape;838;p20"/>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39" name="Google Shape;839;p20"/>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0" name="Google Shape;840;p20"/>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1" name="Google Shape;841;p20"/>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2" name="Google Shape;842;p20"/>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3" name="Google Shape;843;p20"/>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4" name="Google Shape;844;p20"/>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5" name="Google Shape;845;p20"/>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6" name="Google Shape;846;p20"/>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7" name="Google Shape;847;p20"/>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8" name="Google Shape;848;p20"/>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49" name="Google Shape;849;p20"/>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0" name="Google Shape;850;p20"/>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1" name="Google Shape;851;p20"/>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2" name="Google Shape;852;p20"/>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3" name="Google Shape;853;p20"/>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4" name="Google Shape;854;p20"/>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5" name="Google Shape;855;p20"/>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6" name="Google Shape;856;p20"/>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7" name="Google Shape;857;p20"/>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8" name="Google Shape;858;p20"/>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59" name="Google Shape;859;p20"/>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0" name="Google Shape;860;p20"/>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1" name="Google Shape;861;p20"/>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2" name="Google Shape;862;p20"/>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3" name="Google Shape;863;p20"/>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4" name="Google Shape;864;p20"/>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5" name="Google Shape;865;p20"/>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866" name="Google Shape;866;p20"/>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867" name="Google Shape;867;p20"/>
          <p:cNvSpPr txBox="1">
            <a:spLocks noGrp="1"/>
          </p:cNvSpPr>
          <p:nvPr>
            <p:ph type="body" idx="1"/>
          </p:nvPr>
        </p:nvSpPr>
        <p:spPr>
          <a:xfrm>
            <a:off x="1522810" y="1905000"/>
            <a:ext cx="4417703" cy="762000"/>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0"/>
              </a:spcBef>
              <a:spcAft>
                <a:spcPts val="0"/>
              </a:spcAft>
              <a:buClr>
                <a:schemeClr val="lt1"/>
              </a:buClr>
              <a:buSzPts val="1800"/>
              <a:buNone/>
              <a:defRPr sz="2400" b="0"/>
            </a:lvl1pPr>
            <a:lvl2pPr marL="1219170" lvl="1" indent="-304792" algn="l">
              <a:lnSpc>
                <a:spcPct val="90000"/>
              </a:lnSpc>
              <a:spcBef>
                <a:spcPts val="667"/>
              </a:spcBef>
              <a:spcAft>
                <a:spcPts val="0"/>
              </a:spcAft>
              <a:buClr>
                <a:schemeClr val="lt1"/>
              </a:buClr>
              <a:buSzPts val="1500"/>
              <a:buNone/>
              <a:defRPr sz="2000" b="1"/>
            </a:lvl2pPr>
            <a:lvl3pPr marL="1828754" lvl="2" indent="-304792" algn="l">
              <a:lnSpc>
                <a:spcPct val="90000"/>
              </a:lnSpc>
              <a:spcBef>
                <a:spcPts val="667"/>
              </a:spcBef>
              <a:spcAft>
                <a:spcPts val="0"/>
              </a:spcAft>
              <a:buClr>
                <a:schemeClr val="lt1"/>
              </a:buClr>
              <a:buSzPts val="1400"/>
              <a:buNone/>
              <a:defRPr sz="1867" b="1"/>
            </a:lvl3pPr>
            <a:lvl4pPr marL="2438339" lvl="3" indent="-304792" algn="l">
              <a:lnSpc>
                <a:spcPct val="90000"/>
              </a:lnSpc>
              <a:spcBef>
                <a:spcPts val="667"/>
              </a:spcBef>
              <a:spcAft>
                <a:spcPts val="0"/>
              </a:spcAft>
              <a:buClr>
                <a:schemeClr val="lt1"/>
              </a:buClr>
              <a:buSzPts val="1200"/>
              <a:buNone/>
              <a:defRPr sz="1600" b="1"/>
            </a:lvl4pPr>
            <a:lvl5pPr marL="3047924" lvl="4" indent="-304792" algn="l">
              <a:lnSpc>
                <a:spcPct val="90000"/>
              </a:lnSpc>
              <a:spcBef>
                <a:spcPts val="667"/>
              </a:spcBef>
              <a:spcAft>
                <a:spcPts val="0"/>
              </a:spcAft>
              <a:buClr>
                <a:schemeClr val="lt1"/>
              </a:buClr>
              <a:buSzPts val="1200"/>
              <a:buNone/>
              <a:defRPr sz="1600" b="1"/>
            </a:lvl5pPr>
            <a:lvl6pPr marL="3657509" lvl="5" indent="-304792" algn="l">
              <a:lnSpc>
                <a:spcPct val="90000"/>
              </a:lnSpc>
              <a:spcBef>
                <a:spcPts val="667"/>
              </a:spcBef>
              <a:spcAft>
                <a:spcPts val="0"/>
              </a:spcAft>
              <a:buClr>
                <a:schemeClr val="lt1"/>
              </a:buClr>
              <a:buSzPts val="1200"/>
              <a:buNone/>
              <a:defRPr sz="1600" b="1"/>
            </a:lvl6pPr>
            <a:lvl7pPr marL="4267093" lvl="6" indent="-304792" algn="l">
              <a:lnSpc>
                <a:spcPct val="90000"/>
              </a:lnSpc>
              <a:spcBef>
                <a:spcPts val="667"/>
              </a:spcBef>
              <a:spcAft>
                <a:spcPts val="0"/>
              </a:spcAft>
              <a:buClr>
                <a:schemeClr val="lt1"/>
              </a:buClr>
              <a:buSzPts val="1200"/>
              <a:buNone/>
              <a:defRPr sz="1600" b="1"/>
            </a:lvl7pPr>
            <a:lvl8pPr marL="4876678" lvl="7" indent="-304792" algn="l">
              <a:lnSpc>
                <a:spcPct val="90000"/>
              </a:lnSpc>
              <a:spcBef>
                <a:spcPts val="667"/>
              </a:spcBef>
              <a:spcAft>
                <a:spcPts val="0"/>
              </a:spcAft>
              <a:buClr>
                <a:schemeClr val="lt1"/>
              </a:buClr>
              <a:buSzPts val="1200"/>
              <a:buNone/>
              <a:defRPr sz="1600" b="1"/>
            </a:lvl8pPr>
            <a:lvl9pPr marL="5486263" lvl="8" indent="-304792" algn="l">
              <a:lnSpc>
                <a:spcPct val="90000"/>
              </a:lnSpc>
              <a:spcBef>
                <a:spcPts val="667"/>
              </a:spcBef>
              <a:spcAft>
                <a:spcPts val="0"/>
              </a:spcAft>
              <a:buClr>
                <a:schemeClr val="lt1"/>
              </a:buClr>
              <a:buSzPts val="1200"/>
              <a:buNone/>
              <a:defRPr sz="1600" b="1"/>
            </a:lvl9pPr>
          </a:lstStyle>
          <a:p>
            <a:endParaRPr/>
          </a:p>
        </p:txBody>
      </p:sp>
      <p:sp>
        <p:nvSpPr>
          <p:cNvPr id="868" name="Google Shape;868;p20"/>
          <p:cNvSpPr txBox="1">
            <a:spLocks noGrp="1"/>
          </p:cNvSpPr>
          <p:nvPr>
            <p:ph type="body" idx="2"/>
          </p:nvPr>
        </p:nvSpPr>
        <p:spPr>
          <a:xfrm>
            <a:off x="1522810" y="2819400"/>
            <a:ext cx="4417703" cy="3352801"/>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sp>
        <p:nvSpPr>
          <p:cNvPr id="869" name="Google Shape;869;p20"/>
          <p:cNvSpPr txBox="1">
            <a:spLocks noGrp="1"/>
          </p:cNvSpPr>
          <p:nvPr>
            <p:ph type="body" idx="3"/>
          </p:nvPr>
        </p:nvSpPr>
        <p:spPr>
          <a:xfrm>
            <a:off x="6251489" y="1905000"/>
            <a:ext cx="4417703" cy="762000"/>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0"/>
              </a:spcBef>
              <a:spcAft>
                <a:spcPts val="0"/>
              </a:spcAft>
              <a:buClr>
                <a:schemeClr val="lt1"/>
              </a:buClr>
              <a:buSzPts val="1800"/>
              <a:buNone/>
              <a:defRPr sz="2400" b="0"/>
            </a:lvl1pPr>
            <a:lvl2pPr marL="1219170" lvl="1" indent="-304792" algn="l">
              <a:lnSpc>
                <a:spcPct val="90000"/>
              </a:lnSpc>
              <a:spcBef>
                <a:spcPts val="667"/>
              </a:spcBef>
              <a:spcAft>
                <a:spcPts val="0"/>
              </a:spcAft>
              <a:buClr>
                <a:schemeClr val="lt1"/>
              </a:buClr>
              <a:buSzPts val="1500"/>
              <a:buNone/>
              <a:defRPr sz="2000" b="1"/>
            </a:lvl2pPr>
            <a:lvl3pPr marL="1828754" lvl="2" indent="-304792" algn="l">
              <a:lnSpc>
                <a:spcPct val="90000"/>
              </a:lnSpc>
              <a:spcBef>
                <a:spcPts val="667"/>
              </a:spcBef>
              <a:spcAft>
                <a:spcPts val="0"/>
              </a:spcAft>
              <a:buClr>
                <a:schemeClr val="lt1"/>
              </a:buClr>
              <a:buSzPts val="1400"/>
              <a:buNone/>
              <a:defRPr sz="1867" b="1"/>
            </a:lvl3pPr>
            <a:lvl4pPr marL="2438339" lvl="3" indent="-304792" algn="l">
              <a:lnSpc>
                <a:spcPct val="90000"/>
              </a:lnSpc>
              <a:spcBef>
                <a:spcPts val="667"/>
              </a:spcBef>
              <a:spcAft>
                <a:spcPts val="0"/>
              </a:spcAft>
              <a:buClr>
                <a:schemeClr val="lt1"/>
              </a:buClr>
              <a:buSzPts val="1200"/>
              <a:buNone/>
              <a:defRPr sz="1600" b="1"/>
            </a:lvl4pPr>
            <a:lvl5pPr marL="3047924" lvl="4" indent="-304792" algn="l">
              <a:lnSpc>
                <a:spcPct val="90000"/>
              </a:lnSpc>
              <a:spcBef>
                <a:spcPts val="667"/>
              </a:spcBef>
              <a:spcAft>
                <a:spcPts val="0"/>
              </a:spcAft>
              <a:buClr>
                <a:schemeClr val="lt1"/>
              </a:buClr>
              <a:buSzPts val="1200"/>
              <a:buNone/>
              <a:defRPr sz="1600" b="1"/>
            </a:lvl5pPr>
            <a:lvl6pPr marL="3657509" lvl="5" indent="-304792" algn="l">
              <a:lnSpc>
                <a:spcPct val="90000"/>
              </a:lnSpc>
              <a:spcBef>
                <a:spcPts val="667"/>
              </a:spcBef>
              <a:spcAft>
                <a:spcPts val="0"/>
              </a:spcAft>
              <a:buClr>
                <a:schemeClr val="lt1"/>
              </a:buClr>
              <a:buSzPts val="1200"/>
              <a:buNone/>
              <a:defRPr sz="1600" b="1"/>
            </a:lvl6pPr>
            <a:lvl7pPr marL="4267093" lvl="6" indent="-304792" algn="l">
              <a:lnSpc>
                <a:spcPct val="90000"/>
              </a:lnSpc>
              <a:spcBef>
                <a:spcPts val="667"/>
              </a:spcBef>
              <a:spcAft>
                <a:spcPts val="0"/>
              </a:spcAft>
              <a:buClr>
                <a:schemeClr val="lt1"/>
              </a:buClr>
              <a:buSzPts val="1200"/>
              <a:buNone/>
              <a:defRPr sz="1600" b="1"/>
            </a:lvl7pPr>
            <a:lvl8pPr marL="4876678" lvl="7" indent="-304792" algn="l">
              <a:lnSpc>
                <a:spcPct val="90000"/>
              </a:lnSpc>
              <a:spcBef>
                <a:spcPts val="667"/>
              </a:spcBef>
              <a:spcAft>
                <a:spcPts val="0"/>
              </a:spcAft>
              <a:buClr>
                <a:schemeClr val="lt1"/>
              </a:buClr>
              <a:buSzPts val="1200"/>
              <a:buNone/>
              <a:defRPr sz="1600" b="1"/>
            </a:lvl8pPr>
            <a:lvl9pPr marL="5486263" lvl="8" indent="-304792" algn="l">
              <a:lnSpc>
                <a:spcPct val="90000"/>
              </a:lnSpc>
              <a:spcBef>
                <a:spcPts val="667"/>
              </a:spcBef>
              <a:spcAft>
                <a:spcPts val="0"/>
              </a:spcAft>
              <a:buClr>
                <a:schemeClr val="lt1"/>
              </a:buClr>
              <a:buSzPts val="1200"/>
              <a:buNone/>
              <a:defRPr sz="1600" b="1"/>
            </a:lvl9pPr>
          </a:lstStyle>
          <a:p>
            <a:endParaRPr/>
          </a:p>
        </p:txBody>
      </p:sp>
      <p:sp>
        <p:nvSpPr>
          <p:cNvPr id="870" name="Google Shape;870;p20"/>
          <p:cNvSpPr txBox="1">
            <a:spLocks noGrp="1"/>
          </p:cNvSpPr>
          <p:nvPr>
            <p:ph type="body" idx="4"/>
          </p:nvPr>
        </p:nvSpPr>
        <p:spPr>
          <a:xfrm>
            <a:off x="6251489" y="2819400"/>
            <a:ext cx="4417703" cy="3352801"/>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sp>
        <p:nvSpPr>
          <p:cNvPr id="871" name="Google Shape;871;p20"/>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2" name="Google Shape;872;p20"/>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3" name="Google Shape;873;p20"/>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668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54"/>
        <p:cNvGrpSpPr/>
        <p:nvPr/>
      </p:nvGrpSpPr>
      <p:grpSpPr>
        <a:xfrm>
          <a:off x="0" y="0"/>
          <a:ext cx="0" cy="0"/>
          <a:chOff x="0" y="0"/>
          <a:chExt cx="0" cy="0"/>
        </a:xfrm>
      </p:grpSpPr>
      <p:sp>
        <p:nvSpPr>
          <p:cNvPr id="955" name="Google Shape;955;p22"/>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400"/>
              <a:buFont typeface="Consolas"/>
              <a:buNone/>
              <a:defRPr sz="3200" b="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6" name="Google Shape;956;p22"/>
          <p:cNvSpPr txBox="1">
            <a:spLocks noGrp="1"/>
          </p:cNvSpPr>
          <p:nvPr>
            <p:ph type="body" idx="1"/>
          </p:nvPr>
        </p:nvSpPr>
        <p:spPr>
          <a:xfrm>
            <a:off x="1522809" y="3429000"/>
            <a:ext cx="2743915" cy="2743200"/>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200"/>
              </a:spcBef>
              <a:spcAft>
                <a:spcPts val="0"/>
              </a:spcAft>
              <a:buClr>
                <a:schemeClr val="lt1"/>
              </a:buClr>
              <a:buSzPts val="1200"/>
              <a:buNone/>
              <a:defRPr sz="1600"/>
            </a:lvl1pPr>
            <a:lvl2pPr marL="1219170" lvl="1" indent="-304792" algn="l">
              <a:lnSpc>
                <a:spcPct val="90000"/>
              </a:lnSpc>
              <a:spcBef>
                <a:spcPts val="667"/>
              </a:spcBef>
              <a:spcAft>
                <a:spcPts val="0"/>
              </a:spcAft>
              <a:buClr>
                <a:schemeClr val="lt1"/>
              </a:buClr>
              <a:buSzPts val="900"/>
              <a:buNone/>
              <a:defRPr sz="1200"/>
            </a:lvl2pPr>
            <a:lvl3pPr marL="1828754" lvl="2" indent="-304792" algn="l">
              <a:lnSpc>
                <a:spcPct val="90000"/>
              </a:lnSpc>
              <a:spcBef>
                <a:spcPts val="667"/>
              </a:spcBef>
              <a:spcAft>
                <a:spcPts val="0"/>
              </a:spcAft>
              <a:buClr>
                <a:schemeClr val="lt1"/>
              </a:buClr>
              <a:buSzPts val="800"/>
              <a:buNone/>
              <a:defRPr sz="1067"/>
            </a:lvl3pPr>
            <a:lvl4pPr marL="2438339" lvl="3" indent="-304792" algn="l">
              <a:lnSpc>
                <a:spcPct val="90000"/>
              </a:lnSpc>
              <a:spcBef>
                <a:spcPts val="667"/>
              </a:spcBef>
              <a:spcAft>
                <a:spcPts val="0"/>
              </a:spcAft>
              <a:buClr>
                <a:schemeClr val="lt1"/>
              </a:buClr>
              <a:buSzPts val="700"/>
              <a:buNone/>
              <a:defRPr sz="933"/>
            </a:lvl4pPr>
            <a:lvl5pPr marL="3047924" lvl="4" indent="-304792" algn="l">
              <a:lnSpc>
                <a:spcPct val="90000"/>
              </a:lnSpc>
              <a:spcBef>
                <a:spcPts val="667"/>
              </a:spcBef>
              <a:spcAft>
                <a:spcPts val="0"/>
              </a:spcAft>
              <a:buClr>
                <a:schemeClr val="lt1"/>
              </a:buClr>
              <a:buSzPts val="700"/>
              <a:buNone/>
              <a:defRPr sz="933"/>
            </a:lvl5pPr>
            <a:lvl6pPr marL="3657509" lvl="5" indent="-304792" algn="l">
              <a:lnSpc>
                <a:spcPct val="90000"/>
              </a:lnSpc>
              <a:spcBef>
                <a:spcPts val="667"/>
              </a:spcBef>
              <a:spcAft>
                <a:spcPts val="0"/>
              </a:spcAft>
              <a:buClr>
                <a:schemeClr val="lt1"/>
              </a:buClr>
              <a:buSzPts val="700"/>
              <a:buNone/>
              <a:defRPr sz="933"/>
            </a:lvl6pPr>
            <a:lvl7pPr marL="4267093" lvl="6" indent="-304792" algn="l">
              <a:lnSpc>
                <a:spcPct val="90000"/>
              </a:lnSpc>
              <a:spcBef>
                <a:spcPts val="667"/>
              </a:spcBef>
              <a:spcAft>
                <a:spcPts val="0"/>
              </a:spcAft>
              <a:buClr>
                <a:schemeClr val="lt1"/>
              </a:buClr>
              <a:buSzPts val="700"/>
              <a:buNone/>
              <a:defRPr sz="933"/>
            </a:lvl7pPr>
            <a:lvl8pPr marL="4876678" lvl="7" indent="-304792" algn="l">
              <a:lnSpc>
                <a:spcPct val="90000"/>
              </a:lnSpc>
              <a:spcBef>
                <a:spcPts val="667"/>
              </a:spcBef>
              <a:spcAft>
                <a:spcPts val="0"/>
              </a:spcAft>
              <a:buClr>
                <a:schemeClr val="lt1"/>
              </a:buClr>
              <a:buSzPts val="700"/>
              <a:buNone/>
              <a:defRPr sz="933"/>
            </a:lvl8pPr>
            <a:lvl9pPr marL="5486263" lvl="8" indent="-304792" algn="l">
              <a:lnSpc>
                <a:spcPct val="90000"/>
              </a:lnSpc>
              <a:spcBef>
                <a:spcPts val="667"/>
              </a:spcBef>
              <a:spcAft>
                <a:spcPts val="0"/>
              </a:spcAft>
              <a:buClr>
                <a:schemeClr val="lt1"/>
              </a:buClr>
              <a:buSzPts val="700"/>
              <a:buNone/>
              <a:defRPr sz="933"/>
            </a:lvl9pPr>
          </a:lstStyle>
          <a:p>
            <a:endParaRPr/>
          </a:p>
        </p:txBody>
      </p:sp>
      <p:sp>
        <p:nvSpPr>
          <p:cNvPr id="957" name="Google Shape;957;p22"/>
          <p:cNvSpPr txBox="1">
            <a:spLocks noGrp="1"/>
          </p:cNvSpPr>
          <p:nvPr>
            <p:ph type="body" idx="2"/>
          </p:nvPr>
        </p:nvSpPr>
        <p:spPr>
          <a:xfrm>
            <a:off x="4711250" y="1905000"/>
            <a:ext cx="5670757" cy="4038600"/>
          </a:xfrm>
          <a:prstGeom prst="rect">
            <a:avLst/>
          </a:prstGeom>
          <a:noFill/>
          <a:ln>
            <a:noFill/>
          </a:ln>
        </p:spPr>
        <p:txBody>
          <a:bodyPr spcFirstLastPara="1" wrap="square" lIns="68575" tIns="34275" rIns="68575" bIns="34275" anchor="t" anchorCtr="0">
            <a:noAutofit/>
          </a:bodyPr>
          <a:lstStyle>
            <a:lvl1pPr marL="609585" lvl="0" indent="-457189" algn="l">
              <a:lnSpc>
                <a:spcPct val="90000"/>
              </a:lnSpc>
              <a:spcBef>
                <a:spcPts val="1867"/>
              </a:spcBef>
              <a:spcAft>
                <a:spcPts val="0"/>
              </a:spcAft>
              <a:buClr>
                <a:schemeClr val="lt1"/>
              </a:buClr>
              <a:buSzPts val="1800"/>
              <a:buChar char="▪"/>
              <a:defRPr sz="2400"/>
            </a:lvl1pPr>
            <a:lvl2pPr marL="1219170" lvl="1" indent="-431789" algn="l">
              <a:lnSpc>
                <a:spcPct val="90000"/>
              </a:lnSpc>
              <a:spcBef>
                <a:spcPts val="667"/>
              </a:spcBef>
              <a:spcAft>
                <a:spcPts val="0"/>
              </a:spcAft>
              <a:buClr>
                <a:schemeClr val="lt1"/>
              </a:buClr>
              <a:buSzPts val="1500"/>
              <a:buChar char="–"/>
              <a:defRPr sz="2000"/>
            </a:lvl2pPr>
            <a:lvl3pPr marL="1828754" lvl="2" indent="-423323" algn="l">
              <a:lnSpc>
                <a:spcPct val="90000"/>
              </a:lnSpc>
              <a:spcBef>
                <a:spcPts val="667"/>
              </a:spcBef>
              <a:spcAft>
                <a:spcPts val="0"/>
              </a:spcAft>
              <a:buClr>
                <a:schemeClr val="lt1"/>
              </a:buClr>
              <a:buSzPts val="1400"/>
              <a:buChar char="▪"/>
              <a:defRPr sz="1867"/>
            </a:lvl3pPr>
            <a:lvl4pPr marL="2438339" lvl="3" indent="-406390" algn="l">
              <a:lnSpc>
                <a:spcPct val="90000"/>
              </a:lnSpc>
              <a:spcBef>
                <a:spcPts val="667"/>
              </a:spcBef>
              <a:spcAft>
                <a:spcPts val="0"/>
              </a:spcAft>
              <a:buClr>
                <a:schemeClr val="lt1"/>
              </a:buClr>
              <a:buSzPts val="1200"/>
              <a:buChar char="–"/>
              <a:defRPr sz="1600"/>
            </a:lvl4pPr>
            <a:lvl5pPr marL="3047924" lvl="4" indent="-406390" algn="l">
              <a:lnSpc>
                <a:spcPct val="90000"/>
              </a:lnSpc>
              <a:spcBef>
                <a:spcPts val="667"/>
              </a:spcBef>
              <a:spcAft>
                <a:spcPts val="0"/>
              </a:spcAft>
              <a:buClr>
                <a:schemeClr val="lt1"/>
              </a:buClr>
              <a:buSzPts val="1200"/>
              <a:buChar char="▪"/>
              <a:defRPr sz="1600"/>
            </a:lvl5pPr>
            <a:lvl6pPr marL="3657509" lvl="5" indent="-406390" algn="l">
              <a:lnSpc>
                <a:spcPct val="90000"/>
              </a:lnSpc>
              <a:spcBef>
                <a:spcPts val="667"/>
              </a:spcBef>
              <a:spcAft>
                <a:spcPts val="0"/>
              </a:spcAft>
              <a:buClr>
                <a:schemeClr val="lt1"/>
              </a:buClr>
              <a:buSzPts val="1200"/>
              <a:buChar char="–"/>
              <a:defRPr sz="1600"/>
            </a:lvl6pPr>
            <a:lvl7pPr marL="4267093" lvl="6" indent="-406390" algn="l">
              <a:lnSpc>
                <a:spcPct val="90000"/>
              </a:lnSpc>
              <a:spcBef>
                <a:spcPts val="667"/>
              </a:spcBef>
              <a:spcAft>
                <a:spcPts val="0"/>
              </a:spcAft>
              <a:buClr>
                <a:schemeClr val="lt1"/>
              </a:buClr>
              <a:buSzPts val="1200"/>
              <a:buChar char="▪"/>
              <a:defRPr sz="1600"/>
            </a:lvl7pPr>
            <a:lvl8pPr marL="4876678" lvl="7" indent="-406390" algn="l">
              <a:lnSpc>
                <a:spcPct val="90000"/>
              </a:lnSpc>
              <a:spcBef>
                <a:spcPts val="667"/>
              </a:spcBef>
              <a:spcAft>
                <a:spcPts val="0"/>
              </a:spcAft>
              <a:buClr>
                <a:schemeClr val="lt1"/>
              </a:buClr>
              <a:buSzPts val="1200"/>
              <a:buChar char="–"/>
              <a:defRPr sz="1600"/>
            </a:lvl8pPr>
            <a:lvl9pPr marL="5486263" lvl="8" indent="-406390" algn="l">
              <a:lnSpc>
                <a:spcPct val="90000"/>
              </a:lnSpc>
              <a:spcBef>
                <a:spcPts val="667"/>
              </a:spcBef>
              <a:spcAft>
                <a:spcPts val="0"/>
              </a:spcAft>
              <a:buClr>
                <a:schemeClr val="lt1"/>
              </a:buClr>
              <a:buSzPts val="1200"/>
              <a:buChar char="▪"/>
              <a:defRPr sz="1600"/>
            </a:lvl9pPr>
          </a:lstStyle>
          <a:p>
            <a:endParaRPr/>
          </a:p>
        </p:txBody>
      </p:sp>
      <p:grpSp>
        <p:nvGrpSpPr>
          <p:cNvPr id="958" name="Google Shape;958;p22" descr="Box graphic"/>
          <p:cNvGrpSpPr/>
          <p:nvPr/>
        </p:nvGrpSpPr>
        <p:grpSpPr>
          <a:xfrm>
            <a:off x="4418989" y="1630822"/>
            <a:ext cx="6292667" cy="4575885"/>
            <a:chOff x="4417839" y="1630821"/>
            <a:chExt cx="6291028" cy="4575885"/>
          </a:xfrm>
        </p:grpSpPr>
        <p:grpSp>
          <p:nvGrpSpPr>
            <p:cNvPr id="959" name="Google Shape;959;p22"/>
            <p:cNvGrpSpPr/>
            <p:nvPr/>
          </p:nvGrpSpPr>
          <p:grpSpPr>
            <a:xfrm>
              <a:off x="5414491" y="1630821"/>
              <a:ext cx="5294376" cy="4114800"/>
              <a:chOff x="3310555" y="716546"/>
              <a:chExt cx="5294376" cy="4114800"/>
            </a:xfrm>
          </p:grpSpPr>
          <p:grpSp>
            <p:nvGrpSpPr>
              <p:cNvPr id="960" name="Google Shape;960;p22"/>
              <p:cNvGrpSpPr/>
              <p:nvPr/>
            </p:nvGrpSpPr>
            <p:grpSpPr>
              <a:xfrm flipH="1">
                <a:off x="3310555" y="737968"/>
                <a:ext cx="5294376" cy="54864"/>
                <a:chOff x="1522413" y="1514475"/>
                <a:chExt cx="10569575" cy="64008"/>
              </a:xfrm>
            </p:grpSpPr>
            <p:sp>
              <p:nvSpPr>
                <p:cNvPr id="961" name="Google Shape;961;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2" name="Google Shape;962;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3" name="Google Shape;963;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4" name="Google Shape;964;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5" name="Google Shape;965;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6" name="Google Shape;966;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7" name="Google Shape;967;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8" name="Google Shape;968;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69" name="Google Shape;969;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0" name="Google Shape;970;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1" name="Google Shape;971;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2" name="Google Shape;972;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3" name="Google Shape;973;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4" name="Google Shape;974;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5" name="Google Shape;975;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6" name="Google Shape;976;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7" name="Google Shape;977;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8" name="Google Shape;978;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79" name="Google Shape;979;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0" name="Google Shape;980;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1" name="Google Shape;981;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2" name="Google Shape;982;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3" name="Google Shape;983;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4" name="Google Shape;984;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5" name="Google Shape;985;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6" name="Google Shape;986;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7" name="Google Shape;987;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8" name="Google Shape;988;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89" name="Google Shape;989;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0" name="Google Shape;990;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1" name="Google Shape;991;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2" name="Google Shape;992;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3" name="Google Shape;993;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4" name="Google Shape;994;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5" name="Google Shape;995;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6" name="Google Shape;996;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7" name="Google Shape;997;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8" name="Google Shape;998;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999" name="Google Shape;999;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0" name="Google Shape;1000;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1" name="Google Shape;1001;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2" name="Google Shape;1002;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3" name="Google Shape;1003;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4" name="Google Shape;1004;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5" name="Google Shape;1005;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6" name="Google Shape;1006;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7" name="Google Shape;1007;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8" name="Google Shape;1008;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09" name="Google Shape;1009;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0" name="Google Shape;1010;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1" name="Google Shape;1011;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2" name="Google Shape;1012;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3" name="Google Shape;1013;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4" name="Google Shape;1014;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5" name="Google Shape;1015;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6" name="Google Shape;1016;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7" name="Google Shape;1017;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8" name="Google Shape;1018;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19" name="Google Shape;1019;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0" name="Google Shape;1020;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1" name="Google Shape;1021;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2" name="Google Shape;1022;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3" name="Google Shape;1023;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4" name="Google Shape;1024;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5" name="Google Shape;1025;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6" name="Google Shape;1026;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7" name="Google Shape;1027;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8" name="Google Shape;1028;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29" name="Google Shape;1029;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0" name="Google Shape;1030;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1" name="Google Shape;1031;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2" name="Google Shape;1032;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3" name="Google Shape;1033;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4" name="Google Shape;1034;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grpSp>
            <p:nvGrpSpPr>
              <p:cNvPr id="1035" name="Google Shape;1035;p22"/>
              <p:cNvGrpSpPr/>
              <p:nvPr/>
            </p:nvGrpSpPr>
            <p:grpSpPr>
              <a:xfrm rot="-5400000" flipH="1">
                <a:off x="6492229" y="2755658"/>
                <a:ext cx="4114800" cy="36576"/>
                <a:chOff x="1522413" y="1514475"/>
                <a:chExt cx="10569575" cy="64008"/>
              </a:xfrm>
            </p:grpSpPr>
            <p:sp>
              <p:nvSpPr>
                <p:cNvPr id="1036" name="Google Shape;1036;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7" name="Google Shape;1037;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8" name="Google Shape;1038;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39" name="Google Shape;1039;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0" name="Google Shape;1040;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1" name="Google Shape;1041;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2" name="Google Shape;1042;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3" name="Google Shape;1043;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4" name="Google Shape;1044;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5" name="Google Shape;1045;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6" name="Google Shape;1046;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7" name="Google Shape;1047;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8" name="Google Shape;1048;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49" name="Google Shape;1049;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0" name="Google Shape;1050;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1" name="Google Shape;1051;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2" name="Google Shape;1052;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3" name="Google Shape;1053;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4" name="Google Shape;1054;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5" name="Google Shape;1055;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6" name="Google Shape;1056;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7" name="Google Shape;1057;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8" name="Google Shape;1058;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59" name="Google Shape;1059;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0" name="Google Shape;1060;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1" name="Google Shape;1061;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2" name="Google Shape;1062;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3" name="Google Shape;1063;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4" name="Google Shape;1064;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5" name="Google Shape;1065;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6" name="Google Shape;1066;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7" name="Google Shape;1067;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8" name="Google Shape;1068;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69" name="Google Shape;1069;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0" name="Google Shape;1070;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1" name="Google Shape;1071;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2" name="Google Shape;1072;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3" name="Google Shape;1073;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4" name="Google Shape;1074;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5" name="Google Shape;1075;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6" name="Google Shape;1076;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7" name="Google Shape;1077;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8" name="Google Shape;1078;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79" name="Google Shape;1079;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0" name="Google Shape;1080;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1" name="Google Shape;1081;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2" name="Google Shape;1082;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3" name="Google Shape;1083;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4" name="Google Shape;1084;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5" name="Google Shape;1085;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6" name="Google Shape;1086;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7" name="Google Shape;1087;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8" name="Google Shape;1088;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89" name="Google Shape;1089;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0" name="Google Shape;1090;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1" name="Google Shape;1091;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2" name="Google Shape;1092;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3" name="Google Shape;1093;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4" name="Google Shape;1094;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5" name="Google Shape;1095;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6" name="Google Shape;1096;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7" name="Google Shape;1097;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8" name="Google Shape;1098;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099" name="Google Shape;1099;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0" name="Google Shape;1100;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1" name="Google Shape;1101;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2" name="Google Shape;1102;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3" name="Google Shape;1103;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4" name="Google Shape;1104;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5" name="Google Shape;1105;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6" name="Google Shape;1106;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7" name="Google Shape;1107;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8" name="Google Shape;1108;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09" name="Google Shape;1109;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grpSp>
        <p:grpSp>
          <p:nvGrpSpPr>
            <p:cNvPr id="1110" name="Google Shape;1110;p22"/>
            <p:cNvGrpSpPr/>
            <p:nvPr/>
          </p:nvGrpSpPr>
          <p:grpSpPr>
            <a:xfrm rot="10800000">
              <a:off x="4417839" y="2091906"/>
              <a:ext cx="5294376" cy="4114800"/>
              <a:chOff x="3310555" y="716546"/>
              <a:chExt cx="5294376" cy="4114800"/>
            </a:xfrm>
          </p:grpSpPr>
          <p:grpSp>
            <p:nvGrpSpPr>
              <p:cNvPr id="1111" name="Google Shape;1111;p22"/>
              <p:cNvGrpSpPr/>
              <p:nvPr/>
            </p:nvGrpSpPr>
            <p:grpSpPr>
              <a:xfrm flipH="1">
                <a:off x="3310555" y="737968"/>
                <a:ext cx="5294376" cy="54864"/>
                <a:chOff x="1522413" y="1514475"/>
                <a:chExt cx="10569575" cy="64008"/>
              </a:xfrm>
            </p:grpSpPr>
            <p:sp>
              <p:nvSpPr>
                <p:cNvPr id="1112" name="Google Shape;1112;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3" name="Google Shape;1113;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4" name="Google Shape;1114;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5" name="Google Shape;1115;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6" name="Google Shape;1116;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7" name="Google Shape;1117;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8" name="Google Shape;1118;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19" name="Google Shape;1119;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0" name="Google Shape;1120;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1" name="Google Shape;1121;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2" name="Google Shape;1122;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3" name="Google Shape;1123;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4" name="Google Shape;1124;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5" name="Google Shape;1125;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6" name="Google Shape;1126;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7" name="Google Shape;1127;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8" name="Google Shape;1128;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29" name="Google Shape;1129;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0" name="Google Shape;1130;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1" name="Google Shape;1131;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2" name="Google Shape;1132;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3" name="Google Shape;1133;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4" name="Google Shape;1134;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5" name="Google Shape;1135;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6" name="Google Shape;1136;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7" name="Google Shape;1137;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8" name="Google Shape;1138;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39" name="Google Shape;1139;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0" name="Google Shape;1140;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1" name="Google Shape;1141;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2" name="Google Shape;1142;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3" name="Google Shape;1143;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4" name="Google Shape;1144;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5" name="Google Shape;1145;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6" name="Google Shape;1146;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7" name="Google Shape;1147;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8" name="Google Shape;1148;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49" name="Google Shape;1149;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0" name="Google Shape;1150;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1" name="Google Shape;1151;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2" name="Google Shape;1152;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3" name="Google Shape;1153;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4" name="Google Shape;1154;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5" name="Google Shape;1155;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6" name="Google Shape;1156;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7" name="Google Shape;1157;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8" name="Google Shape;1158;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59" name="Google Shape;1159;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0" name="Google Shape;1160;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1" name="Google Shape;1161;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2" name="Google Shape;1162;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3" name="Google Shape;1163;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4" name="Google Shape;1164;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5" name="Google Shape;1165;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6" name="Google Shape;1166;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7" name="Google Shape;1167;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8" name="Google Shape;1168;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69" name="Google Shape;1169;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0" name="Google Shape;1170;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1" name="Google Shape;1171;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2" name="Google Shape;1172;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3" name="Google Shape;1173;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4" name="Google Shape;1174;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5" name="Google Shape;1175;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6" name="Google Shape;1176;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7" name="Google Shape;1177;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8" name="Google Shape;1178;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79" name="Google Shape;1179;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0" name="Google Shape;1180;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1" name="Google Shape;1181;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2" name="Google Shape;1182;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3" name="Google Shape;1183;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4" name="Google Shape;1184;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5" name="Google Shape;1185;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grpSp>
            <p:nvGrpSpPr>
              <p:cNvPr id="1186" name="Google Shape;1186;p22"/>
              <p:cNvGrpSpPr/>
              <p:nvPr/>
            </p:nvGrpSpPr>
            <p:grpSpPr>
              <a:xfrm rot="-5400000" flipH="1">
                <a:off x="6492229" y="2755658"/>
                <a:ext cx="4114800" cy="36576"/>
                <a:chOff x="1522413" y="1514475"/>
                <a:chExt cx="10569575" cy="64008"/>
              </a:xfrm>
            </p:grpSpPr>
            <p:sp>
              <p:nvSpPr>
                <p:cNvPr id="1187" name="Google Shape;1187;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8" name="Google Shape;1188;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89" name="Google Shape;1189;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0" name="Google Shape;1190;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1" name="Google Shape;1191;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2" name="Google Shape;1192;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3" name="Google Shape;1193;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4" name="Google Shape;1194;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5" name="Google Shape;1195;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6" name="Google Shape;1196;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7" name="Google Shape;1197;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8" name="Google Shape;1198;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199" name="Google Shape;1199;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0" name="Google Shape;1200;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1" name="Google Shape;1201;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2" name="Google Shape;1202;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3" name="Google Shape;1203;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4" name="Google Shape;1204;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5" name="Google Shape;1205;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6" name="Google Shape;1206;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7" name="Google Shape;1207;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8" name="Google Shape;1208;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09" name="Google Shape;1209;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0" name="Google Shape;1210;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1" name="Google Shape;1211;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2" name="Google Shape;1212;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3" name="Google Shape;1213;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4" name="Google Shape;1214;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5" name="Google Shape;1215;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6" name="Google Shape;1216;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7" name="Google Shape;1217;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8" name="Google Shape;1218;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19" name="Google Shape;1219;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0" name="Google Shape;1220;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1" name="Google Shape;1221;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2" name="Google Shape;1222;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3" name="Google Shape;1223;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4" name="Google Shape;1224;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5" name="Google Shape;1225;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6" name="Google Shape;1226;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7" name="Google Shape;1227;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8" name="Google Shape;1228;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29" name="Google Shape;1229;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0" name="Google Shape;1230;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1" name="Google Shape;1231;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2" name="Google Shape;1232;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3" name="Google Shape;1233;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4" name="Google Shape;1234;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5" name="Google Shape;1235;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6" name="Google Shape;1236;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7" name="Google Shape;1237;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8" name="Google Shape;1238;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39" name="Google Shape;1239;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0" name="Google Shape;1240;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1" name="Google Shape;1241;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2" name="Google Shape;1242;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3" name="Google Shape;1243;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4" name="Google Shape;1244;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5" name="Google Shape;1245;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6" name="Google Shape;1246;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7" name="Google Shape;1247;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8" name="Google Shape;1248;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49" name="Google Shape;1249;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0" name="Google Shape;1250;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1" name="Google Shape;1251;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2" name="Google Shape;1252;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3" name="Google Shape;1253;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4" name="Google Shape;1254;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5" name="Google Shape;1255;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6" name="Google Shape;1256;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7" name="Google Shape;1257;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8" name="Google Shape;1258;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59" name="Google Shape;1259;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60" name="Google Shape;1260;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grpSp>
      </p:grpSp>
      <p:sp>
        <p:nvSpPr>
          <p:cNvPr id="1261" name="Google Shape;1261;p22"/>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2" name="Google Shape;1262;p22"/>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3" name="Google Shape;1263;p22"/>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86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64"/>
        <p:cNvGrpSpPr/>
        <p:nvPr/>
      </p:nvGrpSpPr>
      <p:grpSpPr>
        <a:xfrm>
          <a:off x="0" y="0"/>
          <a:ext cx="0" cy="0"/>
          <a:chOff x="0" y="0"/>
          <a:chExt cx="0" cy="0"/>
        </a:xfrm>
      </p:grpSpPr>
      <p:sp>
        <p:nvSpPr>
          <p:cNvPr id="1265" name="Google Shape;1265;p23"/>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266" name="Google Shape;1266;p23" descr="Line graphic"/>
          <p:cNvGrpSpPr/>
          <p:nvPr/>
        </p:nvGrpSpPr>
        <p:grpSpPr>
          <a:xfrm>
            <a:off x="1522809" y="1514475"/>
            <a:ext cx="10572328" cy="64008"/>
            <a:chOff x="1522413" y="1514475"/>
            <a:chExt cx="10569575" cy="64008"/>
          </a:xfrm>
        </p:grpSpPr>
        <p:sp>
          <p:nvSpPr>
            <p:cNvPr id="1267" name="Google Shape;1267;p23"/>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68" name="Google Shape;1268;p23"/>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69" name="Google Shape;1269;p23"/>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0" name="Google Shape;1270;p23"/>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1" name="Google Shape;1271;p23"/>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2" name="Google Shape;1272;p23"/>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3" name="Google Shape;1273;p23"/>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4" name="Google Shape;1274;p23"/>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5" name="Google Shape;1275;p23"/>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6" name="Google Shape;1276;p23"/>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7" name="Google Shape;1277;p23"/>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8" name="Google Shape;1278;p23"/>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79" name="Google Shape;1279;p23"/>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0" name="Google Shape;1280;p23"/>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1" name="Google Shape;1281;p23"/>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2" name="Google Shape;1282;p23"/>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3" name="Google Shape;1283;p23"/>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4" name="Google Shape;1284;p23"/>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5" name="Google Shape;1285;p23"/>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6" name="Google Shape;1286;p23"/>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7" name="Google Shape;1287;p23"/>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8" name="Google Shape;1288;p23"/>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89" name="Google Shape;1289;p23"/>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0" name="Google Shape;1290;p23"/>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1" name="Google Shape;1291;p23"/>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2" name="Google Shape;1292;p23"/>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3" name="Google Shape;1293;p23"/>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4" name="Google Shape;1294;p23"/>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5" name="Google Shape;1295;p23"/>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6" name="Google Shape;1296;p23"/>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7" name="Google Shape;1297;p23"/>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8" name="Google Shape;1298;p23"/>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299" name="Google Shape;1299;p23"/>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0" name="Google Shape;1300;p23"/>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1" name="Google Shape;1301;p23"/>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2" name="Google Shape;1302;p23"/>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3" name="Google Shape;1303;p23"/>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4" name="Google Shape;1304;p23"/>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5" name="Google Shape;1305;p23"/>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6" name="Google Shape;1306;p23"/>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7" name="Google Shape;1307;p23"/>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8" name="Google Shape;1308;p23"/>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09" name="Google Shape;1309;p23"/>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0" name="Google Shape;1310;p23"/>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1" name="Google Shape;1311;p23"/>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2" name="Google Shape;1312;p23"/>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3" name="Google Shape;1313;p23"/>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4" name="Google Shape;1314;p23"/>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5" name="Google Shape;1315;p23"/>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6" name="Google Shape;1316;p23"/>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7" name="Google Shape;1317;p23"/>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8" name="Google Shape;1318;p23"/>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19" name="Google Shape;1319;p23"/>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0" name="Google Shape;1320;p23"/>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1" name="Google Shape;1321;p23"/>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2" name="Google Shape;1322;p23"/>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3" name="Google Shape;1323;p23"/>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4" name="Google Shape;1324;p23"/>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5" name="Google Shape;1325;p23"/>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6" name="Google Shape;1326;p23"/>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7" name="Google Shape;1327;p23"/>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8" name="Google Shape;1328;p23"/>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29" name="Google Shape;1329;p23"/>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0" name="Google Shape;1330;p23"/>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1" name="Google Shape;1331;p23"/>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2" name="Google Shape;1332;p23"/>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3" name="Google Shape;1333;p23"/>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4" name="Google Shape;1334;p23"/>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5" name="Google Shape;1335;p23"/>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6" name="Google Shape;1336;p23"/>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7" name="Google Shape;1337;p23"/>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8" name="Google Shape;1338;p23"/>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39" name="Google Shape;1339;p23"/>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40" name="Google Shape;1340;p23"/>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1341" name="Google Shape;1341;p23"/>
          <p:cNvSpPr txBox="1">
            <a:spLocks noGrp="1"/>
          </p:cNvSpPr>
          <p:nvPr>
            <p:ph type="body" idx="1"/>
          </p:nvPr>
        </p:nvSpPr>
        <p:spPr>
          <a:xfrm rot="5400000">
            <a:off x="3962401" y="-534590"/>
            <a:ext cx="4267200" cy="9146383"/>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867"/>
              </a:spcBef>
              <a:spcAft>
                <a:spcPts val="0"/>
              </a:spcAft>
              <a:buClr>
                <a:schemeClr val="lt1"/>
              </a:buClr>
              <a:buSzPts val="1400"/>
              <a:buChar char="▪"/>
              <a:defRPr/>
            </a:lvl1pPr>
            <a:lvl2pPr marL="1219170" lvl="1" indent="-423323" algn="l">
              <a:lnSpc>
                <a:spcPct val="90000"/>
              </a:lnSpc>
              <a:spcBef>
                <a:spcPts val="667"/>
              </a:spcBef>
              <a:spcAft>
                <a:spcPts val="0"/>
              </a:spcAft>
              <a:buClr>
                <a:schemeClr val="lt1"/>
              </a:buClr>
              <a:buSzPts val="1400"/>
              <a:buChar char="–"/>
              <a:defRPr/>
            </a:lvl2pPr>
            <a:lvl3pPr marL="1828754" lvl="2" indent="-423323" algn="l">
              <a:lnSpc>
                <a:spcPct val="90000"/>
              </a:lnSpc>
              <a:spcBef>
                <a:spcPts val="667"/>
              </a:spcBef>
              <a:spcAft>
                <a:spcPts val="0"/>
              </a:spcAft>
              <a:buClr>
                <a:schemeClr val="lt1"/>
              </a:buClr>
              <a:buSzPts val="1400"/>
              <a:buChar char="▪"/>
              <a:defRPr/>
            </a:lvl3pPr>
            <a:lvl4pPr marL="2438339" lvl="3" indent="-423323" algn="l">
              <a:lnSpc>
                <a:spcPct val="90000"/>
              </a:lnSpc>
              <a:spcBef>
                <a:spcPts val="667"/>
              </a:spcBef>
              <a:spcAft>
                <a:spcPts val="0"/>
              </a:spcAft>
              <a:buClr>
                <a:schemeClr val="lt1"/>
              </a:buClr>
              <a:buSzPts val="1400"/>
              <a:buChar char="–"/>
              <a:defRPr/>
            </a:lvl4pPr>
            <a:lvl5pPr marL="3047924" lvl="4" indent="-406390" algn="l">
              <a:lnSpc>
                <a:spcPct val="90000"/>
              </a:lnSpc>
              <a:spcBef>
                <a:spcPts val="667"/>
              </a:spcBef>
              <a:spcAft>
                <a:spcPts val="0"/>
              </a:spcAft>
              <a:buClr>
                <a:schemeClr val="lt1"/>
              </a:buClr>
              <a:buSzPts val="1200"/>
              <a:buChar char="▪"/>
              <a:defRPr/>
            </a:lvl5pPr>
            <a:lvl6pPr marL="3657509" lvl="5" indent="-406390" algn="l">
              <a:lnSpc>
                <a:spcPct val="90000"/>
              </a:lnSpc>
              <a:spcBef>
                <a:spcPts val="667"/>
              </a:spcBef>
              <a:spcAft>
                <a:spcPts val="0"/>
              </a:spcAft>
              <a:buClr>
                <a:schemeClr val="lt1"/>
              </a:buClr>
              <a:buSzPts val="1200"/>
              <a:buChar char="–"/>
              <a:defRPr/>
            </a:lvl6pPr>
            <a:lvl7pPr marL="4267093" lvl="6" indent="-406390" algn="l">
              <a:lnSpc>
                <a:spcPct val="90000"/>
              </a:lnSpc>
              <a:spcBef>
                <a:spcPts val="667"/>
              </a:spcBef>
              <a:spcAft>
                <a:spcPts val="0"/>
              </a:spcAft>
              <a:buClr>
                <a:schemeClr val="lt1"/>
              </a:buClr>
              <a:buSzPts val="1200"/>
              <a:buChar char="▪"/>
              <a:defRPr/>
            </a:lvl7pPr>
            <a:lvl8pPr marL="4876678" lvl="7" indent="-406390" algn="l">
              <a:lnSpc>
                <a:spcPct val="90000"/>
              </a:lnSpc>
              <a:spcBef>
                <a:spcPts val="667"/>
              </a:spcBef>
              <a:spcAft>
                <a:spcPts val="0"/>
              </a:spcAft>
              <a:buClr>
                <a:schemeClr val="lt1"/>
              </a:buClr>
              <a:buSzPts val="1200"/>
              <a:buChar char="–"/>
              <a:defRPr/>
            </a:lvl8pPr>
            <a:lvl9pPr marL="5486263" lvl="8" indent="-406390" algn="l">
              <a:lnSpc>
                <a:spcPct val="90000"/>
              </a:lnSpc>
              <a:spcBef>
                <a:spcPts val="667"/>
              </a:spcBef>
              <a:spcAft>
                <a:spcPts val="0"/>
              </a:spcAft>
              <a:buClr>
                <a:schemeClr val="lt1"/>
              </a:buClr>
              <a:buSzPts val="1200"/>
              <a:buChar char="▪"/>
              <a:defRPr/>
            </a:lvl9pPr>
          </a:lstStyle>
          <a:p>
            <a:endParaRPr/>
          </a:p>
        </p:txBody>
      </p:sp>
      <p:sp>
        <p:nvSpPr>
          <p:cNvPr id="1342" name="Google Shape;1342;p23"/>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3" name="Google Shape;1343;p23"/>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4" name="Google Shape;1344;p23"/>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021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45"/>
        <p:cNvGrpSpPr/>
        <p:nvPr/>
      </p:nvGrpSpPr>
      <p:grpSpPr>
        <a:xfrm>
          <a:off x="0" y="0"/>
          <a:ext cx="0" cy="0"/>
          <a:chOff x="0" y="0"/>
          <a:chExt cx="0" cy="0"/>
        </a:xfrm>
      </p:grpSpPr>
      <p:sp>
        <p:nvSpPr>
          <p:cNvPr id="1346" name="Google Shape;1346;p24"/>
          <p:cNvSpPr txBox="1">
            <a:spLocks noGrp="1"/>
          </p:cNvSpPr>
          <p:nvPr>
            <p:ph type="title"/>
          </p:nvPr>
        </p:nvSpPr>
        <p:spPr>
          <a:xfrm rot="5400000">
            <a:off x="8099416" y="2539534"/>
            <a:ext cx="5901747" cy="137195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347" name="Google Shape;1347;p24" descr="Line graphic"/>
          <p:cNvGrpSpPr/>
          <p:nvPr/>
        </p:nvGrpSpPr>
        <p:grpSpPr>
          <a:xfrm rot="5400000">
            <a:off x="6867045" y="3472590"/>
            <a:ext cx="6492240" cy="64025"/>
            <a:chOff x="1522413" y="1514475"/>
            <a:chExt cx="10569575" cy="64008"/>
          </a:xfrm>
        </p:grpSpPr>
        <p:sp>
          <p:nvSpPr>
            <p:cNvPr id="1348" name="Google Shape;1348;p24"/>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49" name="Google Shape;1349;p24"/>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0" name="Google Shape;1350;p24"/>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1" name="Google Shape;1351;p24"/>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2" name="Google Shape;1352;p24"/>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3" name="Google Shape;1353;p24"/>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4" name="Google Shape;1354;p24"/>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5" name="Google Shape;1355;p24"/>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6" name="Google Shape;1356;p24"/>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7" name="Google Shape;1357;p24"/>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8" name="Google Shape;1358;p24"/>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59" name="Google Shape;1359;p24"/>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0" name="Google Shape;1360;p24"/>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1" name="Google Shape;1361;p24"/>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2" name="Google Shape;1362;p24"/>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3" name="Google Shape;1363;p24"/>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4" name="Google Shape;1364;p24"/>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5" name="Google Shape;1365;p24"/>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6" name="Google Shape;1366;p24"/>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7" name="Google Shape;1367;p24"/>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8" name="Google Shape;1368;p24"/>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69" name="Google Shape;1369;p24"/>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0" name="Google Shape;1370;p24"/>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1" name="Google Shape;1371;p24"/>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2" name="Google Shape;1372;p24"/>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3" name="Google Shape;1373;p24"/>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4" name="Google Shape;1374;p24"/>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5" name="Google Shape;1375;p24"/>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6" name="Google Shape;1376;p24"/>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7" name="Google Shape;1377;p24"/>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8" name="Google Shape;1378;p24"/>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79" name="Google Shape;1379;p24"/>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0" name="Google Shape;1380;p24"/>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1" name="Google Shape;1381;p24"/>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2" name="Google Shape;1382;p24"/>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3" name="Google Shape;1383;p24"/>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4" name="Google Shape;1384;p24"/>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5" name="Google Shape;1385;p24"/>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6" name="Google Shape;1386;p24"/>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7" name="Google Shape;1387;p24"/>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8" name="Google Shape;1388;p24"/>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89" name="Google Shape;1389;p24"/>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0" name="Google Shape;1390;p24"/>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1" name="Google Shape;1391;p24"/>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2" name="Google Shape;1392;p24"/>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3" name="Google Shape;1393;p24"/>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4" name="Google Shape;1394;p24"/>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5" name="Google Shape;1395;p24"/>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6" name="Google Shape;1396;p24"/>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7" name="Google Shape;1397;p24"/>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8" name="Google Shape;1398;p24"/>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399" name="Google Shape;1399;p24"/>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0" name="Google Shape;1400;p24"/>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1" name="Google Shape;1401;p24"/>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2" name="Google Shape;1402;p24"/>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3" name="Google Shape;1403;p24"/>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4" name="Google Shape;1404;p24"/>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5" name="Google Shape;1405;p24"/>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6" name="Google Shape;1406;p24"/>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7" name="Google Shape;1407;p24"/>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8" name="Google Shape;1408;p24"/>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09" name="Google Shape;1409;p24"/>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0" name="Google Shape;1410;p24"/>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1" name="Google Shape;1411;p24"/>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2" name="Google Shape;1412;p24"/>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3" name="Google Shape;1413;p24"/>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4" name="Google Shape;1414;p24"/>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5" name="Google Shape;1415;p24"/>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6" name="Google Shape;1416;p24"/>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7" name="Google Shape;1417;p24"/>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8" name="Google Shape;1418;p24"/>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19" name="Google Shape;1419;p24"/>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20" name="Google Shape;1420;p24"/>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sp>
          <p:nvSpPr>
            <p:cNvPr id="1421" name="Google Shape;1421;p24"/>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67">
                <a:solidFill>
                  <a:schemeClr val="lt1"/>
                </a:solidFill>
                <a:latin typeface="Corbel"/>
                <a:ea typeface="Corbel"/>
                <a:cs typeface="Corbel"/>
                <a:sym typeface="Corbel"/>
              </a:endParaRPr>
            </a:p>
          </p:txBody>
        </p:sp>
      </p:grpSp>
      <p:sp>
        <p:nvSpPr>
          <p:cNvPr id="1422" name="Google Shape;1422;p24"/>
          <p:cNvSpPr txBox="1">
            <a:spLocks noGrp="1"/>
          </p:cNvSpPr>
          <p:nvPr>
            <p:ph type="body" idx="1"/>
          </p:nvPr>
        </p:nvSpPr>
        <p:spPr>
          <a:xfrm rot="5400000">
            <a:off x="2232076" y="-1346092"/>
            <a:ext cx="5898573" cy="9146383"/>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867"/>
              </a:spcBef>
              <a:spcAft>
                <a:spcPts val="0"/>
              </a:spcAft>
              <a:buClr>
                <a:schemeClr val="lt1"/>
              </a:buClr>
              <a:buSzPts val="1400"/>
              <a:buChar char="▪"/>
              <a:defRPr/>
            </a:lvl1pPr>
            <a:lvl2pPr marL="1219170" lvl="1" indent="-423323" algn="l">
              <a:lnSpc>
                <a:spcPct val="90000"/>
              </a:lnSpc>
              <a:spcBef>
                <a:spcPts val="667"/>
              </a:spcBef>
              <a:spcAft>
                <a:spcPts val="0"/>
              </a:spcAft>
              <a:buClr>
                <a:schemeClr val="lt1"/>
              </a:buClr>
              <a:buSzPts val="1400"/>
              <a:buChar char="–"/>
              <a:defRPr/>
            </a:lvl2pPr>
            <a:lvl3pPr marL="1828754" lvl="2" indent="-423323" algn="l">
              <a:lnSpc>
                <a:spcPct val="90000"/>
              </a:lnSpc>
              <a:spcBef>
                <a:spcPts val="667"/>
              </a:spcBef>
              <a:spcAft>
                <a:spcPts val="0"/>
              </a:spcAft>
              <a:buClr>
                <a:schemeClr val="lt1"/>
              </a:buClr>
              <a:buSzPts val="1400"/>
              <a:buChar char="▪"/>
              <a:defRPr/>
            </a:lvl3pPr>
            <a:lvl4pPr marL="2438339" lvl="3" indent="-423323" algn="l">
              <a:lnSpc>
                <a:spcPct val="90000"/>
              </a:lnSpc>
              <a:spcBef>
                <a:spcPts val="667"/>
              </a:spcBef>
              <a:spcAft>
                <a:spcPts val="0"/>
              </a:spcAft>
              <a:buClr>
                <a:schemeClr val="lt1"/>
              </a:buClr>
              <a:buSzPts val="1400"/>
              <a:buChar char="–"/>
              <a:defRPr/>
            </a:lvl4pPr>
            <a:lvl5pPr marL="3047924" lvl="4" indent="-406390" algn="l">
              <a:lnSpc>
                <a:spcPct val="90000"/>
              </a:lnSpc>
              <a:spcBef>
                <a:spcPts val="667"/>
              </a:spcBef>
              <a:spcAft>
                <a:spcPts val="0"/>
              </a:spcAft>
              <a:buClr>
                <a:schemeClr val="lt1"/>
              </a:buClr>
              <a:buSzPts val="1200"/>
              <a:buChar char="▪"/>
              <a:defRPr/>
            </a:lvl5pPr>
            <a:lvl6pPr marL="3657509" lvl="5" indent="-304792" algn="l">
              <a:lnSpc>
                <a:spcPct val="90000"/>
              </a:lnSpc>
              <a:spcBef>
                <a:spcPts val="667"/>
              </a:spcBef>
              <a:spcAft>
                <a:spcPts val="0"/>
              </a:spcAft>
              <a:buClr>
                <a:schemeClr val="lt1"/>
              </a:buClr>
              <a:buSzPts val="1200"/>
              <a:buNone/>
              <a:defRPr/>
            </a:lvl6pPr>
            <a:lvl7pPr marL="4267093" lvl="6" indent="-406390" algn="l">
              <a:lnSpc>
                <a:spcPct val="90000"/>
              </a:lnSpc>
              <a:spcBef>
                <a:spcPts val="667"/>
              </a:spcBef>
              <a:spcAft>
                <a:spcPts val="0"/>
              </a:spcAft>
              <a:buClr>
                <a:schemeClr val="lt1"/>
              </a:buClr>
              <a:buSzPts val="1200"/>
              <a:buChar char="▪"/>
              <a:defRPr/>
            </a:lvl7pPr>
            <a:lvl8pPr marL="4876678" lvl="7" indent="-406390" algn="l">
              <a:lnSpc>
                <a:spcPct val="90000"/>
              </a:lnSpc>
              <a:spcBef>
                <a:spcPts val="667"/>
              </a:spcBef>
              <a:spcAft>
                <a:spcPts val="0"/>
              </a:spcAft>
              <a:buClr>
                <a:schemeClr val="lt1"/>
              </a:buClr>
              <a:buSzPts val="1200"/>
              <a:buChar char="–"/>
              <a:defRPr/>
            </a:lvl8pPr>
            <a:lvl9pPr marL="5486263" lvl="8" indent="-406390" algn="l">
              <a:lnSpc>
                <a:spcPct val="90000"/>
              </a:lnSpc>
              <a:spcBef>
                <a:spcPts val="667"/>
              </a:spcBef>
              <a:spcAft>
                <a:spcPts val="0"/>
              </a:spcAft>
              <a:buClr>
                <a:schemeClr val="lt1"/>
              </a:buClr>
              <a:buSzPts val="1200"/>
              <a:buChar char="▪"/>
              <a:defRPr/>
            </a:lvl9pPr>
          </a:lstStyle>
          <a:p>
            <a:endParaRPr/>
          </a:p>
        </p:txBody>
      </p:sp>
      <p:sp>
        <p:nvSpPr>
          <p:cNvPr id="1423" name="Google Shape;1423;p24"/>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4" name="Google Shape;1424;p24"/>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5" name="Google Shape;1425;p24"/>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77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B900-FA34-A515-4691-A3EC57CF91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B5EC8-412F-C5F0-A158-8939F17DD0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62ACC-F22F-7791-E18E-9CE08D8AE138}"/>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5" name="Footer Placeholder 4">
            <a:extLst>
              <a:ext uri="{FF2B5EF4-FFF2-40B4-BE49-F238E27FC236}">
                <a16:creationId xmlns:a16="http://schemas.microsoft.com/office/drawing/2014/main" id="{2B5BD1AE-BE22-70D1-AA27-251E5975E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5A21C-60EE-37E3-21FB-D4CB2E4C6888}"/>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378882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9299-6B56-4086-56B2-1C84D40F2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FB1D6A-5121-2742-97EB-F04F3E80E5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3ECFAB-5D10-4142-35C7-94F21251F8D0}"/>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5" name="Footer Placeholder 4">
            <a:extLst>
              <a:ext uri="{FF2B5EF4-FFF2-40B4-BE49-F238E27FC236}">
                <a16:creationId xmlns:a16="http://schemas.microsoft.com/office/drawing/2014/main" id="{B0A2836C-3D9D-4761-3B39-B42124583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54AE4-7E2B-E633-62A0-EB52314982CB}"/>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369672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C5E8-8FDA-76DD-3F26-C93BF6ACF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89480-6B34-175C-0E73-1572C16091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72F366-F4E3-E124-2A6C-A3C876123F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97CAC-3462-1BCD-DBEA-F7BBA3BBA3EE}"/>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6" name="Footer Placeholder 5">
            <a:extLst>
              <a:ext uri="{FF2B5EF4-FFF2-40B4-BE49-F238E27FC236}">
                <a16:creationId xmlns:a16="http://schemas.microsoft.com/office/drawing/2014/main" id="{ED469A2D-C3A3-D8E0-911B-2BD13304F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56348C-B613-C18A-2DDF-4BE802609711}"/>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196054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07FA-F0D9-49AF-495F-0D7BA4D07B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9AEF29-C528-7844-1EE0-06616F8D6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2A3B1-9215-D0C3-1042-81AD11DB7D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BE13A-A0A4-1F57-1BFE-01CCB61AA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9A5E22-9F4F-89A2-31E7-ABF1B27A93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32A53F-B0AE-6DC4-3E44-F077C2F862BF}"/>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8" name="Footer Placeholder 7">
            <a:extLst>
              <a:ext uri="{FF2B5EF4-FFF2-40B4-BE49-F238E27FC236}">
                <a16:creationId xmlns:a16="http://schemas.microsoft.com/office/drawing/2014/main" id="{499C128D-6EB3-EFDF-B343-254F4CA097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8A831E-0087-E019-34FC-B4B1692AE205}"/>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335200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64D9-2F04-1FE1-D2E4-CA69630A8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273340-944B-B6AC-3CC3-190EBB3AC16B}"/>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4" name="Footer Placeholder 3">
            <a:extLst>
              <a:ext uri="{FF2B5EF4-FFF2-40B4-BE49-F238E27FC236}">
                <a16:creationId xmlns:a16="http://schemas.microsoft.com/office/drawing/2014/main" id="{5A5416E2-A61A-C98D-3A49-5BB654A3D6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13F2F4-70B3-B125-B330-EBD96C84D5FF}"/>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845674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C822EC-958F-60FB-65EA-702937CF6E36}"/>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3" name="Footer Placeholder 2">
            <a:extLst>
              <a:ext uri="{FF2B5EF4-FFF2-40B4-BE49-F238E27FC236}">
                <a16:creationId xmlns:a16="http://schemas.microsoft.com/office/drawing/2014/main" id="{1451C6F3-A548-5FC7-8E94-53BC0AF775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F5D71F-CDEA-CBA4-B092-3E55853FC81C}"/>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4176209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A899-2197-CEA1-9714-912FC0AD1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7A6273-DE04-B2BD-F5CE-DF36BEB017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DD290B-EF1C-5843-FCCB-28BF54CAC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EDA31-24F3-EDDE-A0E6-B4D25CD7F087}"/>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6" name="Footer Placeholder 5">
            <a:extLst>
              <a:ext uri="{FF2B5EF4-FFF2-40B4-BE49-F238E27FC236}">
                <a16:creationId xmlns:a16="http://schemas.microsoft.com/office/drawing/2014/main" id="{702B0BFC-1008-86E4-3511-5F6B7936D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F8F75-1264-F9FC-B40A-F88D5BAF73DA}"/>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75131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B0AF-9D44-BE08-3F79-A16727569A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B85FEB-EEDE-BED1-C2CA-067A7ED968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27E3C7-97A6-2DC8-8E47-4FA7F69F1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DE1BA-52D4-3251-0722-6E97714308CA}"/>
              </a:ext>
            </a:extLst>
          </p:cNvPr>
          <p:cNvSpPr>
            <a:spLocks noGrp="1"/>
          </p:cNvSpPr>
          <p:nvPr>
            <p:ph type="dt" sz="half" idx="10"/>
          </p:nvPr>
        </p:nvSpPr>
        <p:spPr/>
        <p:txBody>
          <a:bodyPr/>
          <a:lstStyle/>
          <a:p>
            <a:fld id="{F3F8FFC3-0F26-4EDD-A467-81D8C584F8C5}" type="datetimeFigureOut">
              <a:rPr lang="en-US" smtClean="0"/>
              <a:t>12/25/2023</a:t>
            </a:fld>
            <a:endParaRPr lang="en-US"/>
          </a:p>
        </p:txBody>
      </p:sp>
      <p:sp>
        <p:nvSpPr>
          <p:cNvPr id="6" name="Footer Placeholder 5">
            <a:extLst>
              <a:ext uri="{FF2B5EF4-FFF2-40B4-BE49-F238E27FC236}">
                <a16:creationId xmlns:a16="http://schemas.microsoft.com/office/drawing/2014/main" id="{75F1F764-978A-830C-492E-ECCC57F26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03A01-3BC0-E265-518D-B810FA671FC1}"/>
              </a:ext>
            </a:extLst>
          </p:cNvPr>
          <p:cNvSpPr>
            <a:spLocks noGrp="1"/>
          </p:cNvSpPr>
          <p:nvPr>
            <p:ph type="sldNum" sz="quarter" idx="12"/>
          </p:nvPr>
        </p:nvSpPr>
        <p:spPr/>
        <p:txBody>
          <a:bodyPr/>
          <a:lstStyle/>
          <a:p>
            <a:fld id="{F664C0F6-9D32-48B2-BDE2-D657CA9CD8CF}" type="slidenum">
              <a:rPr lang="en-US" smtClean="0"/>
              <a:t>‹#›</a:t>
            </a:fld>
            <a:endParaRPr lang="en-US"/>
          </a:p>
        </p:txBody>
      </p:sp>
    </p:spTree>
    <p:extLst>
      <p:ext uri="{BB962C8B-B14F-4D97-AF65-F5344CB8AC3E}">
        <p14:creationId xmlns:p14="http://schemas.microsoft.com/office/powerpoint/2010/main" val="171485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792CE7-D74E-D93B-C0F6-790FB4FC3F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BCCAFE-C8F1-C871-E580-CEAE225F3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0728C-CE1A-BB7E-28AE-2882AB0A7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8FFC3-0F26-4EDD-A467-81D8C584F8C5}" type="datetimeFigureOut">
              <a:rPr lang="en-US" smtClean="0"/>
              <a:t>12/25/2023</a:t>
            </a:fld>
            <a:endParaRPr lang="en-US"/>
          </a:p>
        </p:txBody>
      </p:sp>
      <p:sp>
        <p:nvSpPr>
          <p:cNvPr id="5" name="Footer Placeholder 4">
            <a:extLst>
              <a:ext uri="{FF2B5EF4-FFF2-40B4-BE49-F238E27FC236}">
                <a16:creationId xmlns:a16="http://schemas.microsoft.com/office/drawing/2014/main" id="{E68972A5-54F5-8A8C-DD6D-0ED8D6B2D7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6EEA28-4CED-B854-D2CB-78A728356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4C0F6-9D32-48B2-BDE2-D657CA9CD8CF}" type="slidenum">
              <a:rPr lang="en-US" smtClean="0"/>
              <a:t>‹#›</a:t>
            </a:fld>
            <a:endParaRPr lang="en-US"/>
          </a:p>
        </p:txBody>
      </p:sp>
    </p:spTree>
    <p:extLst>
      <p:ext uri="{BB962C8B-B14F-4D97-AF65-F5344CB8AC3E}">
        <p14:creationId xmlns:p14="http://schemas.microsoft.com/office/powerpoint/2010/main" val="2684153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522811" y="274637"/>
            <a:ext cx="9146380" cy="1020763"/>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400"/>
              <a:buFont typeface="Consolas"/>
              <a:buNone/>
              <a:defRPr sz="2400" b="0" i="0" u="none" strike="noStrike" cap="none">
                <a:solidFill>
                  <a:schemeClr val="lt1"/>
                </a:solidFill>
                <a:latin typeface="Consolas"/>
                <a:ea typeface="Consolas"/>
                <a:cs typeface="Consolas"/>
                <a:sym typeface="Consola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1522811" y="1905000"/>
            <a:ext cx="9146383" cy="42672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14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53" name="Google Shape;53;p13"/>
          <p:cNvSpPr txBox="1">
            <a:spLocks noGrp="1"/>
          </p:cNvSpPr>
          <p:nvPr>
            <p:ph type="ftr" idx="11"/>
          </p:nvPr>
        </p:nvSpPr>
        <p:spPr>
          <a:xfrm>
            <a:off x="1522810" y="6400802"/>
            <a:ext cx="6326247" cy="2762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867"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867"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867"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867"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867"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867"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867"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867" b="0" i="0" u="none" strike="noStrike" cap="none">
                <a:solidFill>
                  <a:schemeClr val="lt1"/>
                </a:solidFill>
                <a:latin typeface="Corbel"/>
                <a:ea typeface="Corbel"/>
                <a:cs typeface="Corbel"/>
                <a:sym typeface="Corbel"/>
              </a:defRPr>
            </a:lvl9pPr>
          </a:lstStyle>
          <a:p>
            <a:endParaRPr/>
          </a:p>
        </p:txBody>
      </p:sp>
      <p:sp>
        <p:nvSpPr>
          <p:cNvPr id="54" name="Google Shape;54;p13"/>
          <p:cNvSpPr txBox="1">
            <a:spLocks noGrp="1"/>
          </p:cNvSpPr>
          <p:nvPr>
            <p:ph type="dt" idx="10"/>
          </p:nvPr>
        </p:nvSpPr>
        <p:spPr>
          <a:xfrm>
            <a:off x="8077715" y="6400802"/>
            <a:ext cx="1244183" cy="276225"/>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12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867"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867"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867"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867"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867"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867"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867"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867" b="0" i="0" u="none" strike="noStrike" cap="none">
                <a:solidFill>
                  <a:schemeClr val="lt1"/>
                </a:solidFill>
                <a:latin typeface="Corbel"/>
                <a:ea typeface="Corbel"/>
                <a:cs typeface="Corbel"/>
                <a:sym typeface="Corbel"/>
              </a:defRPr>
            </a:lvl9pPr>
          </a:lstStyle>
          <a:p>
            <a:endParaRPr/>
          </a:p>
        </p:txBody>
      </p:sp>
      <p:sp>
        <p:nvSpPr>
          <p:cNvPr id="55" name="Google Shape;55;p13"/>
          <p:cNvSpPr txBox="1">
            <a:spLocks noGrp="1"/>
          </p:cNvSpPr>
          <p:nvPr>
            <p:ph type="sldNum" idx="12"/>
          </p:nvPr>
        </p:nvSpPr>
        <p:spPr>
          <a:xfrm>
            <a:off x="9525893" y="6400802"/>
            <a:ext cx="1143300" cy="2762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chemeClr val="lt1"/>
                </a:solidFill>
                <a:latin typeface="Corbel"/>
                <a:ea typeface="Corbel"/>
                <a:cs typeface="Corbel"/>
                <a:sym typeface="Corbel"/>
              </a:defRPr>
            </a:lvl1pPr>
            <a:lvl2pPr marL="0" marR="0" lvl="1" indent="0" algn="r" rtl="0">
              <a:spcBef>
                <a:spcPts val="0"/>
              </a:spcBef>
              <a:buNone/>
              <a:defRPr sz="1200" b="0" i="0" u="none" strike="noStrike" cap="none">
                <a:solidFill>
                  <a:schemeClr val="lt1"/>
                </a:solidFill>
                <a:latin typeface="Corbel"/>
                <a:ea typeface="Corbel"/>
                <a:cs typeface="Corbel"/>
                <a:sym typeface="Corbel"/>
              </a:defRPr>
            </a:lvl2pPr>
            <a:lvl3pPr marL="0" marR="0" lvl="2" indent="0" algn="r" rtl="0">
              <a:spcBef>
                <a:spcPts val="0"/>
              </a:spcBef>
              <a:buNone/>
              <a:defRPr sz="1200" b="0" i="0" u="none" strike="noStrike" cap="none">
                <a:solidFill>
                  <a:schemeClr val="lt1"/>
                </a:solidFill>
                <a:latin typeface="Corbel"/>
                <a:ea typeface="Corbel"/>
                <a:cs typeface="Corbel"/>
                <a:sym typeface="Corbel"/>
              </a:defRPr>
            </a:lvl3pPr>
            <a:lvl4pPr marL="0" marR="0" lvl="3" indent="0" algn="r" rtl="0">
              <a:spcBef>
                <a:spcPts val="0"/>
              </a:spcBef>
              <a:buNone/>
              <a:defRPr sz="1200" b="0" i="0" u="none" strike="noStrike" cap="none">
                <a:solidFill>
                  <a:schemeClr val="lt1"/>
                </a:solidFill>
                <a:latin typeface="Corbel"/>
                <a:ea typeface="Corbel"/>
                <a:cs typeface="Corbel"/>
                <a:sym typeface="Corbel"/>
              </a:defRPr>
            </a:lvl4pPr>
            <a:lvl5pPr marL="0" marR="0" lvl="4" indent="0" algn="r" rtl="0">
              <a:spcBef>
                <a:spcPts val="0"/>
              </a:spcBef>
              <a:buNone/>
              <a:defRPr sz="1200" b="0" i="0" u="none" strike="noStrike" cap="none">
                <a:solidFill>
                  <a:schemeClr val="lt1"/>
                </a:solidFill>
                <a:latin typeface="Corbel"/>
                <a:ea typeface="Corbel"/>
                <a:cs typeface="Corbel"/>
                <a:sym typeface="Corbel"/>
              </a:defRPr>
            </a:lvl5pPr>
            <a:lvl6pPr marL="0" marR="0" lvl="5" indent="0" algn="r" rtl="0">
              <a:spcBef>
                <a:spcPts val="0"/>
              </a:spcBef>
              <a:buNone/>
              <a:defRPr sz="1200" b="0" i="0" u="none" strike="noStrike" cap="none">
                <a:solidFill>
                  <a:schemeClr val="lt1"/>
                </a:solidFill>
                <a:latin typeface="Corbel"/>
                <a:ea typeface="Corbel"/>
                <a:cs typeface="Corbel"/>
                <a:sym typeface="Corbel"/>
              </a:defRPr>
            </a:lvl6pPr>
            <a:lvl7pPr marL="0" marR="0" lvl="6" indent="0" algn="r" rtl="0">
              <a:spcBef>
                <a:spcPts val="0"/>
              </a:spcBef>
              <a:buNone/>
              <a:defRPr sz="1200" b="0" i="0" u="none" strike="noStrike" cap="none">
                <a:solidFill>
                  <a:schemeClr val="lt1"/>
                </a:solidFill>
                <a:latin typeface="Corbel"/>
                <a:ea typeface="Corbel"/>
                <a:cs typeface="Corbel"/>
                <a:sym typeface="Corbel"/>
              </a:defRPr>
            </a:lvl7pPr>
            <a:lvl8pPr marL="0" marR="0" lvl="7" indent="0" algn="r" rtl="0">
              <a:spcBef>
                <a:spcPts val="0"/>
              </a:spcBef>
              <a:buNone/>
              <a:defRPr sz="1200" b="0" i="0" u="none" strike="noStrike" cap="none">
                <a:solidFill>
                  <a:schemeClr val="lt1"/>
                </a:solidFill>
                <a:latin typeface="Corbel"/>
                <a:ea typeface="Corbel"/>
                <a:cs typeface="Corbel"/>
                <a:sym typeface="Corbel"/>
              </a:defRPr>
            </a:lvl8pPr>
            <a:lvl9pPr marL="0" marR="0" lvl="8" indent="0" algn="r" rtl="0">
              <a:spcBef>
                <a:spcPts val="0"/>
              </a:spcBef>
              <a:buNone/>
              <a:defRPr sz="1200" b="0" i="0" u="none" strike="noStrike" cap="none">
                <a:solidFill>
                  <a:schemeClr val="lt1"/>
                </a:solidFill>
                <a:latin typeface="Corbel"/>
                <a:ea typeface="Corbel"/>
                <a:cs typeface="Corbel"/>
                <a:sym typeface="Corb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405093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mple on a still lake">
            <a:extLst>
              <a:ext uri="{FF2B5EF4-FFF2-40B4-BE49-F238E27FC236}">
                <a16:creationId xmlns:a16="http://schemas.microsoft.com/office/drawing/2014/main" id="{5A15D23F-879A-F95C-0D4D-AD8F908B77E6}"/>
              </a:ext>
            </a:extLst>
          </p:cNvPr>
          <p:cNvPicPr>
            <a:picLocks noChangeAspect="1"/>
          </p:cNvPicPr>
          <p:nvPr/>
        </p:nvPicPr>
        <p:blipFill rotWithShape="1">
          <a:blip r:embed="rId2"/>
          <a:srcRect t="353" b="15378"/>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386D07-709A-6E0B-2317-AC97A19D772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Places of Worship</a:t>
            </a:r>
          </a:p>
        </p:txBody>
      </p:sp>
      <p:sp>
        <p:nvSpPr>
          <p:cNvPr id="3" name="Subtitle 2">
            <a:extLst>
              <a:ext uri="{FF2B5EF4-FFF2-40B4-BE49-F238E27FC236}">
                <a16:creationId xmlns:a16="http://schemas.microsoft.com/office/drawing/2014/main" id="{CEC28384-51CA-A72C-D60B-C0A6D19D861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Comparative Religion </a:t>
            </a:r>
          </a:p>
          <a:p>
            <a:r>
              <a:rPr lang="en-US" sz="2200" dirty="0">
                <a:solidFill>
                  <a:srgbClr val="FFFFFF"/>
                </a:solidFill>
              </a:rPr>
              <a:t>Grades 1-5</a:t>
            </a:r>
          </a:p>
          <a:p>
            <a:r>
              <a:rPr lang="en-US" sz="2200" dirty="0">
                <a:solidFill>
                  <a:srgbClr val="FFFFFF"/>
                </a:solidFill>
              </a:rPr>
              <a:t>Slides by: Shiraz Antia and </a:t>
            </a:r>
            <a:r>
              <a:rPr lang="en-US" sz="2200" dirty="0" err="1">
                <a:solidFill>
                  <a:srgbClr val="FFFFFF"/>
                </a:solidFill>
              </a:rPr>
              <a:t>Temi</a:t>
            </a:r>
            <a:r>
              <a:rPr lang="en-US" sz="2200" dirty="0">
                <a:solidFill>
                  <a:srgbClr val="FFFFFF"/>
                </a:solidFill>
              </a:rPr>
              <a:t> Mehta</a:t>
            </a:r>
          </a:p>
        </p:txBody>
      </p:sp>
    </p:spTree>
    <p:extLst>
      <p:ext uri="{BB962C8B-B14F-4D97-AF65-F5344CB8AC3E}">
        <p14:creationId xmlns:p14="http://schemas.microsoft.com/office/powerpoint/2010/main" val="193765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DF31-3AF6-45E4-A902-46E5DC5292FB}"/>
              </a:ext>
            </a:extLst>
          </p:cNvPr>
          <p:cNvSpPr>
            <a:spLocks noGrp="1"/>
          </p:cNvSpPr>
          <p:nvPr>
            <p:ph type="title"/>
          </p:nvPr>
        </p:nvSpPr>
        <p:spPr/>
        <p:txBody>
          <a:bodyPr/>
          <a:lstStyle/>
          <a:p>
            <a:r>
              <a:rPr lang="en-US" dirty="0"/>
              <a:t>Zoroastrians in Iran</a:t>
            </a:r>
          </a:p>
        </p:txBody>
      </p:sp>
      <p:pic>
        <p:nvPicPr>
          <p:cNvPr id="4" name="Picture 3">
            <a:extLst>
              <a:ext uri="{FF2B5EF4-FFF2-40B4-BE49-F238E27FC236}">
                <a16:creationId xmlns:a16="http://schemas.microsoft.com/office/drawing/2014/main" id="{E9F1D3C9-887A-4D0D-AA85-4F933734C508}"/>
              </a:ext>
            </a:extLst>
          </p:cNvPr>
          <p:cNvPicPr>
            <a:picLocks noChangeAspect="1"/>
          </p:cNvPicPr>
          <p:nvPr/>
        </p:nvPicPr>
        <p:blipFill>
          <a:blip r:embed="rId2"/>
          <a:stretch>
            <a:fillRect/>
          </a:stretch>
        </p:blipFill>
        <p:spPr>
          <a:xfrm>
            <a:off x="2307167" y="1600200"/>
            <a:ext cx="6769100" cy="4512733"/>
          </a:xfrm>
          <a:prstGeom prst="rect">
            <a:avLst/>
          </a:prstGeom>
        </p:spPr>
      </p:pic>
      <p:sp>
        <p:nvSpPr>
          <p:cNvPr id="3" name="Text Placeholder 2">
            <a:extLst>
              <a:ext uri="{FF2B5EF4-FFF2-40B4-BE49-F238E27FC236}">
                <a16:creationId xmlns:a16="http://schemas.microsoft.com/office/drawing/2014/main" id="{0D011A8F-DFC8-48BE-8667-519BAE44BC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313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F5F4-B891-4CF2-B9E1-FD20F9D724B2}"/>
              </a:ext>
            </a:extLst>
          </p:cNvPr>
          <p:cNvSpPr>
            <a:spLocks noGrp="1"/>
          </p:cNvSpPr>
          <p:nvPr>
            <p:ph type="title"/>
          </p:nvPr>
        </p:nvSpPr>
        <p:spPr/>
        <p:txBody>
          <a:bodyPr/>
          <a:lstStyle/>
          <a:p>
            <a:r>
              <a:rPr lang="en-US" dirty="0"/>
              <a:t>Places of worship in Iran</a:t>
            </a:r>
          </a:p>
        </p:txBody>
      </p:sp>
      <p:sp>
        <p:nvSpPr>
          <p:cNvPr id="3" name="Text Placeholder 2">
            <a:extLst>
              <a:ext uri="{FF2B5EF4-FFF2-40B4-BE49-F238E27FC236}">
                <a16:creationId xmlns:a16="http://schemas.microsoft.com/office/drawing/2014/main" id="{FA938808-0FD7-4DD1-834F-44CFDB83FF6A}"/>
              </a:ext>
            </a:extLst>
          </p:cNvPr>
          <p:cNvSpPr>
            <a:spLocks noGrp="1"/>
          </p:cNvSpPr>
          <p:nvPr>
            <p:ph type="body" idx="1"/>
          </p:nvPr>
        </p:nvSpPr>
        <p:spPr/>
        <p:txBody>
          <a:bodyPr/>
          <a:lstStyle/>
          <a:p>
            <a:r>
              <a:rPr lang="en-US" dirty="0" err="1"/>
              <a:t>Atashgah</a:t>
            </a:r>
            <a:r>
              <a:rPr lang="en-US" dirty="0"/>
              <a:t> (</a:t>
            </a:r>
            <a:r>
              <a:rPr lang="en-US" dirty="0" err="1"/>
              <a:t>Atashkadeh</a:t>
            </a:r>
            <a:r>
              <a:rPr lang="en-US" dirty="0"/>
              <a:t>)</a:t>
            </a:r>
          </a:p>
          <a:p>
            <a:r>
              <a:rPr lang="en-US" dirty="0"/>
              <a:t>Shrines</a:t>
            </a:r>
          </a:p>
          <a:p>
            <a:r>
              <a:rPr lang="en-US" dirty="0"/>
              <a:t>Shah </a:t>
            </a:r>
            <a:r>
              <a:rPr lang="en-US" dirty="0" err="1"/>
              <a:t>Verahram</a:t>
            </a:r>
            <a:r>
              <a:rPr lang="en-US" dirty="0"/>
              <a:t> </a:t>
            </a:r>
            <a:r>
              <a:rPr lang="en-US" dirty="0" err="1"/>
              <a:t>Izad</a:t>
            </a:r>
            <a:endParaRPr lang="en-US" dirty="0"/>
          </a:p>
          <a:p>
            <a:r>
              <a:rPr lang="en-US" dirty="0"/>
              <a:t>Alters at homes </a:t>
            </a:r>
          </a:p>
        </p:txBody>
      </p:sp>
    </p:spTree>
    <p:extLst>
      <p:ext uri="{BB962C8B-B14F-4D97-AF65-F5344CB8AC3E}">
        <p14:creationId xmlns:p14="http://schemas.microsoft.com/office/powerpoint/2010/main" val="165556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E912-6003-4EC4-9770-CC518D54E75E}"/>
              </a:ext>
            </a:extLst>
          </p:cNvPr>
          <p:cNvSpPr>
            <a:spLocks noGrp="1"/>
          </p:cNvSpPr>
          <p:nvPr>
            <p:ph type="title"/>
          </p:nvPr>
        </p:nvSpPr>
        <p:spPr/>
        <p:txBody>
          <a:bodyPr/>
          <a:lstStyle/>
          <a:p>
            <a:r>
              <a:rPr lang="en-US" dirty="0" err="1"/>
              <a:t>Atashgah</a:t>
            </a:r>
            <a:r>
              <a:rPr lang="en-US" dirty="0"/>
              <a:t> (</a:t>
            </a:r>
            <a:r>
              <a:rPr lang="en-US" dirty="0" err="1"/>
              <a:t>Atashkadeh</a:t>
            </a:r>
            <a:r>
              <a:rPr lang="en-US" dirty="0"/>
              <a:t>)</a:t>
            </a:r>
          </a:p>
        </p:txBody>
      </p:sp>
      <p:sp>
        <p:nvSpPr>
          <p:cNvPr id="3" name="Text Placeholder 2">
            <a:extLst>
              <a:ext uri="{FF2B5EF4-FFF2-40B4-BE49-F238E27FC236}">
                <a16:creationId xmlns:a16="http://schemas.microsoft.com/office/drawing/2014/main" id="{E0B4C10A-35CF-4F8E-A566-C3C6895D6EE5}"/>
              </a:ext>
            </a:extLst>
          </p:cNvPr>
          <p:cNvSpPr>
            <a:spLocks noGrp="1"/>
          </p:cNvSpPr>
          <p:nvPr>
            <p:ph type="body" idx="1"/>
          </p:nvPr>
        </p:nvSpPr>
        <p:spPr/>
        <p:txBody>
          <a:bodyPr/>
          <a:lstStyle/>
          <a:p>
            <a:r>
              <a:rPr lang="en-US" dirty="0"/>
              <a:t>Until the end of Sassanid Empire (224-651CE) </a:t>
            </a:r>
            <a:r>
              <a:rPr lang="en-US" dirty="0" err="1"/>
              <a:t>Atashgahs</a:t>
            </a:r>
            <a:r>
              <a:rPr lang="en-US" dirty="0"/>
              <a:t> were outdoors.</a:t>
            </a:r>
          </a:p>
          <a:p>
            <a:r>
              <a:rPr lang="en-US" dirty="0"/>
              <a:t>After the Arab invasion of Iran, the fire was kept indoors.</a:t>
            </a:r>
          </a:p>
        </p:txBody>
      </p:sp>
      <p:pic>
        <p:nvPicPr>
          <p:cNvPr id="4" name="Picture 3">
            <a:extLst>
              <a:ext uri="{FF2B5EF4-FFF2-40B4-BE49-F238E27FC236}">
                <a16:creationId xmlns:a16="http://schemas.microsoft.com/office/drawing/2014/main" id="{DD91313A-C954-4F38-B292-61AACB083224}"/>
              </a:ext>
            </a:extLst>
          </p:cNvPr>
          <p:cNvPicPr>
            <a:picLocks noChangeAspect="1"/>
          </p:cNvPicPr>
          <p:nvPr/>
        </p:nvPicPr>
        <p:blipFill>
          <a:blip r:embed="rId2"/>
          <a:stretch>
            <a:fillRect/>
          </a:stretch>
        </p:blipFill>
        <p:spPr>
          <a:xfrm>
            <a:off x="1367147" y="3623851"/>
            <a:ext cx="3946016" cy="2959512"/>
          </a:xfrm>
          <a:prstGeom prst="rect">
            <a:avLst/>
          </a:prstGeom>
        </p:spPr>
      </p:pic>
      <p:pic>
        <p:nvPicPr>
          <p:cNvPr id="5" name="Picture 4">
            <a:extLst>
              <a:ext uri="{FF2B5EF4-FFF2-40B4-BE49-F238E27FC236}">
                <a16:creationId xmlns:a16="http://schemas.microsoft.com/office/drawing/2014/main" id="{4EBA6B9F-4297-43E8-91D7-3AAFF02F83FC}"/>
              </a:ext>
            </a:extLst>
          </p:cNvPr>
          <p:cNvPicPr>
            <a:picLocks noChangeAspect="1"/>
          </p:cNvPicPr>
          <p:nvPr/>
        </p:nvPicPr>
        <p:blipFill>
          <a:blip r:embed="rId3"/>
          <a:stretch>
            <a:fillRect/>
          </a:stretch>
        </p:blipFill>
        <p:spPr>
          <a:xfrm>
            <a:off x="6552184" y="3947956"/>
            <a:ext cx="4117005" cy="2311301"/>
          </a:xfrm>
          <a:prstGeom prst="rect">
            <a:avLst/>
          </a:prstGeom>
        </p:spPr>
      </p:pic>
    </p:spTree>
    <p:extLst>
      <p:ext uri="{BB962C8B-B14F-4D97-AF65-F5344CB8AC3E}">
        <p14:creationId xmlns:p14="http://schemas.microsoft.com/office/powerpoint/2010/main" val="251250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43337-A04D-40EA-BE5E-1F1690D8E2ED}"/>
              </a:ext>
            </a:extLst>
          </p:cNvPr>
          <p:cNvSpPr>
            <a:spLocks noGrp="1"/>
          </p:cNvSpPr>
          <p:nvPr>
            <p:ph type="title"/>
          </p:nvPr>
        </p:nvSpPr>
        <p:spPr>
          <a:xfrm>
            <a:off x="1522811" y="274637"/>
            <a:ext cx="9146380" cy="1020763"/>
          </a:xfrm>
        </p:spPr>
        <p:txBody>
          <a:bodyPr wrap="square" anchor="b">
            <a:normAutofit/>
          </a:bodyPr>
          <a:lstStyle/>
          <a:p>
            <a:r>
              <a:rPr lang="en-US" dirty="0"/>
              <a:t>Shrines</a:t>
            </a:r>
          </a:p>
        </p:txBody>
      </p:sp>
      <p:sp>
        <p:nvSpPr>
          <p:cNvPr id="3" name="Text Placeholder 2">
            <a:extLst>
              <a:ext uri="{FF2B5EF4-FFF2-40B4-BE49-F238E27FC236}">
                <a16:creationId xmlns:a16="http://schemas.microsoft.com/office/drawing/2014/main" id="{877C2A3E-6DB9-47CD-A741-32018F5FCC59}"/>
              </a:ext>
            </a:extLst>
          </p:cNvPr>
          <p:cNvSpPr>
            <a:spLocks noGrp="1"/>
          </p:cNvSpPr>
          <p:nvPr>
            <p:ph type="body" idx="1"/>
          </p:nvPr>
        </p:nvSpPr>
        <p:spPr>
          <a:xfrm>
            <a:off x="1522810" y="1905000"/>
            <a:ext cx="4420751" cy="4267200"/>
          </a:xfrm>
        </p:spPr>
        <p:txBody>
          <a:bodyPr wrap="square" anchor="t">
            <a:normAutofit/>
          </a:bodyPr>
          <a:lstStyle/>
          <a:p>
            <a:r>
              <a:rPr lang="en-US" sz="1733" dirty="0"/>
              <a:t>It is said that after the Arab invasion of Iran, daughters of </a:t>
            </a:r>
            <a:r>
              <a:rPr lang="en-US" sz="1733" dirty="0" err="1"/>
              <a:t>Yazdegard</a:t>
            </a:r>
            <a:r>
              <a:rPr lang="en-US" sz="1733" dirty="0"/>
              <a:t> III escaped and found refuge in the deserts of Yazd.  These places have become Zoroastrian shrines and places of worship.</a:t>
            </a:r>
          </a:p>
          <a:p>
            <a:r>
              <a:rPr lang="en-US" sz="1733" dirty="0"/>
              <a:t>The most famous of these shrines is </a:t>
            </a:r>
            <a:r>
              <a:rPr lang="en-US" sz="1733" dirty="0" err="1"/>
              <a:t>Pir</a:t>
            </a:r>
            <a:r>
              <a:rPr lang="en-US" sz="1733" dirty="0"/>
              <a:t> e </a:t>
            </a:r>
            <a:r>
              <a:rPr lang="en-US" sz="1733" dirty="0" err="1"/>
              <a:t>Sabz</a:t>
            </a:r>
            <a:r>
              <a:rPr lang="en-US" sz="1733" dirty="0"/>
              <a:t> in Yazd province where Zoroastrians gather in Summer to pray, celebrate and spend communal time with one another.</a:t>
            </a:r>
          </a:p>
          <a:p>
            <a:r>
              <a:rPr lang="en-US" sz="1733" dirty="0"/>
              <a:t>Another one of these shrines is </a:t>
            </a:r>
            <a:r>
              <a:rPr lang="en-US" sz="1733" dirty="0" err="1"/>
              <a:t>Pir</a:t>
            </a:r>
            <a:r>
              <a:rPr lang="en-US" sz="1733" dirty="0"/>
              <a:t> e </a:t>
            </a:r>
            <a:r>
              <a:rPr lang="en-US" sz="1733" dirty="0" err="1"/>
              <a:t>Herisht</a:t>
            </a:r>
            <a:r>
              <a:rPr lang="en-US" sz="1733" dirty="0"/>
              <a:t>, a place of pilgrimage during Nowruz.</a:t>
            </a:r>
          </a:p>
        </p:txBody>
      </p:sp>
      <p:pic>
        <p:nvPicPr>
          <p:cNvPr id="4" name="Picture 3">
            <a:extLst>
              <a:ext uri="{FF2B5EF4-FFF2-40B4-BE49-F238E27FC236}">
                <a16:creationId xmlns:a16="http://schemas.microsoft.com/office/drawing/2014/main" id="{7C2180E8-28E8-43FF-A5A7-7AE87945F6AC}"/>
              </a:ext>
            </a:extLst>
          </p:cNvPr>
          <p:cNvPicPr>
            <a:picLocks noChangeAspect="1"/>
          </p:cNvPicPr>
          <p:nvPr/>
        </p:nvPicPr>
        <p:blipFill>
          <a:blip r:embed="rId2"/>
          <a:stretch>
            <a:fillRect/>
          </a:stretch>
        </p:blipFill>
        <p:spPr>
          <a:xfrm>
            <a:off x="6866467" y="1905001"/>
            <a:ext cx="2794000" cy="1866900"/>
          </a:xfrm>
          <a:prstGeom prst="rect">
            <a:avLst/>
          </a:prstGeom>
        </p:spPr>
      </p:pic>
      <p:sp>
        <p:nvSpPr>
          <p:cNvPr id="8" name="Text Placeholder 3">
            <a:extLst>
              <a:ext uri="{FF2B5EF4-FFF2-40B4-BE49-F238E27FC236}">
                <a16:creationId xmlns:a16="http://schemas.microsoft.com/office/drawing/2014/main" id="{53CE8F09-D3E8-4CF4-82B8-8BFC392C202E}"/>
              </a:ext>
            </a:extLst>
          </p:cNvPr>
          <p:cNvSpPr>
            <a:spLocks noGrp="1"/>
          </p:cNvSpPr>
          <p:nvPr>
            <p:ph type="body" idx="2"/>
          </p:nvPr>
        </p:nvSpPr>
        <p:spPr>
          <a:xfrm>
            <a:off x="6248443" y="1905000"/>
            <a:ext cx="4420749" cy="4267200"/>
          </a:xfrm>
        </p:spPr>
        <p:txBody>
          <a:bodyPr/>
          <a:lstStyle/>
          <a:p>
            <a:endParaRPr lang="en-US" dirty="0"/>
          </a:p>
        </p:txBody>
      </p:sp>
      <p:pic>
        <p:nvPicPr>
          <p:cNvPr id="5" name="Picture 4">
            <a:extLst>
              <a:ext uri="{FF2B5EF4-FFF2-40B4-BE49-F238E27FC236}">
                <a16:creationId xmlns:a16="http://schemas.microsoft.com/office/drawing/2014/main" id="{8956C79E-31F5-4351-BDEF-4840CC03CBD3}"/>
              </a:ext>
            </a:extLst>
          </p:cNvPr>
          <p:cNvPicPr>
            <a:picLocks noChangeAspect="1"/>
          </p:cNvPicPr>
          <p:nvPr/>
        </p:nvPicPr>
        <p:blipFill>
          <a:blip r:embed="rId3"/>
          <a:stretch>
            <a:fillRect/>
          </a:stretch>
        </p:blipFill>
        <p:spPr>
          <a:xfrm>
            <a:off x="6625047" y="3889082"/>
            <a:ext cx="3426984" cy="2283119"/>
          </a:xfrm>
          <a:prstGeom prst="rect">
            <a:avLst/>
          </a:prstGeom>
        </p:spPr>
      </p:pic>
    </p:spTree>
    <p:extLst>
      <p:ext uri="{BB962C8B-B14F-4D97-AF65-F5344CB8AC3E}">
        <p14:creationId xmlns:p14="http://schemas.microsoft.com/office/powerpoint/2010/main" val="12052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0BCAE-02AD-447E-806E-3C2409FDC825}"/>
              </a:ext>
            </a:extLst>
          </p:cNvPr>
          <p:cNvSpPr>
            <a:spLocks noGrp="1"/>
          </p:cNvSpPr>
          <p:nvPr>
            <p:ph type="title"/>
          </p:nvPr>
        </p:nvSpPr>
        <p:spPr/>
        <p:txBody>
          <a:bodyPr/>
          <a:lstStyle/>
          <a:p>
            <a:r>
              <a:rPr lang="en-US" dirty="0"/>
              <a:t>Shah </a:t>
            </a:r>
            <a:r>
              <a:rPr lang="en-US" dirty="0" err="1"/>
              <a:t>Vehrahram</a:t>
            </a:r>
            <a:r>
              <a:rPr lang="en-US" dirty="0"/>
              <a:t> </a:t>
            </a:r>
            <a:r>
              <a:rPr lang="en-US" dirty="0" err="1"/>
              <a:t>Izad</a:t>
            </a:r>
            <a:r>
              <a:rPr lang="en-US" dirty="0"/>
              <a:t> (</a:t>
            </a:r>
            <a:r>
              <a:rPr lang="en-US" dirty="0" err="1"/>
              <a:t>Izad</a:t>
            </a:r>
            <a:r>
              <a:rPr lang="en-US" dirty="0"/>
              <a:t> of Victory)</a:t>
            </a:r>
          </a:p>
        </p:txBody>
      </p:sp>
      <p:sp>
        <p:nvSpPr>
          <p:cNvPr id="3" name="Text Placeholder 2">
            <a:extLst>
              <a:ext uri="{FF2B5EF4-FFF2-40B4-BE49-F238E27FC236}">
                <a16:creationId xmlns:a16="http://schemas.microsoft.com/office/drawing/2014/main" id="{84EC3A52-76E6-48C4-9AFF-AE006FA4B85E}"/>
              </a:ext>
            </a:extLst>
          </p:cNvPr>
          <p:cNvSpPr>
            <a:spLocks noGrp="1"/>
          </p:cNvSpPr>
          <p:nvPr>
            <p:ph type="body" idx="1"/>
          </p:nvPr>
        </p:nvSpPr>
        <p:spPr/>
        <p:txBody>
          <a:bodyPr/>
          <a:lstStyle/>
          <a:p>
            <a:r>
              <a:rPr lang="en-US" dirty="0"/>
              <a:t>Smaller than Atash Gah and situated in cities.</a:t>
            </a:r>
          </a:p>
          <a:p>
            <a:r>
              <a:rPr lang="en-US" dirty="0"/>
              <a:t>People go to Shah </a:t>
            </a:r>
            <a:r>
              <a:rPr lang="en-US" dirty="0" err="1"/>
              <a:t>Verahram</a:t>
            </a:r>
            <a:r>
              <a:rPr lang="en-US" dirty="0"/>
              <a:t> </a:t>
            </a:r>
            <a:r>
              <a:rPr lang="en-US" dirty="0" err="1"/>
              <a:t>Izad</a:t>
            </a:r>
            <a:r>
              <a:rPr lang="en-US" dirty="0"/>
              <a:t> to pray, donate, eat </a:t>
            </a:r>
            <a:r>
              <a:rPr lang="en-US" dirty="0" err="1"/>
              <a:t>aash</a:t>
            </a:r>
            <a:r>
              <a:rPr lang="en-US" dirty="0"/>
              <a:t>, </a:t>
            </a:r>
            <a:r>
              <a:rPr lang="en-US" dirty="0" err="1"/>
              <a:t>sirog</a:t>
            </a:r>
            <a:r>
              <a:rPr lang="en-US" dirty="0"/>
              <a:t> and enjoy communal time.</a:t>
            </a:r>
          </a:p>
        </p:txBody>
      </p:sp>
      <p:pic>
        <p:nvPicPr>
          <p:cNvPr id="4" name="Picture 3">
            <a:extLst>
              <a:ext uri="{FF2B5EF4-FFF2-40B4-BE49-F238E27FC236}">
                <a16:creationId xmlns:a16="http://schemas.microsoft.com/office/drawing/2014/main" id="{A0BAE982-7A87-438A-B1F1-745AEE3190FC}"/>
              </a:ext>
            </a:extLst>
          </p:cNvPr>
          <p:cNvPicPr>
            <a:picLocks noChangeAspect="1"/>
          </p:cNvPicPr>
          <p:nvPr/>
        </p:nvPicPr>
        <p:blipFill>
          <a:blip r:embed="rId2"/>
          <a:stretch>
            <a:fillRect/>
          </a:stretch>
        </p:blipFill>
        <p:spPr>
          <a:xfrm>
            <a:off x="7305793" y="3429000"/>
            <a:ext cx="1932487" cy="2877725"/>
          </a:xfrm>
          <a:prstGeom prst="rect">
            <a:avLst/>
          </a:prstGeom>
        </p:spPr>
      </p:pic>
      <p:pic>
        <p:nvPicPr>
          <p:cNvPr id="5" name="Picture 4">
            <a:extLst>
              <a:ext uri="{FF2B5EF4-FFF2-40B4-BE49-F238E27FC236}">
                <a16:creationId xmlns:a16="http://schemas.microsoft.com/office/drawing/2014/main" id="{E0D700C7-C19A-40F4-9E6E-1072B500137A}"/>
              </a:ext>
            </a:extLst>
          </p:cNvPr>
          <p:cNvPicPr>
            <a:picLocks noChangeAspect="1"/>
          </p:cNvPicPr>
          <p:nvPr/>
        </p:nvPicPr>
        <p:blipFill>
          <a:blip r:embed="rId3"/>
          <a:stretch>
            <a:fillRect/>
          </a:stretch>
        </p:blipFill>
        <p:spPr>
          <a:xfrm>
            <a:off x="1926402" y="4038601"/>
            <a:ext cx="3492500" cy="2324100"/>
          </a:xfrm>
          <a:prstGeom prst="rect">
            <a:avLst/>
          </a:prstGeom>
        </p:spPr>
      </p:pic>
    </p:spTree>
    <p:extLst>
      <p:ext uri="{BB962C8B-B14F-4D97-AF65-F5344CB8AC3E}">
        <p14:creationId xmlns:p14="http://schemas.microsoft.com/office/powerpoint/2010/main" val="8793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7BF6-5A5F-4275-AEAB-AABFEBDA53B3}"/>
              </a:ext>
            </a:extLst>
          </p:cNvPr>
          <p:cNvSpPr>
            <a:spLocks noGrp="1"/>
          </p:cNvSpPr>
          <p:nvPr>
            <p:ph type="title"/>
          </p:nvPr>
        </p:nvSpPr>
        <p:spPr/>
        <p:txBody>
          <a:bodyPr/>
          <a:lstStyle/>
          <a:p>
            <a:r>
              <a:rPr lang="en-US" dirty="0"/>
              <a:t>Alters at homes</a:t>
            </a:r>
          </a:p>
        </p:txBody>
      </p:sp>
      <p:sp>
        <p:nvSpPr>
          <p:cNvPr id="3" name="Text Placeholder 2">
            <a:extLst>
              <a:ext uri="{FF2B5EF4-FFF2-40B4-BE49-F238E27FC236}">
                <a16:creationId xmlns:a16="http://schemas.microsoft.com/office/drawing/2014/main" id="{9CA52FD1-9432-40F2-BE41-74DEDA41DB1E}"/>
              </a:ext>
            </a:extLst>
          </p:cNvPr>
          <p:cNvSpPr>
            <a:spLocks noGrp="1"/>
          </p:cNvSpPr>
          <p:nvPr>
            <p:ph type="body" idx="1"/>
          </p:nvPr>
        </p:nvSpPr>
        <p:spPr/>
        <p:txBody>
          <a:bodyPr/>
          <a:lstStyle/>
          <a:p>
            <a:r>
              <a:rPr lang="en-US" dirty="0"/>
              <a:t>Zoroastrians used to dedicate a section of their home as an alter.</a:t>
            </a:r>
          </a:p>
          <a:p>
            <a:r>
              <a:rPr lang="en-US" dirty="0" err="1"/>
              <a:t>Khordeh</a:t>
            </a:r>
            <a:r>
              <a:rPr lang="en-US" dirty="0"/>
              <a:t> </a:t>
            </a:r>
            <a:r>
              <a:rPr lang="en-US" dirty="0" err="1"/>
              <a:t>Avesta</a:t>
            </a:r>
            <a:r>
              <a:rPr lang="en-US" dirty="0"/>
              <a:t>, </a:t>
            </a:r>
            <a:r>
              <a:rPr lang="en-US" dirty="0" err="1"/>
              <a:t>Zarathushtra’s</a:t>
            </a:r>
            <a:r>
              <a:rPr lang="en-US" dirty="0"/>
              <a:t> photo, candle, incense, </a:t>
            </a:r>
            <a:r>
              <a:rPr lang="en-US" dirty="0" err="1"/>
              <a:t>esfand</a:t>
            </a:r>
            <a:r>
              <a:rPr lang="en-US" dirty="0"/>
              <a:t> and condor was kept there for pray.</a:t>
            </a:r>
          </a:p>
          <a:p>
            <a:r>
              <a:rPr lang="en-US" dirty="0"/>
              <a:t>These days most homes don’t have an alter and Zoroastrians either go to their local </a:t>
            </a:r>
            <a:r>
              <a:rPr lang="en-US" dirty="0" err="1"/>
              <a:t>Atashkadeh</a:t>
            </a:r>
            <a:r>
              <a:rPr lang="en-US" dirty="0"/>
              <a:t> or light a candle to pray.</a:t>
            </a:r>
          </a:p>
        </p:txBody>
      </p:sp>
      <p:pic>
        <p:nvPicPr>
          <p:cNvPr id="5" name="Picture 4">
            <a:extLst>
              <a:ext uri="{FF2B5EF4-FFF2-40B4-BE49-F238E27FC236}">
                <a16:creationId xmlns:a16="http://schemas.microsoft.com/office/drawing/2014/main" id="{4929FAFF-2395-4E38-A8DB-19058A53B463}"/>
              </a:ext>
            </a:extLst>
          </p:cNvPr>
          <p:cNvPicPr>
            <a:picLocks noChangeAspect="1"/>
          </p:cNvPicPr>
          <p:nvPr/>
        </p:nvPicPr>
        <p:blipFill>
          <a:blip r:embed="rId2"/>
          <a:stretch>
            <a:fillRect/>
          </a:stretch>
        </p:blipFill>
        <p:spPr>
          <a:xfrm>
            <a:off x="6706727" y="4393306"/>
            <a:ext cx="3272651" cy="2190057"/>
          </a:xfrm>
          <a:prstGeom prst="rect">
            <a:avLst/>
          </a:prstGeom>
        </p:spPr>
      </p:pic>
    </p:spTree>
    <p:extLst>
      <p:ext uri="{BB962C8B-B14F-4D97-AF65-F5344CB8AC3E}">
        <p14:creationId xmlns:p14="http://schemas.microsoft.com/office/powerpoint/2010/main" val="209083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D300-B011-4D45-B65E-B53D8D5F3C7C}"/>
              </a:ext>
            </a:extLst>
          </p:cNvPr>
          <p:cNvSpPr>
            <a:spLocks noGrp="1"/>
          </p:cNvSpPr>
          <p:nvPr>
            <p:ph type="title"/>
          </p:nvPr>
        </p:nvSpPr>
        <p:spPr/>
        <p:txBody>
          <a:bodyPr/>
          <a:lstStyle/>
          <a:p>
            <a:r>
              <a:rPr lang="en-US" dirty="0"/>
              <a:t>Zoroastrians living in North America</a:t>
            </a:r>
          </a:p>
        </p:txBody>
      </p:sp>
      <p:sp>
        <p:nvSpPr>
          <p:cNvPr id="3" name="Text Placeholder 2">
            <a:extLst>
              <a:ext uri="{FF2B5EF4-FFF2-40B4-BE49-F238E27FC236}">
                <a16:creationId xmlns:a16="http://schemas.microsoft.com/office/drawing/2014/main" id="{3A92145E-F47A-490D-A858-59E822DC776D}"/>
              </a:ext>
            </a:extLst>
          </p:cNvPr>
          <p:cNvSpPr>
            <a:spLocks noGrp="1"/>
          </p:cNvSpPr>
          <p:nvPr>
            <p:ph type="body" idx="1"/>
          </p:nvPr>
        </p:nvSpPr>
        <p:spPr/>
        <p:txBody>
          <a:bodyPr/>
          <a:lstStyle/>
          <a:p>
            <a:r>
              <a:rPr lang="en-US" dirty="0"/>
              <a:t>There are </a:t>
            </a:r>
            <a:r>
              <a:rPr lang="en-US" dirty="0" err="1"/>
              <a:t>Atashkadehs</a:t>
            </a:r>
            <a:r>
              <a:rPr lang="en-US"/>
              <a:t> all over </a:t>
            </a:r>
            <a:r>
              <a:rPr lang="en-US" dirty="0"/>
              <a:t>North America where Zoroastrians go for communal time or pray.</a:t>
            </a:r>
          </a:p>
        </p:txBody>
      </p:sp>
      <p:pic>
        <p:nvPicPr>
          <p:cNvPr id="4" name="Picture 3">
            <a:extLst>
              <a:ext uri="{FF2B5EF4-FFF2-40B4-BE49-F238E27FC236}">
                <a16:creationId xmlns:a16="http://schemas.microsoft.com/office/drawing/2014/main" id="{1DB315B9-8ACB-41E3-B442-DA28F226C38A}"/>
              </a:ext>
            </a:extLst>
          </p:cNvPr>
          <p:cNvPicPr>
            <a:picLocks noChangeAspect="1"/>
          </p:cNvPicPr>
          <p:nvPr/>
        </p:nvPicPr>
        <p:blipFill>
          <a:blip r:embed="rId2"/>
          <a:stretch>
            <a:fillRect/>
          </a:stretch>
        </p:blipFill>
        <p:spPr>
          <a:xfrm>
            <a:off x="9087945" y="4893557"/>
            <a:ext cx="2672044" cy="1888244"/>
          </a:xfrm>
          <a:prstGeom prst="rect">
            <a:avLst/>
          </a:prstGeom>
        </p:spPr>
      </p:pic>
      <p:pic>
        <p:nvPicPr>
          <p:cNvPr id="5" name="Picture 4">
            <a:extLst>
              <a:ext uri="{FF2B5EF4-FFF2-40B4-BE49-F238E27FC236}">
                <a16:creationId xmlns:a16="http://schemas.microsoft.com/office/drawing/2014/main" id="{9C8C446A-76A7-42BE-A326-0CF11E9DB868}"/>
              </a:ext>
            </a:extLst>
          </p:cNvPr>
          <p:cNvPicPr>
            <a:picLocks noChangeAspect="1"/>
          </p:cNvPicPr>
          <p:nvPr/>
        </p:nvPicPr>
        <p:blipFill>
          <a:blip r:embed="rId3"/>
          <a:stretch>
            <a:fillRect/>
          </a:stretch>
        </p:blipFill>
        <p:spPr>
          <a:xfrm>
            <a:off x="4685630" y="3692612"/>
            <a:ext cx="3361559" cy="2401888"/>
          </a:xfrm>
          <a:prstGeom prst="rect">
            <a:avLst/>
          </a:prstGeom>
        </p:spPr>
      </p:pic>
      <p:pic>
        <p:nvPicPr>
          <p:cNvPr id="6" name="Picture 5">
            <a:extLst>
              <a:ext uri="{FF2B5EF4-FFF2-40B4-BE49-F238E27FC236}">
                <a16:creationId xmlns:a16="http://schemas.microsoft.com/office/drawing/2014/main" id="{049D6F99-5199-4199-8A8A-2A52E241E33E}"/>
              </a:ext>
            </a:extLst>
          </p:cNvPr>
          <p:cNvPicPr>
            <a:picLocks noChangeAspect="1"/>
          </p:cNvPicPr>
          <p:nvPr/>
        </p:nvPicPr>
        <p:blipFill>
          <a:blip r:embed="rId4"/>
          <a:stretch>
            <a:fillRect/>
          </a:stretch>
        </p:blipFill>
        <p:spPr>
          <a:xfrm>
            <a:off x="8397370" y="2661560"/>
            <a:ext cx="3172468" cy="2062104"/>
          </a:xfrm>
          <a:prstGeom prst="rect">
            <a:avLst/>
          </a:prstGeom>
        </p:spPr>
      </p:pic>
      <p:pic>
        <p:nvPicPr>
          <p:cNvPr id="7" name="Picture 6">
            <a:extLst>
              <a:ext uri="{FF2B5EF4-FFF2-40B4-BE49-F238E27FC236}">
                <a16:creationId xmlns:a16="http://schemas.microsoft.com/office/drawing/2014/main" id="{A126A20C-BCA7-4E4B-8E87-03EB61197681}"/>
              </a:ext>
            </a:extLst>
          </p:cNvPr>
          <p:cNvPicPr>
            <a:picLocks noChangeAspect="1"/>
          </p:cNvPicPr>
          <p:nvPr/>
        </p:nvPicPr>
        <p:blipFill>
          <a:blip r:embed="rId5"/>
          <a:stretch>
            <a:fillRect/>
          </a:stretch>
        </p:blipFill>
        <p:spPr>
          <a:xfrm>
            <a:off x="1172629" y="3671566"/>
            <a:ext cx="3162819" cy="1779085"/>
          </a:xfrm>
          <a:prstGeom prst="rect">
            <a:avLst/>
          </a:prstGeom>
        </p:spPr>
      </p:pic>
    </p:spTree>
    <p:extLst>
      <p:ext uri="{BB962C8B-B14F-4D97-AF65-F5344CB8AC3E}">
        <p14:creationId xmlns:p14="http://schemas.microsoft.com/office/powerpoint/2010/main" val="351639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10669189"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333" dirty="0">
                <a:solidFill>
                  <a:srgbClr val="FFFFFF"/>
                </a:solidFill>
              </a:rPr>
              <a:t>Other Religions Have Places of Worship</a:t>
            </a:r>
            <a:endParaRPr sz="3333" dirty="0"/>
          </a:p>
        </p:txBody>
      </p:sp>
      <p:pic>
        <p:nvPicPr>
          <p:cNvPr id="9" name="Google Shape;1450;p28">
            <a:extLst>
              <a:ext uri="{FF2B5EF4-FFF2-40B4-BE49-F238E27FC236}">
                <a16:creationId xmlns:a16="http://schemas.microsoft.com/office/drawing/2014/main" id="{8317F7A0-5BC5-7E41-BE15-93BCCD6578EC}"/>
              </a:ext>
            </a:extLst>
          </p:cNvPr>
          <p:cNvPicPr preferRelativeResize="0"/>
          <p:nvPr/>
        </p:nvPicPr>
        <p:blipFill rotWithShape="1">
          <a:blip r:embed="rId3">
            <a:alphaModFix/>
          </a:blip>
          <a:srcRect/>
          <a:stretch/>
        </p:blipFill>
        <p:spPr>
          <a:xfrm>
            <a:off x="1347488" y="1977319"/>
            <a:ext cx="1240877" cy="1711555"/>
          </a:xfrm>
          <a:prstGeom prst="rect">
            <a:avLst/>
          </a:prstGeom>
          <a:solidFill>
            <a:schemeClr val="accent2"/>
          </a:solidFill>
          <a:ln>
            <a:noFill/>
          </a:ln>
        </p:spPr>
      </p:pic>
      <p:pic>
        <p:nvPicPr>
          <p:cNvPr id="10" name="Google Shape;1464;p30">
            <a:extLst>
              <a:ext uri="{FF2B5EF4-FFF2-40B4-BE49-F238E27FC236}">
                <a16:creationId xmlns:a16="http://schemas.microsoft.com/office/drawing/2014/main" id="{7B486189-E873-8240-9EE4-D006C6D49FCF}"/>
              </a:ext>
            </a:extLst>
          </p:cNvPr>
          <p:cNvPicPr preferRelativeResize="0"/>
          <p:nvPr/>
        </p:nvPicPr>
        <p:blipFill rotWithShape="1">
          <a:blip r:embed="rId4">
            <a:alphaModFix/>
          </a:blip>
          <a:srcRect/>
          <a:stretch/>
        </p:blipFill>
        <p:spPr>
          <a:xfrm>
            <a:off x="6614708" y="2170077"/>
            <a:ext cx="1276584" cy="1276584"/>
          </a:xfrm>
          <a:prstGeom prst="rect">
            <a:avLst/>
          </a:prstGeom>
          <a:solidFill>
            <a:schemeClr val="accent2"/>
          </a:solidFill>
          <a:ln>
            <a:noFill/>
          </a:ln>
        </p:spPr>
      </p:pic>
      <p:pic>
        <p:nvPicPr>
          <p:cNvPr id="11" name="Google Shape;1478;p32">
            <a:extLst>
              <a:ext uri="{FF2B5EF4-FFF2-40B4-BE49-F238E27FC236}">
                <a16:creationId xmlns:a16="http://schemas.microsoft.com/office/drawing/2014/main" id="{7C9F73D0-481A-5048-88B8-D2D111BB6109}"/>
              </a:ext>
            </a:extLst>
          </p:cNvPr>
          <p:cNvPicPr preferRelativeResize="0"/>
          <p:nvPr/>
        </p:nvPicPr>
        <p:blipFill rotWithShape="1">
          <a:blip r:embed="rId5">
            <a:alphaModFix/>
          </a:blip>
          <a:srcRect/>
          <a:stretch/>
        </p:blipFill>
        <p:spPr>
          <a:xfrm>
            <a:off x="1240516" y="4321341"/>
            <a:ext cx="1454821" cy="1711553"/>
          </a:xfrm>
          <a:prstGeom prst="rect">
            <a:avLst/>
          </a:prstGeom>
          <a:noFill/>
          <a:ln>
            <a:noFill/>
          </a:ln>
        </p:spPr>
      </p:pic>
      <p:pic>
        <p:nvPicPr>
          <p:cNvPr id="12" name="Google Shape;1499;p35">
            <a:extLst>
              <a:ext uri="{FF2B5EF4-FFF2-40B4-BE49-F238E27FC236}">
                <a16:creationId xmlns:a16="http://schemas.microsoft.com/office/drawing/2014/main" id="{5E5254B5-F0C8-004C-A6D4-B29519E6D21A}"/>
              </a:ext>
            </a:extLst>
          </p:cNvPr>
          <p:cNvPicPr preferRelativeResize="0"/>
          <p:nvPr/>
        </p:nvPicPr>
        <p:blipFill rotWithShape="1">
          <a:blip r:embed="rId6">
            <a:alphaModFix/>
          </a:blip>
          <a:srcRect/>
          <a:stretch/>
        </p:blipFill>
        <p:spPr>
          <a:xfrm>
            <a:off x="6424617" y="4408270"/>
            <a:ext cx="1466675" cy="1504281"/>
          </a:xfrm>
          <a:prstGeom prst="rect">
            <a:avLst/>
          </a:prstGeom>
          <a:noFill/>
          <a:ln>
            <a:noFill/>
          </a:ln>
        </p:spPr>
      </p:pic>
      <p:sp>
        <p:nvSpPr>
          <p:cNvPr id="13" name="Google Shape;1456;p29">
            <a:extLst>
              <a:ext uri="{FF2B5EF4-FFF2-40B4-BE49-F238E27FC236}">
                <a16:creationId xmlns:a16="http://schemas.microsoft.com/office/drawing/2014/main" id="{29FCA1FF-0DF3-284D-BAB3-9EF72B96B090}"/>
              </a:ext>
            </a:extLst>
          </p:cNvPr>
          <p:cNvSpPr txBox="1">
            <a:spLocks noGrp="1"/>
          </p:cNvSpPr>
          <p:nvPr>
            <p:ph type="body" idx="1"/>
          </p:nvPr>
        </p:nvSpPr>
        <p:spPr>
          <a:xfrm>
            <a:off x="2889216" y="3976355"/>
            <a:ext cx="3153259" cy="2056539"/>
          </a:xfrm>
          <a:prstGeom prst="rect">
            <a:avLst/>
          </a:prstGeom>
          <a:noFill/>
          <a:ln>
            <a:noFill/>
          </a:ln>
        </p:spPr>
        <p:txBody>
          <a:bodyPr spcFirstLastPara="1" wrap="square" lIns="91433" tIns="45700" rIns="91433" bIns="45700" anchor="b" anchorCtr="0">
            <a:noAutofit/>
          </a:bodyPr>
          <a:lstStyle/>
          <a:p>
            <a:pPr marL="0" indent="0">
              <a:spcBef>
                <a:spcPts val="0"/>
              </a:spcBef>
              <a:buSzPts val="2700"/>
              <a:buNone/>
            </a:pPr>
            <a:r>
              <a:rPr lang="en-US" sz="3600" b="1" dirty="0"/>
              <a:t>Judaism: </a:t>
            </a:r>
            <a:br>
              <a:rPr lang="en-US" sz="3600" b="1" dirty="0"/>
            </a:br>
            <a:r>
              <a:rPr lang="en-US" sz="3200" dirty="0"/>
              <a:t>Synagogue</a:t>
            </a:r>
            <a:br>
              <a:rPr lang="en-US" sz="3200" dirty="0"/>
            </a:br>
            <a:endParaRPr sz="3200" dirty="0"/>
          </a:p>
        </p:txBody>
      </p:sp>
      <p:sp>
        <p:nvSpPr>
          <p:cNvPr id="14" name="Google Shape;1456;p29">
            <a:extLst>
              <a:ext uri="{FF2B5EF4-FFF2-40B4-BE49-F238E27FC236}">
                <a16:creationId xmlns:a16="http://schemas.microsoft.com/office/drawing/2014/main" id="{1F5AF4CC-EC85-8D47-A7FA-CD700435DAF9}"/>
              </a:ext>
            </a:extLst>
          </p:cNvPr>
          <p:cNvSpPr txBox="1">
            <a:spLocks/>
          </p:cNvSpPr>
          <p:nvPr/>
        </p:nvSpPr>
        <p:spPr>
          <a:xfrm>
            <a:off x="2828402" y="1977319"/>
            <a:ext cx="3214073" cy="2056539"/>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defTabSz="1219170">
              <a:spcBef>
                <a:spcPts val="0"/>
              </a:spcBef>
              <a:buClr>
                <a:srgbClr val="FFFFFF"/>
              </a:buClr>
              <a:buSzPts val="2700"/>
              <a:buNone/>
            </a:pPr>
            <a:r>
              <a:rPr lang="en-US" sz="3600" b="1" kern="0" dirty="0">
                <a:solidFill>
                  <a:srgbClr val="FFFFFF"/>
                </a:solidFill>
              </a:rPr>
              <a:t>Christianity: </a:t>
            </a:r>
            <a:r>
              <a:rPr lang="en-US" sz="3200" kern="0" dirty="0">
                <a:solidFill>
                  <a:srgbClr val="FFFFFF"/>
                </a:solidFill>
              </a:rPr>
              <a:t>Church</a:t>
            </a:r>
            <a:br>
              <a:rPr lang="en-US" sz="3200" kern="0" dirty="0">
                <a:solidFill>
                  <a:srgbClr val="FFFFFF"/>
                </a:solidFill>
              </a:rPr>
            </a:br>
            <a:br>
              <a:rPr lang="en-US" sz="3200" kern="0" dirty="0">
                <a:solidFill>
                  <a:srgbClr val="FFFFFF"/>
                </a:solidFill>
              </a:rPr>
            </a:br>
            <a:endParaRPr lang="en-US" sz="3200" kern="0" dirty="0">
              <a:solidFill>
                <a:srgbClr val="FFFFFF"/>
              </a:solidFill>
            </a:endParaRPr>
          </a:p>
        </p:txBody>
      </p:sp>
      <p:sp>
        <p:nvSpPr>
          <p:cNvPr id="15" name="Google Shape;1456;p29">
            <a:extLst>
              <a:ext uri="{FF2B5EF4-FFF2-40B4-BE49-F238E27FC236}">
                <a16:creationId xmlns:a16="http://schemas.microsoft.com/office/drawing/2014/main" id="{F9C545D1-DA8D-154E-82CA-DD0624EA0AC0}"/>
              </a:ext>
            </a:extLst>
          </p:cNvPr>
          <p:cNvSpPr txBox="1">
            <a:spLocks/>
          </p:cNvSpPr>
          <p:nvPr/>
        </p:nvSpPr>
        <p:spPr>
          <a:xfrm>
            <a:off x="8273434" y="1525297"/>
            <a:ext cx="3214073" cy="2056539"/>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defTabSz="1219170">
              <a:spcBef>
                <a:spcPts val="0"/>
              </a:spcBef>
              <a:buClr>
                <a:srgbClr val="FFFFFF"/>
              </a:buClr>
              <a:buSzPts val="2700"/>
              <a:buNone/>
            </a:pPr>
            <a:r>
              <a:rPr lang="en-US" sz="3600" b="1" kern="0" dirty="0">
                <a:solidFill>
                  <a:srgbClr val="FFFFFF"/>
                </a:solidFill>
              </a:rPr>
              <a:t>Islam: </a:t>
            </a:r>
            <a:br>
              <a:rPr lang="en-US" sz="3600" b="1" kern="0" dirty="0">
                <a:solidFill>
                  <a:srgbClr val="FFFFFF"/>
                </a:solidFill>
              </a:rPr>
            </a:br>
            <a:r>
              <a:rPr lang="en-US" sz="3200" kern="0" dirty="0">
                <a:solidFill>
                  <a:srgbClr val="FFFFFF"/>
                </a:solidFill>
              </a:rPr>
              <a:t>Mosque</a:t>
            </a:r>
            <a:br>
              <a:rPr lang="en-US" sz="3200" kern="0" dirty="0">
                <a:solidFill>
                  <a:srgbClr val="FFFFFF"/>
                </a:solidFill>
              </a:rPr>
            </a:br>
            <a:endParaRPr lang="en-US" sz="3200" kern="0" dirty="0">
              <a:solidFill>
                <a:srgbClr val="FFFFFF"/>
              </a:solidFill>
            </a:endParaRPr>
          </a:p>
        </p:txBody>
      </p:sp>
      <p:sp>
        <p:nvSpPr>
          <p:cNvPr id="16" name="Google Shape;1456;p29">
            <a:extLst>
              <a:ext uri="{FF2B5EF4-FFF2-40B4-BE49-F238E27FC236}">
                <a16:creationId xmlns:a16="http://schemas.microsoft.com/office/drawing/2014/main" id="{4FDAB0A5-70F5-FC4C-8E6A-A5C98ACFA2B1}"/>
              </a:ext>
            </a:extLst>
          </p:cNvPr>
          <p:cNvSpPr txBox="1">
            <a:spLocks/>
          </p:cNvSpPr>
          <p:nvPr/>
        </p:nvSpPr>
        <p:spPr>
          <a:xfrm>
            <a:off x="8273434" y="3976355"/>
            <a:ext cx="2276377" cy="2056539"/>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defTabSz="1219170">
              <a:spcBef>
                <a:spcPts val="0"/>
              </a:spcBef>
              <a:buClr>
                <a:srgbClr val="FFFFFF"/>
              </a:buClr>
              <a:buSzPts val="2700"/>
              <a:buNone/>
            </a:pPr>
            <a:r>
              <a:rPr lang="en-US" sz="3600" b="1" kern="0" dirty="0">
                <a:solidFill>
                  <a:srgbClr val="FFFFFF"/>
                </a:solidFill>
              </a:rPr>
              <a:t>Hinduism: </a:t>
            </a:r>
            <a:r>
              <a:rPr lang="en-US" sz="3200" kern="0" dirty="0">
                <a:solidFill>
                  <a:srgbClr val="FFFFFF"/>
                </a:solidFill>
              </a:rPr>
              <a:t>Shrine</a:t>
            </a:r>
            <a:br>
              <a:rPr lang="en-US" sz="3200" kern="0" dirty="0">
                <a:solidFill>
                  <a:srgbClr val="FFFFFF"/>
                </a:solidFill>
              </a:rPr>
            </a:br>
            <a:r>
              <a:rPr lang="en-US" sz="3200" kern="0" dirty="0">
                <a:solidFill>
                  <a:srgbClr val="FFFFFF"/>
                </a:solidFill>
              </a:rPr>
              <a:t>Temple</a:t>
            </a:r>
          </a:p>
        </p:txBody>
      </p:sp>
    </p:spTree>
    <p:extLst>
      <p:ext uri="{BB962C8B-B14F-4D97-AF65-F5344CB8AC3E}">
        <p14:creationId xmlns:p14="http://schemas.microsoft.com/office/powerpoint/2010/main" val="23567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The Christian Church</a:t>
            </a:r>
            <a:endParaRPr sz="3600" dirty="0"/>
          </a:p>
        </p:txBody>
      </p:sp>
      <p:sp>
        <p:nvSpPr>
          <p:cNvPr id="1443" name="Google Shape;1443;p27"/>
          <p:cNvSpPr txBox="1">
            <a:spLocks noGrp="1"/>
          </p:cNvSpPr>
          <p:nvPr>
            <p:ph type="body" idx="1"/>
          </p:nvPr>
        </p:nvSpPr>
        <p:spPr>
          <a:xfrm>
            <a:off x="1522812" y="1581525"/>
            <a:ext cx="9761008"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A church is a place where Christians assemble to worship God. Some are very old while others are very modern—any type of building can be used as a church. Areas in the church include the sanctuary, the most holy area; the nave, the main area where people sit; the alter, which is used for the ritual known as the Eucharist or Holy Communion. The pulpit is where the minister gives his/her sermon, and s/he uses the </a:t>
            </a:r>
            <a:r>
              <a:rPr lang="en-US" sz="2800" dirty="0" err="1"/>
              <a:t>lecturn</a:t>
            </a:r>
            <a:r>
              <a:rPr lang="en-US" sz="2800" dirty="0"/>
              <a:t> to read the Bible out loud during services.</a:t>
            </a:r>
          </a:p>
        </p:txBody>
      </p:sp>
      <p:pic>
        <p:nvPicPr>
          <p:cNvPr id="5" name="Google Shape;1450;p28">
            <a:extLst>
              <a:ext uri="{FF2B5EF4-FFF2-40B4-BE49-F238E27FC236}">
                <a16:creationId xmlns:a16="http://schemas.microsoft.com/office/drawing/2014/main" id="{C81EE8C0-741A-3B40-8E27-FC0ED0DD657F}"/>
              </a:ext>
            </a:extLst>
          </p:cNvPr>
          <p:cNvPicPr preferRelativeResize="0"/>
          <p:nvPr/>
        </p:nvPicPr>
        <p:blipFill rotWithShape="1">
          <a:blip r:embed="rId3">
            <a:alphaModFix/>
          </a:blip>
          <a:srcRect/>
          <a:stretch/>
        </p:blipFill>
        <p:spPr>
          <a:xfrm>
            <a:off x="10669189" y="195689"/>
            <a:ext cx="854528" cy="1178659"/>
          </a:xfrm>
          <a:prstGeom prst="rect">
            <a:avLst/>
          </a:prstGeom>
          <a:solidFill>
            <a:schemeClr val="accent2"/>
          </a:solidFill>
          <a:ln>
            <a:noFill/>
          </a:ln>
        </p:spPr>
      </p:pic>
      <p:pic>
        <p:nvPicPr>
          <p:cNvPr id="6" name="Picture 5">
            <a:extLst>
              <a:ext uri="{FF2B5EF4-FFF2-40B4-BE49-F238E27FC236}">
                <a16:creationId xmlns:a16="http://schemas.microsoft.com/office/drawing/2014/main" id="{2AE9BE95-B5F1-E64E-9966-51F56388E5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24960" y="4678326"/>
            <a:ext cx="2771493" cy="2042693"/>
          </a:xfrm>
          <a:prstGeom prst="rect">
            <a:avLst/>
          </a:prstGeom>
          <a:noFill/>
          <a:ln>
            <a:noFill/>
          </a:ln>
        </p:spPr>
      </p:pic>
    </p:spTree>
    <p:extLst>
      <p:ext uri="{BB962C8B-B14F-4D97-AF65-F5344CB8AC3E}">
        <p14:creationId xmlns:p14="http://schemas.microsoft.com/office/powerpoint/2010/main" val="119283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T</a:t>
            </a:r>
            <a:r>
              <a:rPr lang="en-US" sz="3600" dirty="0">
                <a:solidFill>
                  <a:srgbClr val="FFFFFF"/>
                </a:solidFill>
              </a:rPr>
              <a:t>h</a:t>
            </a:r>
            <a:r>
              <a:rPr lang="en" sz="3600" dirty="0">
                <a:solidFill>
                  <a:srgbClr val="FFFFFF"/>
                </a:solidFill>
              </a:rPr>
              <a:t>e Jewish Synagogue</a:t>
            </a:r>
            <a:endParaRPr sz="3600" dirty="0"/>
          </a:p>
        </p:txBody>
      </p:sp>
      <p:sp>
        <p:nvSpPr>
          <p:cNvPr id="1443" name="Google Shape;1443;p27"/>
          <p:cNvSpPr txBox="1">
            <a:spLocks noGrp="1"/>
          </p:cNvSpPr>
          <p:nvPr>
            <p:ph type="body" idx="1"/>
          </p:nvPr>
        </p:nvSpPr>
        <p:spPr>
          <a:xfrm>
            <a:off x="1522812" y="1600200"/>
            <a:ext cx="6824977"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A Jewish place of worship goes by several names: shul, </a:t>
            </a:r>
            <a:r>
              <a:rPr lang="en-US" sz="2800" dirty="0" err="1"/>
              <a:t>beit</a:t>
            </a:r>
            <a:r>
              <a:rPr lang="en-US" sz="2800" dirty="0"/>
              <a:t>, congregation and Temple. Synagogue is the most general term and the most recognized. The most significant item in a synagogue is the ark, a cabinet or container that holds the Torah scroll. The ark symbolizes the Holy of Holies, and it is the most sacred place in a synagogue and the prime focus of prayer. During particular prayers, the ark's doors or curtain can remain open or closed.</a:t>
            </a:r>
          </a:p>
          <a:p>
            <a:pPr marL="186262" indent="0">
              <a:buNone/>
            </a:pPr>
            <a:endParaRPr lang="en-US" sz="2800" dirty="0"/>
          </a:p>
          <a:p>
            <a:pPr marL="186262" indent="0">
              <a:buNone/>
            </a:pPr>
            <a:endParaRPr lang="en-US" sz="2800" dirty="0"/>
          </a:p>
        </p:txBody>
      </p:sp>
      <p:pic>
        <p:nvPicPr>
          <p:cNvPr id="6" name="Google Shape;1478;p32">
            <a:extLst>
              <a:ext uri="{FF2B5EF4-FFF2-40B4-BE49-F238E27FC236}">
                <a16:creationId xmlns:a16="http://schemas.microsoft.com/office/drawing/2014/main" id="{A2478652-3E7D-1E46-BB79-C66BBC2A79FE}"/>
              </a:ext>
            </a:extLst>
          </p:cNvPr>
          <p:cNvPicPr preferRelativeResize="0"/>
          <p:nvPr/>
        </p:nvPicPr>
        <p:blipFill rotWithShape="1">
          <a:blip r:embed="rId3">
            <a:alphaModFix/>
          </a:blip>
          <a:srcRect/>
          <a:stretch/>
        </p:blipFill>
        <p:spPr>
          <a:xfrm>
            <a:off x="10430522" y="105799"/>
            <a:ext cx="1154673" cy="1358439"/>
          </a:xfrm>
          <a:prstGeom prst="rect">
            <a:avLst/>
          </a:prstGeom>
          <a:noFill/>
          <a:ln>
            <a:noFill/>
          </a:ln>
        </p:spPr>
      </p:pic>
      <p:pic>
        <p:nvPicPr>
          <p:cNvPr id="7" name="Picture 6">
            <a:extLst>
              <a:ext uri="{FF2B5EF4-FFF2-40B4-BE49-F238E27FC236}">
                <a16:creationId xmlns:a16="http://schemas.microsoft.com/office/drawing/2014/main" id="{9030021C-A167-F447-81D8-6EF957FCFC2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22301" y="2411573"/>
            <a:ext cx="2661073" cy="2942167"/>
          </a:xfrm>
          <a:prstGeom prst="rect">
            <a:avLst/>
          </a:prstGeom>
          <a:noFill/>
          <a:ln>
            <a:noFill/>
          </a:ln>
        </p:spPr>
      </p:pic>
    </p:spTree>
    <p:extLst>
      <p:ext uri="{BB962C8B-B14F-4D97-AF65-F5344CB8AC3E}">
        <p14:creationId xmlns:p14="http://schemas.microsoft.com/office/powerpoint/2010/main" val="423006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Places of Worship</a:t>
            </a:r>
            <a:endParaRPr sz="3600" dirty="0"/>
          </a:p>
        </p:txBody>
      </p:sp>
      <p:sp>
        <p:nvSpPr>
          <p:cNvPr id="1443" name="Google Shape;1443;p27"/>
          <p:cNvSpPr txBox="1">
            <a:spLocks noGrp="1"/>
          </p:cNvSpPr>
          <p:nvPr>
            <p:ph type="body" idx="1"/>
          </p:nvPr>
        </p:nvSpPr>
        <p:spPr>
          <a:xfrm>
            <a:off x="1281809" y="1834116"/>
            <a:ext cx="7247964"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A </a:t>
            </a:r>
            <a:r>
              <a:rPr lang="en-US" sz="2800" b="1" dirty="0"/>
              <a:t>place of worship </a:t>
            </a:r>
            <a:r>
              <a:rPr lang="en-US" sz="2800" dirty="0"/>
              <a:t>is a building or other place where people gather to carry out honor and religious praise. According to varying beliefs, the style of religious buildings have changed over many, many years. </a:t>
            </a:r>
          </a:p>
          <a:p>
            <a:pPr marL="186262" indent="0">
              <a:buNone/>
            </a:pPr>
            <a:endParaRPr lang="en-US" dirty="0"/>
          </a:p>
          <a:p>
            <a:pPr marL="0" indent="0">
              <a:spcBef>
                <a:spcPts val="0"/>
              </a:spcBef>
              <a:buSzPts val="2100"/>
              <a:buNone/>
            </a:pPr>
            <a:endParaRPr lang="en-US" sz="2800" dirty="0"/>
          </a:p>
        </p:txBody>
      </p:sp>
      <p:pic>
        <p:nvPicPr>
          <p:cNvPr id="2" name="Picture 1">
            <a:extLst>
              <a:ext uri="{FF2B5EF4-FFF2-40B4-BE49-F238E27FC236}">
                <a16:creationId xmlns:a16="http://schemas.microsoft.com/office/drawing/2014/main" id="{D7D11325-6726-9E49-A964-657807DF505F}"/>
              </a:ext>
            </a:extLst>
          </p:cNvPr>
          <p:cNvPicPr>
            <a:picLocks noChangeAspect="1"/>
          </p:cNvPicPr>
          <p:nvPr/>
        </p:nvPicPr>
        <p:blipFill>
          <a:blip r:embed="rId3"/>
          <a:stretch>
            <a:fillRect/>
          </a:stretch>
        </p:blipFill>
        <p:spPr>
          <a:xfrm>
            <a:off x="7088373" y="3948999"/>
            <a:ext cx="4417247" cy="2473659"/>
          </a:xfrm>
          <a:prstGeom prst="rect">
            <a:avLst/>
          </a:prstGeom>
        </p:spPr>
      </p:pic>
    </p:spTree>
    <p:extLst>
      <p:ext uri="{BB962C8B-B14F-4D97-AF65-F5344CB8AC3E}">
        <p14:creationId xmlns:p14="http://schemas.microsoft.com/office/powerpoint/2010/main" val="175268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lvl="0">
              <a:buClr>
                <a:srgbClr val="FFFFFF"/>
              </a:buClr>
              <a:buSzPts val="2700"/>
            </a:pPr>
            <a:r>
              <a:rPr lang="en-US" sz="3600" dirty="0"/>
              <a:t>The Islamic Mosque</a:t>
            </a:r>
            <a:endParaRPr sz="3600" dirty="0"/>
          </a:p>
        </p:txBody>
      </p:sp>
      <p:pic>
        <p:nvPicPr>
          <p:cNvPr id="7" name="Google Shape;1464;p30">
            <a:extLst>
              <a:ext uri="{FF2B5EF4-FFF2-40B4-BE49-F238E27FC236}">
                <a16:creationId xmlns:a16="http://schemas.microsoft.com/office/drawing/2014/main" id="{5D5AC3C8-3F00-0945-956F-A4800E0BF706}"/>
              </a:ext>
            </a:extLst>
          </p:cNvPr>
          <p:cNvPicPr preferRelativeResize="0"/>
          <p:nvPr/>
        </p:nvPicPr>
        <p:blipFill rotWithShape="1">
          <a:blip r:embed="rId3">
            <a:alphaModFix/>
          </a:blip>
          <a:srcRect/>
          <a:stretch/>
        </p:blipFill>
        <p:spPr>
          <a:xfrm>
            <a:off x="10458575" y="146727"/>
            <a:ext cx="1276584" cy="1276584"/>
          </a:xfrm>
          <a:prstGeom prst="rect">
            <a:avLst/>
          </a:prstGeom>
          <a:solidFill>
            <a:schemeClr val="accent2"/>
          </a:solidFill>
          <a:ln>
            <a:noFill/>
          </a:ln>
        </p:spPr>
      </p:pic>
      <p:sp>
        <p:nvSpPr>
          <p:cNvPr id="4" name="Text Placeholder 3">
            <a:extLst>
              <a:ext uri="{FF2B5EF4-FFF2-40B4-BE49-F238E27FC236}">
                <a16:creationId xmlns:a16="http://schemas.microsoft.com/office/drawing/2014/main" id="{24D9F321-CAB7-5B40-BD6C-EEFD16282CD3}"/>
              </a:ext>
            </a:extLst>
          </p:cNvPr>
          <p:cNvSpPr>
            <a:spLocks noGrp="1"/>
          </p:cNvSpPr>
          <p:nvPr>
            <p:ph type="body" idx="1"/>
          </p:nvPr>
        </p:nvSpPr>
        <p:spPr>
          <a:xfrm>
            <a:off x="1522812" y="1556657"/>
            <a:ext cx="8298881" cy="4267200"/>
          </a:xfrm>
        </p:spPr>
        <p:txBody>
          <a:bodyPr/>
          <a:lstStyle/>
          <a:p>
            <a:pPr marL="186262" indent="0">
              <a:buNone/>
            </a:pPr>
            <a:r>
              <a:rPr lang="en-US" sz="2800" dirty="0"/>
              <a:t>Since their beginnings, mosques have served many purposes. The main purpose of a mosque is to worship and praise Allah. It can be a community building or an open area deemed as sacred. Several mosques have domed roofs with the symbol of Islam, and many of them in Muslim countries have a tower called a minaret. Mosques don't have furniture, statues, or pictures.</a:t>
            </a:r>
          </a:p>
          <a:p>
            <a:pPr marL="186262" indent="0">
              <a:buNone/>
            </a:pPr>
            <a:endParaRPr lang="en-US" dirty="0"/>
          </a:p>
        </p:txBody>
      </p:sp>
      <p:pic>
        <p:nvPicPr>
          <p:cNvPr id="6" name="Picture 5">
            <a:extLst>
              <a:ext uri="{FF2B5EF4-FFF2-40B4-BE49-F238E27FC236}">
                <a16:creationId xmlns:a16="http://schemas.microsoft.com/office/drawing/2014/main" id="{D8F3E93F-E430-D54A-9FC9-F1A0B10EC4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698958" y="4784406"/>
            <a:ext cx="2789767" cy="1570567"/>
          </a:xfrm>
          <a:prstGeom prst="rect">
            <a:avLst/>
          </a:prstGeom>
          <a:noFill/>
          <a:ln>
            <a:noFill/>
          </a:ln>
        </p:spPr>
      </p:pic>
    </p:spTree>
    <p:extLst>
      <p:ext uri="{BB962C8B-B14F-4D97-AF65-F5344CB8AC3E}">
        <p14:creationId xmlns:p14="http://schemas.microsoft.com/office/powerpoint/2010/main" val="73536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lvl="0">
              <a:buClr>
                <a:srgbClr val="FFFFFF"/>
              </a:buClr>
              <a:buSzPts val="2700"/>
            </a:pPr>
            <a:r>
              <a:rPr lang="en-US" sz="3733" dirty="0"/>
              <a:t>The Hindu Shrine</a:t>
            </a:r>
            <a:endParaRPr sz="3600" dirty="0"/>
          </a:p>
        </p:txBody>
      </p:sp>
      <p:sp>
        <p:nvSpPr>
          <p:cNvPr id="1443" name="Google Shape;1443;p27"/>
          <p:cNvSpPr txBox="1">
            <a:spLocks noGrp="1"/>
          </p:cNvSpPr>
          <p:nvPr>
            <p:ph type="body" idx="1"/>
          </p:nvPr>
        </p:nvSpPr>
        <p:spPr>
          <a:xfrm>
            <a:off x="1522812" y="1600200"/>
            <a:ext cx="7475673"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In the Hindu religion, everyday worship occurs in three places: in one's home, in a temple, or on a street side shrine. </a:t>
            </a:r>
          </a:p>
          <a:p>
            <a:pPr marL="186262" indent="0">
              <a:buNone/>
            </a:pPr>
            <a:r>
              <a:rPr lang="en-US" sz="2800" dirty="0"/>
              <a:t>Most households have a small shrine dedicated to the gods that are significant to that house. If there is a guru, a photo is present to remind the individual of the guru's teachings. </a:t>
            </a:r>
          </a:p>
        </p:txBody>
      </p:sp>
      <p:pic>
        <p:nvPicPr>
          <p:cNvPr id="7" name="Google Shape;1499;p35">
            <a:extLst>
              <a:ext uri="{FF2B5EF4-FFF2-40B4-BE49-F238E27FC236}">
                <a16:creationId xmlns:a16="http://schemas.microsoft.com/office/drawing/2014/main" id="{D8E04C61-EEF5-924D-94B0-ACEC40FD78C4}"/>
              </a:ext>
            </a:extLst>
          </p:cNvPr>
          <p:cNvPicPr preferRelativeResize="0"/>
          <p:nvPr/>
        </p:nvPicPr>
        <p:blipFill rotWithShape="1">
          <a:blip r:embed="rId3">
            <a:alphaModFix/>
          </a:blip>
          <a:srcRect/>
          <a:stretch/>
        </p:blipFill>
        <p:spPr>
          <a:xfrm>
            <a:off x="10268484" y="32878"/>
            <a:ext cx="1466675" cy="1504281"/>
          </a:xfrm>
          <a:prstGeom prst="rect">
            <a:avLst/>
          </a:prstGeom>
          <a:noFill/>
          <a:ln>
            <a:noFill/>
          </a:ln>
        </p:spPr>
      </p:pic>
      <p:pic>
        <p:nvPicPr>
          <p:cNvPr id="3" name="Picture 2">
            <a:extLst>
              <a:ext uri="{FF2B5EF4-FFF2-40B4-BE49-F238E27FC236}">
                <a16:creationId xmlns:a16="http://schemas.microsoft.com/office/drawing/2014/main" id="{B47C0DA6-2CA5-E348-A361-BC15AFA9D21A}"/>
              </a:ext>
            </a:extLst>
          </p:cNvPr>
          <p:cNvPicPr>
            <a:picLocks noChangeAspect="1"/>
          </p:cNvPicPr>
          <p:nvPr/>
        </p:nvPicPr>
        <p:blipFill rotWithShape="1">
          <a:blip r:embed="rId4"/>
          <a:srcRect b="8787"/>
          <a:stretch/>
        </p:blipFill>
        <p:spPr>
          <a:xfrm>
            <a:off x="8619523" y="4584441"/>
            <a:ext cx="2902983" cy="1940443"/>
          </a:xfrm>
          <a:prstGeom prst="rect">
            <a:avLst/>
          </a:prstGeom>
        </p:spPr>
      </p:pic>
    </p:spTree>
    <p:extLst>
      <p:ext uri="{BB962C8B-B14F-4D97-AF65-F5344CB8AC3E}">
        <p14:creationId xmlns:p14="http://schemas.microsoft.com/office/powerpoint/2010/main" val="80143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lvl="0">
              <a:buClr>
                <a:srgbClr val="FFFFFF"/>
              </a:buClr>
              <a:buSzPts val="2700"/>
            </a:pPr>
            <a:r>
              <a:rPr lang="en-US" sz="3733" dirty="0"/>
              <a:t>The Hindu Temple</a:t>
            </a:r>
            <a:endParaRPr sz="3600" dirty="0"/>
          </a:p>
        </p:txBody>
      </p:sp>
      <p:sp>
        <p:nvSpPr>
          <p:cNvPr id="1443" name="Google Shape;1443;p27"/>
          <p:cNvSpPr txBox="1">
            <a:spLocks noGrp="1"/>
          </p:cNvSpPr>
          <p:nvPr>
            <p:ph type="body" idx="1"/>
          </p:nvPr>
        </p:nvSpPr>
        <p:spPr>
          <a:xfrm>
            <a:off x="1522812" y="1600200"/>
            <a:ext cx="7475673"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In the Hindu temple, the god or goddess are regarded as royalty. The statue is bathed and dressed, and meals and other gifts are frequently provided. Small shrines to Hindu gods and goddesses can be found on roadsides and on streets. They can stay there permanently and untended or be put on a cart and moved around.</a:t>
            </a:r>
          </a:p>
        </p:txBody>
      </p:sp>
      <p:pic>
        <p:nvPicPr>
          <p:cNvPr id="7" name="Google Shape;1499;p35">
            <a:extLst>
              <a:ext uri="{FF2B5EF4-FFF2-40B4-BE49-F238E27FC236}">
                <a16:creationId xmlns:a16="http://schemas.microsoft.com/office/drawing/2014/main" id="{D8E04C61-EEF5-924D-94B0-ACEC40FD78C4}"/>
              </a:ext>
            </a:extLst>
          </p:cNvPr>
          <p:cNvPicPr preferRelativeResize="0"/>
          <p:nvPr/>
        </p:nvPicPr>
        <p:blipFill rotWithShape="1">
          <a:blip r:embed="rId3">
            <a:alphaModFix/>
          </a:blip>
          <a:srcRect/>
          <a:stretch/>
        </p:blipFill>
        <p:spPr>
          <a:xfrm>
            <a:off x="10268484" y="32878"/>
            <a:ext cx="1466675" cy="1504281"/>
          </a:xfrm>
          <a:prstGeom prst="rect">
            <a:avLst/>
          </a:prstGeom>
          <a:noFill/>
          <a:ln>
            <a:noFill/>
          </a:ln>
        </p:spPr>
      </p:pic>
      <p:pic>
        <p:nvPicPr>
          <p:cNvPr id="5" name="Picture 4">
            <a:extLst>
              <a:ext uri="{FF2B5EF4-FFF2-40B4-BE49-F238E27FC236}">
                <a16:creationId xmlns:a16="http://schemas.microsoft.com/office/drawing/2014/main" id="{A9717581-8E13-284A-80FA-CE11E3B5DB0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68080" y="4348481"/>
            <a:ext cx="2588043" cy="1852625"/>
          </a:xfrm>
          <a:prstGeom prst="rect">
            <a:avLst/>
          </a:prstGeom>
          <a:noFill/>
          <a:ln>
            <a:noFill/>
          </a:ln>
        </p:spPr>
      </p:pic>
      <p:pic>
        <p:nvPicPr>
          <p:cNvPr id="6" name="Picture 5">
            <a:extLst>
              <a:ext uri="{FF2B5EF4-FFF2-40B4-BE49-F238E27FC236}">
                <a16:creationId xmlns:a16="http://schemas.microsoft.com/office/drawing/2014/main" id="{1D664104-955B-8E4D-8257-89D2E72F6B8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335656" y="2314108"/>
            <a:ext cx="2020467" cy="1504281"/>
          </a:xfrm>
          <a:prstGeom prst="rect">
            <a:avLst/>
          </a:prstGeom>
          <a:noFill/>
          <a:ln>
            <a:noFill/>
          </a:ln>
        </p:spPr>
      </p:pic>
    </p:spTree>
    <p:extLst>
      <p:ext uri="{BB962C8B-B14F-4D97-AF65-F5344CB8AC3E}">
        <p14:creationId xmlns:p14="http://schemas.microsoft.com/office/powerpoint/2010/main" val="214108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1" y="274637"/>
            <a:ext cx="9146380"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Not Just A Temple</a:t>
            </a:r>
            <a:endParaRPr sz="3600" dirty="0"/>
          </a:p>
        </p:txBody>
      </p:sp>
      <p:sp>
        <p:nvSpPr>
          <p:cNvPr id="1443" name="Google Shape;1443;p27"/>
          <p:cNvSpPr txBox="1">
            <a:spLocks noGrp="1"/>
          </p:cNvSpPr>
          <p:nvPr>
            <p:ph type="body" idx="1"/>
          </p:nvPr>
        </p:nvSpPr>
        <p:spPr>
          <a:xfrm>
            <a:off x="1281809" y="1834116"/>
            <a:ext cx="9387383" cy="4473377"/>
          </a:xfrm>
          <a:prstGeom prst="rect">
            <a:avLst/>
          </a:prstGeom>
          <a:noFill/>
          <a:ln>
            <a:noFill/>
          </a:ln>
        </p:spPr>
        <p:txBody>
          <a:bodyPr spcFirstLastPara="1" wrap="square" lIns="91433" tIns="45700" rIns="91433" bIns="45700" anchor="t" anchorCtr="0">
            <a:noAutofit/>
          </a:bodyPr>
          <a:lstStyle/>
          <a:p>
            <a:pPr marL="186262" indent="0">
              <a:buNone/>
            </a:pPr>
            <a:r>
              <a:rPr lang="en-US" sz="2800" dirty="0"/>
              <a:t>The word ‘temple’ is frequently used as a broad term for a house of worship. Synagogues and churches, however, are not usually referred to as temples. </a:t>
            </a:r>
          </a:p>
          <a:p>
            <a:pPr marL="186262" indent="0">
              <a:buNone/>
            </a:pPr>
            <a:r>
              <a:rPr lang="en-US" sz="2800" dirty="0"/>
              <a:t>Places of worship include Buddhist and Hindu temples, mosques, synagogues, and churches.</a:t>
            </a:r>
          </a:p>
        </p:txBody>
      </p:sp>
      <p:pic>
        <p:nvPicPr>
          <p:cNvPr id="2" name="Picture 1">
            <a:extLst>
              <a:ext uri="{FF2B5EF4-FFF2-40B4-BE49-F238E27FC236}">
                <a16:creationId xmlns:a16="http://schemas.microsoft.com/office/drawing/2014/main" id="{550ECC1C-B398-1B49-9F49-7BA41EDB59B5}"/>
              </a:ext>
            </a:extLst>
          </p:cNvPr>
          <p:cNvPicPr>
            <a:picLocks noChangeAspect="1"/>
          </p:cNvPicPr>
          <p:nvPr/>
        </p:nvPicPr>
        <p:blipFill rotWithShape="1">
          <a:blip r:embed="rId3"/>
          <a:srcRect b="6061"/>
          <a:stretch/>
        </p:blipFill>
        <p:spPr>
          <a:xfrm>
            <a:off x="8934383" y="4182141"/>
            <a:ext cx="2379848" cy="2401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2" y="274637"/>
            <a:ext cx="10482577"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What is the </a:t>
            </a:r>
            <a:br>
              <a:rPr lang="en" sz="3600" dirty="0">
                <a:solidFill>
                  <a:srgbClr val="FFFFFF"/>
                </a:solidFill>
              </a:rPr>
            </a:br>
            <a:r>
              <a:rPr lang="en" sz="3600" dirty="0">
                <a:solidFill>
                  <a:srgbClr val="FFFFFF"/>
                </a:solidFill>
              </a:rPr>
              <a:t>Zoroastrian Place of Worship?</a:t>
            </a:r>
            <a:endParaRPr sz="3600" dirty="0"/>
          </a:p>
        </p:txBody>
      </p:sp>
      <p:sp>
        <p:nvSpPr>
          <p:cNvPr id="1443" name="Google Shape;1443;p27"/>
          <p:cNvSpPr txBox="1">
            <a:spLocks noGrp="1"/>
          </p:cNvSpPr>
          <p:nvPr>
            <p:ph type="body" idx="1"/>
          </p:nvPr>
        </p:nvSpPr>
        <p:spPr>
          <a:xfrm>
            <a:off x="1281810" y="1572848"/>
            <a:ext cx="8073685" cy="4267200"/>
          </a:xfrm>
          <a:prstGeom prst="rect">
            <a:avLst/>
          </a:prstGeom>
          <a:noFill/>
          <a:ln>
            <a:noFill/>
          </a:ln>
        </p:spPr>
        <p:txBody>
          <a:bodyPr spcFirstLastPara="1" wrap="square" lIns="91433" tIns="45700" rIns="91433" bIns="45700" anchor="t" anchorCtr="0">
            <a:noAutofit/>
          </a:bodyPr>
          <a:lstStyle/>
          <a:p>
            <a:pPr marL="186262" indent="0">
              <a:buNone/>
            </a:pPr>
            <a:r>
              <a:rPr lang="en-US" dirty="0"/>
              <a:t>The followers of Zoroastrianism have several names for their place of worship including:</a:t>
            </a:r>
          </a:p>
          <a:p>
            <a:r>
              <a:rPr lang="en-US" dirty="0"/>
              <a:t>Fire Temple</a:t>
            </a:r>
          </a:p>
          <a:p>
            <a:r>
              <a:rPr lang="en-US" dirty="0" err="1"/>
              <a:t>Agiary</a:t>
            </a:r>
            <a:endParaRPr lang="en-US" dirty="0"/>
          </a:p>
          <a:p>
            <a:r>
              <a:rPr lang="en-US" dirty="0" err="1"/>
              <a:t>Atashkadeh</a:t>
            </a:r>
            <a:r>
              <a:rPr lang="en-US" dirty="0"/>
              <a:t> </a:t>
            </a:r>
          </a:p>
          <a:p>
            <a:r>
              <a:rPr lang="en-US" dirty="0" err="1"/>
              <a:t>Atashgah</a:t>
            </a:r>
            <a:r>
              <a:rPr lang="en-US" dirty="0"/>
              <a:t> </a:t>
            </a:r>
          </a:p>
          <a:p>
            <a:r>
              <a:rPr lang="en-US" dirty="0"/>
              <a:t>Dar-e </a:t>
            </a:r>
            <a:r>
              <a:rPr lang="en-US" dirty="0" err="1"/>
              <a:t>Mehr</a:t>
            </a:r>
            <a:endParaRPr lang="en-US" dirty="0"/>
          </a:p>
          <a:p>
            <a:pPr marL="0" indent="0">
              <a:spcBef>
                <a:spcPts val="0"/>
              </a:spcBef>
              <a:buSzPts val="2100"/>
              <a:buNone/>
            </a:pPr>
            <a:endParaRPr lang="en-US" sz="2800" dirty="0"/>
          </a:p>
        </p:txBody>
      </p:sp>
      <p:pic>
        <p:nvPicPr>
          <p:cNvPr id="3" name="Picture 2">
            <a:extLst>
              <a:ext uri="{FF2B5EF4-FFF2-40B4-BE49-F238E27FC236}">
                <a16:creationId xmlns:a16="http://schemas.microsoft.com/office/drawing/2014/main" id="{F71BED6E-75FA-7D45-94BA-A71909BA222E}"/>
              </a:ext>
            </a:extLst>
          </p:cNvPr>
          <p:cNvPicPr>
            <a:picLocks noChangeAspect="1"/>
          </p:cNvPicPr>
          <p:nvPr/>
        </p:nvPicPr>
        <p:blipFill>
          <a:blip r:embed="rId3"/>
          <a:stretch>
            <a:fillRect/>
          </a:stretch>
        </p:blipFill>
        <p:spPr>
          <a:xfrm>
            <a:off x="7113383" y="3706448"/>
            <a:ext cx="3796808" cy="2521968"/>
          </a:xfrm>
          <a:prstGeom prst="rect">
            <a:avLst/>
          </a:prstGeom>
        </p:spPr>
      </p:pic>
    </p:spTree>
    <p:extLst>
      <p:ext uri="{BB962C8B-B14F-4D97-AF65-F5344CB8AC3E}">
        <p14:creationId xmlns:p14="http://schemas.microsoft.com/office/powerpoint/2010/main" val="286512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8B069-7C79-4EFA-AA44-D15D7FABF4AE}"/>
              </a:ext>
            </a:extLst>
          </p:cNvPr>
          <p:cNvSpPr>
            <a:spLocks noGrp="1"/>
          </p:cNvSpPr>
          <p:nvPr>
            <p:ph type="title"/>
          </p:nvPr>
        </p:nvSpPr>
        <p:spPr/>
        <p:txBody>
          <a:bodyPr/>
          <a:lstStyle/>
          <a:p>
            <a:pPr algn="ctr"/>
            <a:r>
              <a:rPr lang="en-US" dirty="0"/>
              <a:t>Zoroastrians in different parts of the world</a:t>
            </a:r>
          </a:p>
        </p:txBody>
      </p:sp>
      <p:sp>
        <p:nvSpPr>
          <p:cNvPr id="3" name="Text Placeholder 2">
            <a:extLst>
              <a:ext uri="{FF2B5EF4-FFF2-40B4-BE49-F238E27FC236}">
                <a16:creationId xmlns:a16="http://schemas.microsoft.com/office/drawing/2014/main" id="{0985E897-24CC-4F03-8207-5B279BBE2ED7}"/>
              </a:ext>
            </a:extLst>
          </p:cNvPr>
          <p:cNvSpPr>
            <a:spLocks noGrp="1"/>
          </p:cNvSpPr>
          <p:nvPr>
            <p:ph type="body" idx="1"/>
          </p:nvPr>
        </p:nvSpPr>
        <p:spPr/>
        <p:txBody>
          <a:bodyPr/>
          <a:lstStyle/>
          <a:p>
            <a:r>
              <a:rPr lang="en-US" dirty="0"/>
              <a:t>Zoroastrians living in different parts of the world have slightly different practices of  worship but all of them pray in front of the fire or a source of light.</a:t>
            </a:r>
          </a:p>
          <a:p>
            <a:r>
              <a:rPr lang="en-US" dirty="0"/>
              <a:t>They all have a common core belief.</a:t>
            </a:r>
          </a:p>
        </p:txBody>
      </p:sp>
    </p:spTree>
    <p:extLst>
      <p:ext uri="{BB962C8B-B14F-4D97-AF65-F5344CB8AC3E}">
        <p14:creationId xmlns:p14="http://schemas.microsoft.com/office/powerpoint/2010/main" val="7483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C6B3-A15C-4E2D-9611-9EDEDB5152B1}"/>
              </a:ext>
            </a:extLst>
          </p:cNvPr>
          <p:cNvSpPr>
            <a:spLocks noGrp="1"/>
          </p:cNvSpPr>
          <p:nvPr>
            <p:ph type="title"/>
          </p:nvPr>
        </p:nvSpPr>
        <p:spPr/>
        <p:txBody>
          <a:bodyPr/>
          <a:lstStyle/>
          <a:p>
            <a:r>
              <a:rPr lang="en-US" dirty="0"/>
              <a:t>Zoroastrians in India or Parsis</a:t>
            </a:r>
          </a:p>
        </p:txBody>
      </p:sp>
      <p:pic>
        <p:nvPicPr>
          <p:cNvPr id="4" name="Picture 3">
            <a:extLst>
              <a:ext uri="{FF2B5EF4-FFF2-40B4-BE49-F238E27FC236}">
                <a16:creationId xmlns:a16="http://schemas.microsoft.com/office/drawing/2014/main" id="{612644EF-C9BE-4A56-B1D9-1F545F858F71}"/>
              </a:ext>
            </a:extLst>
          </p:cNvPr>
          <p:cNvPicPr>
            <a:picLocks noChangeAspect="1"/>
          </p:cNvPicPr>
          <p:nvPr/>
        </p:nvPicPr>
        <p:blipFill>
          <a:blip r:embed="rId2"/>
          <a:stretch>
            <a:fillRect/>
          </a:stretch>
        </p:blipFill>
        <p:spPr>
          <a:xfrm>
            <a:off x="2955901" y="2262482"/>
            <a:ext cx="6280199" cy="3552237"/>
          </a:xfrm>
          <a:prstGeom prst="rect">
            <a:avLst/>
          </a:prstGeom>
        </p:spPr>
      </p:pic>
      <p:sp>
        <p:nvSpPr>
          <p:cNvPr id="3" name="Text Placeholder 2">
            <a:extLst>
              <a:ext uri="{FF2B5EF4-FFF2-40B4-BE49-F238E27FC236}">
                <a16:creationId xmlns:a16="http://schemas.microsoft.com/office/drawing/2014/main" id="{A9598BE7-3E60-460C-8C80-61706A8C9A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856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2" y="274637"/>
            <a:ext cx="10482577"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 sz="3600" dirty="0">
                <a:solidFill>
                  <a:srgbClr val="FFFFFF"/>
                </a:solidFill>
              </a:rPr>
              <a:t>The Zoroastrian F</a:t>
            </a:r>
            <a:r>
              <a:rPr lang="en-US" sz="3600" dirty="0" err="1">
                <a:solidFill>
                  <a:srgbClr val="FFFFFF"/>
                </a:solidFill>
              </a:rPr>
              <a:t>i</a:t>
            </a:r>
            <a:r>
              <a:rPr lang="en" sz="3600" dirty="0">
                <a:solidFill>
                  <a:srgbClr val="FFFFFF"/>
                </a:solidFill>
              </a:rPr>
              <a:t>re Temple</a:t>
            </a:r>
            <a:endParaRPr sz="3600" dirty="0"/>
          </a:p>
        </p:txBody>
      </p:sp>
      <p:sp>
        <p:nvSpPr>
          <p:cNvPr id="1443" name="Google Shape;1443;p27"/>
          <p:cNvSpPr txBox="1">
            <a:spLocks noGrp="1"/>
          </p:cNvSpPr>
          <p:nvPr>
            <p:ph type="body" idx="1"/>
          </p:nvPr>
        </p:nvSpPr>
        <p:spPr>
          <a:xfrm>
            <a:off x="1281809" y="1572856"/>
            <a:ext cx="7738819"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Fire, together with clean water, are agents of ritual purity for Zoroastrians. </a:t>
            </a:r>
          </a:p>
          <a:p>
            <a:pPr marL="186262" indent="0">
              <a:buNone/>
            </a:pPr>
            <a:r>
              <a:rPr lang="en-US" sz="2800" dirty="0"/>
              <a:t>Clean, white "ash for the purification ceremonies is regarded as the basis of ritual life", which "are essentially the rites proper to the tending of a domestic fire, for the temple [fire] is that of the hearth fire raised to a new solemnity". For one "who sacrifices unto fire with fuel in his hand ..., </a:t>
            </a:r>
            <a:br>
              <a:rPr lang="en-US" sz="2800" dirty="0"/>
            </a:br>
            <a:r>
              <a:rPr lang="en-US" sz="2800" dirty="0"/>
              <a:t>is given happiness".</a:t>
            </a:r>
          </a:p>
          <a:p>
            <a:endParaRPr lang="en-US" sz="4267" dirty="0"/>
          </a:p>
          <a:p>
            <a:pPr marL="186262" indent="0">
              <a:buNone/>
            </a:pPr>
            <a:endParaRPr lang="en-US" dirty="0"/>
          </a:p>
          <a:p>
            <a:pPr marL="0" indent="0">
              <a:spcBef>
                <a:spcPts val="0"/>
              </a:spcBef>
              <a:buSzPts val="2100"/>
              <a:buNone/>
            </a:pPr>
            <a:endParaRPr lang="en-US" sz="2800" dirty="0"/>
          </a:p>
        </p:txBody>
      </p:sp>
      <p:pic>
        <p:nvPicPr>
          <p:cNvPr id="3" name="Picture 2">
            <a:extLst>
              <a:ext uri="{FF2B5EF4-FFF2-40B4-BE49-F238E27FC236}">
                <a16:creationId xmlns:a16="http://schemas.microsoft.com/office/drawing/2014/main" id="{7387FE65-A137-534F-BC50-829DAF38DD13}"/>
              </a:ext>
            </a:extLst>
          </p:cNvPr>
          <p:cNvPicPr>
            <a:picLocks noChangeAspect="1"/>
          </p:cNvPicPr>
          <p:nvPr/>
        </p:nvPicPr>
        <p:blipFill>
          <a:blip r:embed="rId3"/>
          <a:stretch>
            <a:fillRect/>
          </a:stretch>
        </p:blipFill>
        <p:spPr>
          <a:xfrm>
            <a:off x="8801625" y="3884428"/>
            <a:ext cx="2841880" cy="2442608"/>
          </a:xfrm>
          <a:prstGeom prst="rect">
            <a:avLst/>
          </a:prstGeom>
        </p:spPr>
      </p:pic>
    </p:spTree>
    <p:extLst>
      <p:ext uri="{BB962C8B-B14F-4D97-AF65-F5344CB8AC3E}">
        <p14:creationId xmlns:p14="http://schemas.microsoft.com/office/powerpoint/2010/main" val="412672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522812" y="274637"/>
            <a:ext cx="10482577" cy="1020763"/>
          </a:xfrm>
          <a:prstGeom prst="rect">
            <a:avLst/>
          </a:prstGeom>
          <a:noFill/>
          <a:ln>
            <a:noFill/>
          </a:ln>
        </p:spPr>
        <p:txBody>
          <a:bodyPr spcFirstLastPara="1" wrap="square" lIns="91433" tIns="45700" rIns="91433" bIns="45700" anchor="b" anchorCtr="0">
            <a:noAutofit/>
          </a:bodyPr>
          <a:lstStyle/>
          <a:p>
            <a:pPr>
              <a:buClr>
                <a:srgbClr val="FFFFFF"/>
              </a:buClr>
              <a:buSzPts val="2700"/>
            </a:pPr>
            <a:r>
              <a:rPr lang="en-US" sz="3600" dirty="0">
                <a:solidFill>
                  <a:srgbClr val="FFFFFF"/>
                </a:solidFill>
              </a:rPr>
              <a:t>Fire Temples in the World</a:t>
            </a:r>
            <a:endParaRPr sz="3600" dirty="0"/>
          </a:p>
        </p:txBody>
      </p:sp>
      <p:sp>
        <p:nvSpPr>
          <p:cNvPr id="1443" name="Google Shape;1443;p27"/>
          <p:cNvSpPr txBox="1">
            <a:spLocks noGrp="1"/>
          </p:cNvSpPr>
          <p:nvPr>
            <p:ph type="body" idx="1"/>
          </p:nvPr>
        </p:nvSpPr>
        <p:spPr>
          <a:xfrm>
            <a:off x="1281809" y="1572856"/>
            <a:ext cx="7738819" cy="4267200"/>
          </a:xfrm>
          <a:prstGeom prst="rect">
            <a:avLst/>
          </a:prstGeom>
          <a:noFill/>
          <a:ln>
            <a:noFill/>
          </a:ln>
        </p:spPr>
        <p:txBody>
          <a:bodyPr spcFirstLastPara="1" wrap="square" lIns="91433" tIns="45700" rIns="91433" bIns="45700" anchor="t" anchorCtr="0">
            <a:noAutofit/>
          </a:bodyPr>
          <a:lstStyle/>
          <a:p>
            <a:pPr marL="186262" indent="0">
              <a:buNone/>
            </a:pPr>
            <a:r>
              <a:rPr lang="en-US" sz="2800" dirty="0"/>
              <a:t>As of 2019, there were 177 fire temples in the world, of which 45 were in Mumbai, 105 in the rest of India, and 27 in other countries. </a:t>
            </a:r>
          </a:p>
          <a:p>
            <a:pPr marL="186262" indent="0">
              <a:buNone/>
            </a:pPr>
            <a:r>
              <a:rPr lang="en-US" sz="2800" dirty="0"/>
              <a:t>There was a religious custom in India of not allowing Zoroastrian women to enter the Fire Temple and the Tower of Silence if they marry a non-Zoroastrian person. This custom has been challenged before the Supreme Court of India after a Zoroastrian woman was denied entry into Zoroastrian institutions.</a:t>
            </a:r>
          </a:p>
          <a:p>
            <a:endParaRPr lang="en-US" sz="4267" dirty="0"/>
          </a:p>
          <a:p>
            <a:pPr marL="186262" indent="0">
              <a:buNone/>
            </a:pPr>
            <a:endParaRPr lang="en-US" dirty="0"/>
          </a:p>
          <a:p>
            <a:pPr marL="0" indent="0">
              <a:spcBef>
                <a:spcPts val="0"/>
              </a:spcBef>
              <a:buSzPts val="2100"/>
              <a:buNone/>
            </a:pPr>
            <a:endParaRPr lang="en-US" sz="2800" dirty="0"/>
          </a:p>
        </p:txBody>
      </p:sp>
      <p:pic>
        <p:nvPicPr>
          <p:cNvPr id="2" name="Picture 1">
            <a:extLst>
              <a:ext uri="{FF2B5EF4-FFF2-40B4-BE49-F238E27FC236}">
                <a16:creationId xmlns:a16="http://schemas.microsoft.com/office/drawing/2014/main" id="{34DF54AC-E203-7043-AD91-A49413A1AD2C}"/>
              </a:ext>
            </a:extLst>
          </p:cNvPr>
          <p:cNvPicPr>
            <a:picLocks noChangeAspect="1"/>
          </p:cNvPicPr>
          <p:nvPr/>
        </p:nvPicPr>
        <p:blipFill>
          <a:blip r:embed="rId3"/>
          <a:stretch>
            <a:fillRect/>
          </a:stretch>
        </p:blipFill>
        <p:spPr>
          <a:xfrm>
            <a:off x="9184855" y="4423145"/>
            <a:ext cx="2508400" cy="1684473"/>
          </a:xfrm>
          <a:prstGeom prst="rect">
            <a:avLst/>
          </a:prstGeom>
        </p:spPr>
      </p:pic>
    </p:spTree>
    <p:extLst>
      <p:ext uri="{BB962C8B-B14F-4D97-AF65-F5344CB8AC3E}">
        <p14:creationId xmlns:p14="http://schemas.microsoft.com/office/powerpoint/2010/main" val="40342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side an Agiary - a cut-out graphic">
            <a:extLst>
              <a:ext uri="{FF2B5EF4-FFF2-40B4-BE49-F238E27FC236}">
                <a16:creationId xmlns:a16="http://schemas.microsoft.com/office/drawing/2014/main" id="{78A39F6F-E096-594F-9CE3-079E5DA7A1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4474" y="283512"/>
            <a:ext cx="10203053" cy="6290977"/>
          </a:xfrm>
          <a:prstGeom prst="rect">
            <a:avLst/>
          </a:prstGeom>
          <a:noFill/>
          <a:ln>
            <a:noFill/>
          </a:ln>
        </p:spPr>
      </p:pic>
    </p:spTree>
    <p:extLst>
      <p:ext uri="{BB962C8B-B14F-4D97-AF65-F5344CB8AC3E}">
        <p14:creationId xmlns:p14="http://schemas.microsoft.com/office/powerpoint/2010/main" val="375079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lkboard 16x9">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1049</Words>
  <Application>Microsoft Office PowerPoint</Application>
  <PresentationFormat>Widescreen</PresentationFormat>
  <Paragraphs>66</Paragraphs>
  <Slides>22</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Consolas</vt:lpstr>
      <vt:lpstr>Corbel</vt:lpstr>
      <vt:lpstr>Office Theme</vt:lpstr>
      <vt:lpstr>Chalkboard 16x9</vt:lpstr>
      <vt:lpstr>Places of Worship</vt:lpstr>
      <vt:lpstr>Places of Worship</vt:lpstr>
      <vt:lpstr>Not Just A Temple</vt:lpstr>
      <vt:lpstr>What is the  Zoroastrian Place of Worship?</vt:lpstr>
      <vt:lpstr>Zoroastrians in different parts of the world</vt:lpstr>
      <vt:lpstr>Zoroastrians in India or Parsis</vt:lpstr>
      <vt:lpstr>The Zoroastrian Fire Temple</vt:lpstr>
      <vt:lpstr>Fire Temples in the World</vt:lpstr>
      <vt:lpstr>PowerPoint Presentation</vt:lpstr>
      <vt:lpstr>Zoroastrians in Iran</vt:lpstr>
      <vt:lpstr>Places of worship in Iran</vt:lpstr>
      <vt:lpstr>Atashgah (Atashkadeh)</vt:lpstr>
      <vt:lpstr>Shrines</vt:lpstr>
      <vt:lpstr>Shah Vehrahram Izad (Izad of Victory)</vt:lpstr>
      <vt:lpstr>Alters at homes</vt:lpstr>
      <vt:lpstr>Zoroastrians living in North America</vt:lpstr>
      <vt:lpstr>Other Religions Have Places of Worship</vt:lpstr>
      <vt:lpstr>The Christian Church</vt:lpstr>
      <vt:lpstr>The Jewish Synagogue</vt:lpstr>
      <vt:lpstr>The Islamic Mosque</vt:lpstr>
      <vt:lpstr>The Hindu Shrine</vt:lpstr>
      <vt:lpstr>The Hindu Temple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Places of Worship</dc:title>
  <dc:creator>Artemis Javanshir</dc:creator>
  <cp:lastModifiedBy>Artemis Javanshir</cp:lastModifiedBy>
  <cp:revision>1</cp:revision>
  <dcterms:created xsi:type="dcterms:W3CDTF">2023-12-25T23:46:05Z</dcterms:created>
  <dcterms:modified xsi:type="dcterms:W3CDTF">2023-12-25T23:53:12Z</dcterms:modified>
</cp:coreProperties>
</file>