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9" r:id="rId4"/>
    <p:sldId id="260" r:id="rId5"/>
    <p:sldId id="261" r:id="rId6"/>
    <p:sldId id="263" r:id="rId7"/>
    <p:sldId id="262" r:id="rId8"/>
    <p:sldId id="264" r:id="rId9"/>
    <p:sldId id="266" r:id="rId10"/>
    <p:sldId id="277" r:id="rId11"/>
    <p:sldId id="269" r:id="rId12"/>
    <p:sldId id="265" r:id="rId13"/>
    <p:sldId id="270" r:id="rId14"/>
    <p:sldId id="271" r:id="rId15"/>
    <p:sldId id="272" r:id="rId16"/>
    <p:sldId id="273" r:id="rId17"/>
    <p:sldId id="274" r:id="rId18"/>
    <p:sldId id="276" r:id="rId19"/>
    <p:sldId id="27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58"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temis Javanshir" userId="59835868965f2672" providerId="LiveId" clId="{C5CEC925-F848-4878-968E-29F60BA3B479}"/>
    <pc:docChg chg="modSld">
      <pc:chgData name="Artemis Javanshir" userId="59835868965f2672" providerId="LiveId" clId="{C5CEC925-F848-4878-968E-29F60BA3B479}" dt="2023-12-27T04:11:05.503" v="1" actId="1076"/>
      <pc:docMkLst>
        <pc:docMk/>
      </pc:docMkLst>
      <pc:sldChg chg="addSp modSp mod">
        <pc:chgData name="Artemis Javanshir" userId="59835868965f2672" providerId="LiveId" clId="{C5CEC925-F848-4878-968E-29F60BA3B479}" dt="2023-12-27T04:11:05.503" v="1" actId="1076"/>
        <pc:sldMkLst>
          <pc:docMk/>
          <pc:sldMk cId="432243909" sldId="256"/>
        </pc:sldMkLst>
        <pc:picChg chg="add mod">
          <ac:chgData name="Artemis Javanshir" userId="59835868965f2672" providerId="LiveId" clId="{C5CEC925-F848-4878-968E-29F60BA3B479}" dt="2023-12-27T04:11:05.503" v="1" actId="1076"/>
          <ac:picMkLst>
            <pc:docMk/>
            <pc:sldMk cId="432243909" sldId="256"/>
            <ac:picMk id="6" creationId="{07EE8CF3-52C0-3126-5641-BDF1BCFB1CD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88635D-0BB2-42D2-A977-F1C32C2BC9E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F04D6BF-1FF1-46FF-982B-E929B5C12040}">
      <dgm:prSet/>
      <dgm:spPr/>
      <dgm:t>
        <a:bodyPr/>
        <a:lstStyle/>
        <a:p>
          <a:r>
            <a:rPr lang="en-US"/>
            <a:t>God is known by several names:</a:t>
          </a:r>
        </a:p>
      </dgm:t>
    </dgm:pt>
    <dgm:pt modelId="{6EAC6F42-5B0D-4B76-A209-72ECEAF4C7DE}" type="parTrans" cxnId="{0B7A0F96-5C78-4B7A-BD0B-16EB8D265590}">
      <dgm:prSet/>
      <dgm:spPr/>
      <dgm:t>
        <a:bodyPr/>
        <a:lstStyle/>
        <a:p>
          <a:endParaRPr lang="en-US"/>
        </a:p>
      </dgm:t>
    </dgm:pt>
    <dgm:pt modelId="{D6CF5B72-4FE6-4E6F-AF9F-0475C41696E4}" type="sibTrans" cxnId="{0B7A0F96-5C78-4B7A-BD0B-16EB8D265590}">
      <dgm:prSet/>
      <dgm:spPr/>
      <dgm:t>
        <a:bodyPr/>
        <a:lstStyle/>
        <a:p>
          <a:endParaRPr lang="en-US"/>
        </a:p>
      </dgm:t>
    </dgm:pt>
    <dgm:pt modelId="{46F20412-CF58-4943-8299-DE91BFEFA84F}">
      <dgm:prSet/>
      <dgm:spPr/>
      <dgm:t>
        <a:bodyPr/>
        <a:lstStyle/>
        <a:p>
          <a:r>
            <a:rPr lang="en-US" dirty="0"/>
            <a:t>Sat (truth)</a:t>
          </a:r>
        </a:p>
      </dgm:t>
    </dgm:pt>
    <dgm:pt modelId="{0D429292-E618-4531-8E1E-7BAB70515F95}" type="parTrans" cxnId="{5239547B-B3D7-4101-81DF-41C60E1DBFBB}">
      <dgm:prSet/>
      <dgm:spPr/>
      <dgm:t>
        <a:bodyPr/>
        <a:lstStyle/>
        <a:p>
          <a:endParaRPr lang="en-US"/>
        </a:p>
      </dgm:t>
    </dgm:pt>
    <dgm:pt modelId="{5BFC9981-EBCC-43D1-8803-8545A9B1F6CD}" type="sibTrans" cxnId="{5239547B-B3D7-4101-81DF-41C60E1DBFBB}">
      <dgm:prSet/>
      <dgm:spPr/>
      <dgm:t>
        <a:bodyPr/>
        <a:lstStyle/>
        <a:p>
          <a:endParaRPr lang="en-US"/>
        </a:p>
      </dgm:t>
    </dgm:pt>
    <dgm:pt modelId="{EFA043E0-358B-4543-8385-90BB2FE06442}">
      <dgm:prSet/>
      <dgm:spPr/>
      <dgm:t>
        <a:bodyPr/>
        <a:lstStyle/>
        <a:p>
          <a:r>
            <a:rPr lang="en-US" dirty="0"/>
            <a:t>Sat Guru (true Guru)</a:t>
          </a:r>
        </a:p>
      </dgm:t>
    </dgm:pt>
    <dgm:pt modelId="{35D15207-49B3-4744-A09E-C1C8976F4550}" type="parTrans" cxnId="{D3BDCF35-E8B9-4802-9CB4-8CCEF29735CA}">
      <dgm:prSet/>
      <dgm:spPr/>
      <dgm:t>
        <a:bodyPr/>
        <a:lstStyle/>
        <a:p>
          <a:endParaRPr lang="en-US"/>
        </a:p>
      </dgm:t>
    </dgm:pt>
    <dgm:pt modelId="{15501BE6-3B01-4EF9-925C-819366CC343E}" type="sibTrans" cxnId="{D3BDCF35-E8B9-4802-9CB4-8CCEF29735CA}">
      <dgm:prSet/>
      <dgm:spPr/>
      <dgm:t>
        <a:bodyPr/>
        <a:lstStyle/>
        <a:p>
          <a:endParaRPr lang="en-US"/>
        </a:p>
      </dgm:t>
    </dgm:pt>
    <dgm:pt modelId="{1682B15D-9C8F-4702-8529-A3CD64A005FE}">
      <dgm:prSet/>
      <dgm:spPr/>
      <dgm:t>
        <a:bodyPr/>
        <a:lstStyle/>
        <a:p>
          <a:r>
            <a:rPr lang="en-US" dirty="0"/>
            <a:t>Akal </a:t>
          </a:r>
          <a:r>
            <a:rPr lang="en-US" dirty="0" err="1"/>
            <a:t>Purakh</a:t>
          </a:r>
          <a:r>
            <a:rPr lang="en-US" dirty="0"/>
            <a:t> (timeless being)</a:t>
          </a:r>
        </a:p>
      </dgm:t>
    </dgm:pt>
    <dgm:pt modelId="{8AE9428A-1229-4E76-B8C4-927EA37C4216}" type="parTrans" cxnId="{6B4E845A-CB77-46C0-B3CA-6FA4CB31FC15}">
      <dgm:prSet/>
      <dgm:spPr/>
      <dgm:t>
        <a:bodyPr/>
        <a:lstStyle/>
        <a:p>
          <a:endParaRPr lang="en-US"/>
        </a:p>
      </dgm:t>
    </dgm:pt>
    <dgm:pt modelId="{CB915A28-88C9-4D2A-B498-8D2E49DB01C7}" type="sibTrans" cxnId="{6B4E845A-CB77-46C0-B3CA-6FA4CB31FC15}">
      <dgm:prSet/>
      <dgm:spPr/>
      <dgm:t>
        <a:bodyPr/>
        <a:lstStyle/>
        <a:p>
          <a:endParaRPr lang="en-US"/>
        </a:p>
      </dgm:t>
    </dgm:pt>
    <dgm:pt modelId="{D2B7BD63-B497-4CC0-91D3-4DD077181B9C}">
      <dgm:prSet/>
      <dgm:spPr/>
      <dgm:t>
        <a:bodyPr/>
        <a:lstStyle/>
        <a:p>
          <a:r>
            <a:rPr lang="en-US"/>
            <a:t>Kartar (creator)</a:t>
          </a:r>
        </a:p>
      </dgm:t>
    </dgm:pt>
    <dgm:pt modelId="{0DA379BC-EA5D-47E5-B3A6-51A8F5717EA2}" type="parTrans" cxnId="{C7C2DD7E-C805-4362-ADAD-7E21420915BA}">
      <dgm:prSet/>
      <dgm:spPr/>
      <dgm:t>
        <a:bodyPr/>
        <a:lstStyle/>
        <a:p>
          <a:endParaRPr lang="en-US"/>
        </a:p>
      </dgm:t>
    </dgm:pt>
    <dgm:pt modelId="{31BDCDE9-4DB1-4F02-98A7-E24E2BB83FBE}" type="sibTrans" cxnId="{C7C2DD7E-C805-4362-ADAD-7E21420915BA}">
      <dgm:prSet/>
      <dgm:spPr/>
      <dgm:t>
        <a:bodyPr/>
        <a:lstStyle/>
        <a:p>
          <a:endParaRPr lang="en-US"/>
        </a:p>
      </dgm:t>
    </dgm:pt>
    <dgm:pt modelId="{C9FA701B-9235-468B-8BD8-11CB3157EC12}">
      <dgm:prSet/>
      <dgm:spPr/>
      <dgm:t>
        <a:bodyPr/>
        <a:lstStyle/>
        <a:p>
          <a:r>
            <a:rPr lang="en-US" dirty="0" err="1"/>
            <a:t>Wahi</a:t>
          </a:r>
          <a:r>
            <a:rPr lang="en-US" dirty="0"/>
            <a:t>-Guru (“praise to the Guru)</a:t>
          </a:r>
        </a:p>
      </dgm:t>
    </dgm:pt>
    <dgm:pt modelId="{13AC796C-13FC-46AE-B078-386A7C68817C}" type="parTrans" cxnId="{223B94D8-858F-49A7-9B9F-7A6293350D20}">
      <dgm:prSet/>
      <dgm:spPr/>
      <dgm:t>
        <a:bodyPr/>
        <a:lstStyle/>
        <a:p>
          <a:endParaRPr lang="en-US"/>
        </a:p>
      </dgm:t>
    </dgm:pt>
    <dgm:pt modelId="{FF2D79F4-AF26-4E12-9A57-510544B30794}" type="sibTrans" cxnId="{223B94D8-858F-49A7-9B9F-7A6293350D20}">
      <dgm:prSet/>
      <dgm:spPr/>
      <dgm:t>
        <a:bodyPr/>
        <a:lstStyle/>
        <a:p>
          <a:endParaRPr lang="en-US"/>
        </a:p>
      </dgm:t>
    </dgm:pt>
    <dgm:pt modelId="{49094DDF-E422-441B-86FE-B438A1B3E739}">
      <dgm:prSet/>
      <dgm:spPr/>
      <dgm:t>
        <a:bodyPr/>
        <a:lstStyle/>
        <a:p>
          <a:r>
            <a:rPr lang="en-US" dirty="0"/>
            <a:t>Sikh religious worship involves deep thinking and reflection of the divine Name. </a:t>
          </a:r>
        </a:p>
        <a:p>
          <a:r>
            <a:rPr lang="en-US" dirty="0">
              <a:solidFill>
                <a:srgbClr val="FFFF00"/>
              </a:solidFill>
            </a:rPr>
            <a:t>What does Zoroastrian worship involve?</a:t>
          </a:r>
        </a:p>
      </dgm:t>
    </dgm:pt>
    <dgm:pt modelId="{DB116A07-563D-4622-92A1-7EC518BC85CD}" type="parTrans" cxnId="{9D42E683-BE4D-4B78-BEDD-FD377600205B}">
      <dgm:prSet/>
      <dgm:spPr/>
      <dgm:t>
        <a:bodyPr/>
        <a:lstStyle/>
        <a:p>
          <a:endParaRPr lang="en-US"/>
        </a:p>
      </dgm:t>
    </dgm:pt>
    <dgm:pt modelId="{7F1FB54E-6AB7-400F-A9F7-1A1D1C2CC70F}" type="sibTrans" cxnId="{9D42E683-BE4D-4B78-BEDD-FD377600205B}">
      <dgm:prSet/>
      <dgm:spPr/>
      <dgm:t>
        <a:bodyPr/>
        <a:lstStyle/>
        <a:p>
          <a:endParaRPr lang="en-US"/>
        </a:p>
      </dgm:t>
    </dgm:pt>
    <dgm:pt modelId="{597D03D5-A7DB-4770-B648-16E94545E100}">
      <dgm:prSet/>
      <dgm:spPr/>
      <dgm:t>
        <a:bodyPr/>
        <a:lstStyle/>
        <a:p>
          <a:r>
            <a:rPr lang="en-US" dirty="0">
              <a:solidFill>
                <a:srgbClr val="0070C0"/>
              </a:solidFill>
            </a:rPr>
            <a:t>What is the name of God in Zoroastrianism and what does it mean?</a:t>
          </a:r>
        </a:p>
      </dgm:t>
    </dgm:pt>
    <dgm:pt modelId="{57ECC0CE-6108-48A5-9566-15C84C3EA04E}" type="parTrans" cxnId="{DFE6C1CD-24E3-43BA-B65D-CC7AD9E56D33}">
      <dgm:prSet/>
      <dgm:spPr/>
    </dgm:pt>
    <dgm:pt modelId="{F0119483-155C-457B-AE70-F33C86268F10}" type="sibTrans" cxnId="{DFE6C1CD-24E3-43BA-B65D-CC7AD9E56D33}">
      <dgm:prSet/>
      <dgm:spPr/>
    </dgm:pt>
    <dgm:pt modelId="{F4715960-A2D0-4C60-BD52-D68B997E9F02}" type="pres">
      <dgm:prSet presAssocID="{2588635D-0BB2-42D2-A977-F1C32C2BC9E8}" presName="linear" presStyleCnt="0">
        <dgm:presLayoutVars>
          <dgm:animLvl val="lvl"/>
          <dgm:resizeHandles val="exact"/>
        </dgm:presLayoutVars>
      </dgm:prSet>
      <dgm:spPr/>
    </dgm:pt>
    <dgm:pt modelId="{9F34A413-5FAC-4255-8A92-AFF2B982510B}" type="pres">
      <dgm:prSet presAssocID="{DF04D6BF-1FF1-46FF-982B-E929B5C12040}" presName="parentText" presStyleLbl="node1" presStyleIdx="0" presStyleCnt="2">
        <dgm:presLayoutVars>
          <dgm:chMax val="0"/>
          <dgm:bulletEnabled val="1"/>
        </dgm:presLayoutVars>
      </dgm:prSet>
      <dgm:spPr/>
    </dgm:pt>
    <dgm:pt modelId="{A3D925EF-EA29-42CD-88D7-D6E1BD30E239}" type="pres">
      <dgm:prSet presAssocID="{DF04D6BF-1FF1-46FF-982B-E929B5C12040}" presName="childText" presStyleLbl="revTx" presStyleIdx="0" presStyleCnt="1">
        <dgm:presLayoutVars>
          <dgm:bulletEnabled val="1"/>
        </dgm:presLayoutVars>
      </dgm:prSet>
      <dgm:spPr/>
    </dgm:pt>
    <dgm:pt modelId="{192EA5A1-DE3B-45AF-8676-1CFA9F2CE2DF}" type="pres">
      <dgm:prSet presAssocID="{49094DDF-E422-441B-86FE-B438A1B3E739}" presName="parentText" presStyleLbl="node1" presStyleIdx="1" presStyleCnt="2">
        <dgm:presLayoutVars>
          <dgm:chMax val="0"/>
          <dgm:bulletEnabled val="1"/>
        </dgm:presLayoutVars>
      </dgm:prSet>
      <dgm:spPr/>
    </dgm:pt>
  </dgm:ptLst>
  <dgm:cxnLst>
    <dgm:cxn modelId="{D4A4B80A-F948-4170-B7A1-79E8F370FDDC}" type="presOf" srcId="{1682B15D-9C8F-4702-8529-A3CD64A005FE}" destId="{A3D925EF-EA29-42CD-88D7-D6E1BD30E239}" srcOrd="0" destOrd="2" presId="urn:microsoft.com/office/officeart/2005/8/layout/vList2"/>
    <dgm:cxn modelId="{65DE0B20-7519-4D06-832F-707118A34D7F}" type="presOf" srcId="{49094DDF-E422-441B-86FE-B438A1B3E739}" destId="{192EA5A1-DE3B-45AF-8676-1CFA9F2CE2DF}" srcOrd="0" destOrd="0" presId="urn:microsoft.com/office/officeart/2005/8/layout/vList2"/>
    <dgm:cxn modelId="{B938CD20-2347-478F-AAA1-4744C3D905F9}" type="presOf" srcId="{D2B7BD63-B497-4CC0-91D3-4DD077181B9C}" destId="{A3D925EF-EA29-42CD-88D7-D6E1BD30E239}" srcOrd="0" destOrd="3" presId="urn:microsoft.com/office/officeart/2005/8/layout/vList2"/>
    <dgm:cxn modelId="{D3BDCF35-E8B9-4802-9CB4-8CCEF29735CA}" srcId="{DF04D6BF-1FF1-46FF-982B-E929B5C12040}" destId="{EFA043E0-358B-4543-8385-90BB2FE06442}" srcOrd="1" destOrd="0" parTransId="{35D15207-49B3-4744-A09E-C1C8976F4550}" sibTransId="{15501BE6-3B01-4EF9-925C-819366CC343E}"/>
    <dgm:cxn modelId="{AF58A338-2673-43B4-B6D1-736D34863AE6}" type="presOf" srcId="{DF04D6BF-1FF1-46FF-982B-E929B5C12040}" destId="{9F34A413-5FAC-4255-8A92-AFF2B982510B}" srcOrd="0" destOrd="0" presId="urn:microsoft.com/office/officeart/2005/8/layout/vList2"/>
    <dgm:cxn modelId="{D725DA4A-DD72-4813-A8A8-CD2079EA14F8}" type="presOf" srcId="{46F20412-CF58-4943-8299-DE91BFEFA84F}" destId="{A3D925EF-EA29-42CD-88D7-D6E1BD30E239}" srcOrd="0" destOrd="0" presId="urn:microsoft.com/office/officeart/2005/8/layout/vList2"/>
    <dgm:cxn modelId="{7DDC2E72-275B-4A3E-9D47-62E04027A032}" type="presOf" srcId="{597D03D5-A7DB-4770-B648-16E94545E100}" destId="{A3D925EF-EA29-42CD-88D7-D6E1BD30E239}" srcOrd="0" destOrd="5" presId="urn:microsoft.com/office/officeart/2005/8/layout/vList2"/>
    <dgm:cxn modelId="{6B4E845A-CB77-46C0-B3CA-6FA4CB31FC15}" srcId="{DF04D6BF-1FF1-46FF-982B-E929B5C12040}" destId="{1682B15D-9C8F-4702-8529-A3CD64A005FE}" srcOrd="2" destOrd="0" parTransId="{8AE9428A-1229-4E76-B8C4-927EA37C4216}" sibTransId="{CB915A28-88C9-4D2A-B498-8D2E49DB01C7}"/>
    <dgm:cxn modelId="{5239547B-B3D7-4101-81DF-41C60E1DBFBB}" srcId="{DF04D6BF-1FF1-46FF-982B-E929B5C12040}" destId="{46F20412-CF58-4943-8299-DE91BFEFA84F}" srcOrd="0" destOrd="0" parTransId="{0D429292-E618-4531-8E1E-7BAB70515F95}" sibTransId="{5BFC9981-EBCC-43D1-8803-8545A9B1F6CD}"/>
    <dgm:cxn modelId="{C7C2DD7E-C805-4362-ADAD-7E21420915BA}" srcId="{DF04D6BF-1FF1-46FF-982B-E929B5C12040}" destId="{D2B7BD63-B497-4CC0-91D3-4DD077181B9C}" srcOrd="3" destOrd="0" parTransId="{0DA379BC-EA5D-47E5-B3A6-51A8F5717EA2}" sibTransId="{31BDCDE9-4DB1-4F02-98A7-E24E2BB83FBE}"/>
    <dgm:cxn modelId="{9D42E683-BE4D-4B78-BEDD-FD377600205B}" srcId="{2588635D-0BB2-42D2-A977-F1C32C2BC9E8}" destId="{49094DDF-E422-441B-86FE-B438A1B3E739}" srcOrd="1" destOrd="0" parTransId="{DB116A07-563D-4622-92A1-7EC518BC85CD}" sibTransId="{7F1FB54E-6AB7-400F-A9F7-1A1D1C2CC70F}"/>
    <dgm:cxn modelId="{0B7A0F96-5C78-4B7A-BD0B-16EB8D265590}" srcId="{2588635D-0BB2-42D2-A977-F1C32C2BC9E8}" destId="{DF04D6BF-1FF1-46FF-982B-E929B5C12040}" srcOrd="0" destOrd="0" parTransId="{6EAC6F42-5B0D-4B76-A209-72ECEAF4C7DE}" sibTransId="{D6CF5B72-4FE6-4E6F-AF9F-0475C41696E4}"/>
    <dgm:cxn modelId="{61A3B4C7-DD45-497C-BA9F-BA9963B0F23A}" type="presOf" srcId="{C9FA701B-9235-468B-8BD8-11CB3157EC12}" destId="{A3D925EF-EA29-42CD-88D7-D6E1BD30E239}" srcOrd="0" destOrd="4" presId="urn:microsoft.com/office/officeart/2005/8/layout/vList2"/>
    <dgm:cxn modelId="{DFE6C1CD-24E3-43BA-B65D-CC7AD9E56D33}" srcId="{DF04D6BF-1FF1-46FF-982B-E929B5C12040}" destId="{597D03D5-A7DB-4770-B648-16E94545E100}" srcOrd="5" destOrd="0" parTransId="{57ECC0CE-6108-48A5-9566-15C84C3EA04E}" sibTransId="{F0119483-155C-457B-AE70-F33C86268F10}"/>
    <dgm:cxn modelId="{5F1000D5-6027-4877-9014-08AEE11E955D}" type="presOf" srcId="{2588635D-0BB2-42D2-A977-F1C32C2BC9E8}" destId="{F4715960-A2D0-4C60-BD52-D68B997E9F02}" srcOrd="0" destOrd="0" presId="urn:microsoft.com/office/officeart/2005/8/layout/vList2"/>
    <dgm:cxn modelId="{223B94D8-858F-49A7-9B9F-7A6293350D20}" srcId="{DF04D6BF-1FF1-46FF-982B-E929B5C12040}" destId="{C9FA701B-9235-468B-8BD8-11CB3157EC12}" srcOrd="4" destOrd="0" parTransId="{13AC796C-13FC-46AE-B078-386A7C68817C}" sibTransId="{FF2D79F4-AF26-4E12-9A57-510544B30794}"/>
    <dgm:cxn modelId="{A66F93FC-F688-42FB-9C4A-97F34C0EC9AD}" type="presOf" srcId="{EFA043E0-358B-4543-8385-90BB2FE06442}" destId="{A3D925EF-EA29-42CD-88D7-D6E1BD30E239}" srcOrd="0" destOrd="1" presId="urn:microsoft.com/office/officeart/2005/8/layout/vList2"/>
    <dgm:cxn modelId="{8092E548-7EF8-45AE-BD67-31538A8003CB}" type="presParOf" srcId="{F4715960-A2D0-4C60-BD52-D68B997E9F02}" destId="{9F34A413-5FAC-4255-8A92-AFF2B982510B}" srcOrd="0" destOrd="0" presId="urn:microsoft.com/office/officeart/2005/8/layout/vList2"/>
    <dgm:cxn modelId="{BE720BA7-DFD3-4F80-9003-7EAAB1765FAE}" type="presParOf" srcId="{F4715960-A2D0-4C60-BD52-D68B997E9F02}" destId="{A3D925EF-EA29-42CD-88D7-D6E1BD30E239}" srcOrd="1" destOrd="0" presId="urn:microsoft.com/office/officeart/2005/8/layout/vList2"/>
    <dgm:cxn modelId="{28AEAE0B-3737-4B66-A974-F59D5C610008}" type="presParOf" srcId="{F4715960-A2D0-4C60-BD52-D68B997E9F02}" destId="{192EA5A1-DE3B-45AF-8676-1CFA9F2CE2DF}"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4A413-5FAC-4255-8A92-AFF2B982510B}">
      <dsp:nvSpPr>
        <dsp:cNvPr id="0" name=""/>
        <dsp:cNvSpPr/>
      </dsp:nvSpPr>
      <dsp:spPr>
        <a:xfrm>
          <a:off x="0" y="51429"/>
          <a:ext cx="6263640" cy="153653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God is known by several names:</a:t>
          </a:r>
        </a:p>
      </dsp:txBody>
      <dsp:txXfrm>
        <a:off x="75008" y="126437"/>
        <a:ext cx="6113624" cy="1386523"/>
      </dsp:txXfrm>
    </dsp:sp>
    <dsp:sp modelId="{A3D925EF-EA29-42CD-88D7-D6E1BD30E239}">
      <dsp:nvSpPr>
        <dsp:cNvPr id="0" name=""/>
        <dsp:cNvSpPr/>
      </dsp:nvSpPr>
      <dsp:spPr>
        <a:xfrm>
          <a:off x="0" y="1587968"/>
          <a:ext cx="6263640" cy="232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Sat (truth)</a:t>
          </a:r>
        </a:p>
        <a:p>
          <a:pPr marL="228600" lvl="1" indent="-228600" algn="l" defTabSz="889000">
            <a:lnSpc>
              <a:spcPct val="90000"/>
            </a:lnSpc>
            <a:spcBef>
              <a:spcPct val="0"/>
            </a:spcBef>
            <a:spcAft>
              <a:spcPct val="20000"/>
            </a:spcAft>
            <a:buChar char="•"/>
          </a:pPr>
          <a:r>
            <a:rPr lang="en-US" sz="2000" kern="1200" dirty="0"/>
            <a:t>Sat Guru (true Guru)</a:t>
          </a:r>
        </a:p>
        <a:p>
          <a:pPr marL="228600" lvl="1" indent="-228600" algn="l" defTabSz="889000">
            <a:lnSpc>
              <a:spcPct val="90000"/>
            </a:lnSpc>
            <a:spcBef>
              <a:spcPct val="0"/>
            </a:spcBef>
            <a:spcAft>
              <a:spcPct val="20000"/>
            </a:spcAft>
            <a:buChar char="•"/>
          </a:pPr>
          <a:r>
            <a:rPr lang="en-US" sz="2000" kern="1200" dirty="0"/>
            <a:t>Akal </a:t>
          </a:r>
          <a:r>
            <a:rPr lang="en-US" sz="2000" kern="1200" dirty="0" err="1"/>
            <a:t>Purakh</a:t>
          </a:r>
          <a:r>
            <a:rPr lang="en-US" sz="2000" kern="1200" dirty="0"/>
            <a:t> (timeless being)</a:t>
          </a:r>
        </a:p>
        <a:p>
          <a:pPr marL="228600" lvl="1" indent="-228600" algn="l" defTabSz="889000">
            <a:lnSpc>
              <a:spcPct val="90000"/>
            </a:lnSpc>
            <a:spcBef>
              <a:spcPct val="0"/>
            </a:spcBef>
            <a:spcAft>
              <a:spcPct val="20000"/>
            </a:spcAft>
            <a:buChar char="•"/>
          </a:pPr>
          <a:r>
            <a:rPr lang="en-US" sz="2000" kern="1200"/>
            <a:t>Kartar (creator)</a:t>
          </a:r>
        </a:p>
        <a:p>
          <a:pPr marL="228600" lvl="1" indent="-228600" algn="l" defTabSz="889000">
            <a:lnSpc>
              <a:spcPct val="90000"/>
            </a:lnSpc>
            <a:spcBef>
              <a:spcPct val="0"/>
            </a:spcBef>
            <a:spcAft>
              <a:spcPct val="20000"/>
            </a:spcAft>
            <a:buChar char="•"/>
          </a:pPr>
          <a:r>
            <a:rPr lang="en-US" sz="2000" kern="1200" dirty="0" err="1"/>
            <a:t>Wahi</a:t>
          </a:r>
          <a:r>
            <a:rPr lang="en-US" sz="2000" kern="1200" dirty="0"/>
            <a:t>-Guru (“praise to the Guru)</a:t>
          </a:r>
        </a:p>
        <a:p>
          <a:pPr marL="228600" lvl="1" indent="-228600" algn="l" defTabSz="889000">
            <a:lnSpc>
              <a:spcPct val="90000"/>
            </a:lnSpc>
            <a:spcBef>
              <a:spcPct val="0"/>
            </a:spcBef>
            <a:spcAft>
              <a:spcPct val="20000"/>
            </a:spcAft>
            <a:buChar char="•"/>
          </a:pPr>
          <a:r>
            <a:rPr lang="en-US" sz="2000" kern="1200" dirty="0">
              <a:solidFill>
                <a:srgbClr val="0070C0"/>
              </a:solidFill>
            </a:rPr>
            <a:t>What is the name of God in Zoroastrianism and what does it mean?</a:t>
          </a:r>
        </a:p>
      </dsp:txBody>
      <dsp:txXfrm>
        <a:off x="0" y="1587968"/>
        <a:ext cx="6263640" cy="2328750"/>
      </dsp:txXfrm>
    </dsp:sp>
    <dsp:sp modelId="{192EA5A1-DE3B-45AF-8676-1CFA9F2CE2DF}">
      <dsp:nvSpPr>
        <dsp:cNvPr id="0" name=""/>
        <dsp:cNvSpPr/>
      </dsp:nvSpPr>
      <dsp:spPr>
        <a:xfrm>
          <a:off x="0" y="3916719"/>
          <a:ext cx="6263640" cy="153653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Sikh religious worship involves deep thinking and reflection of the divine Name. </a:t>
          </a:r>
        </a:p>
        <a:p>
          <a:pPr marL="0" lvl="0" indent="0" algn="l" defTabSz="1111250">
            <a:lnSpc>
              <a:spcPct val="90000"/>
            </a:lnSpc>
            <a:spcBef>
              <a:spcPct val="0"/>
            </a:spcBef>
            <a:spcAft>
              <a:spcPct val="35000"/>
            </a:spcAft>
            <a:buNone/>
          </a:pPr>
          <a:r>
            <a:rPr lang="en-US" sz="2500" kern="1200" dirty="0">
              <a:solidFill>
                <a:srgbClr val="FFFF00"/>
              </a:solidFill>
            </a:rPr>
            <a:t>What does Zoroastrian worship involve?</a:t>
          </a:r>
        </a:p>
      </dsp:txBody>
      <dsp:txXfrm>
        <a:off x="75008" y="3991727"/>
        <a:ext cx="6113624" cy="138652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9B938-9F78-9253-155B-6E659E6A5B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E7A9E4-21D3-EEDD-3D6F-332F7BA8D1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D01163-60BD-2B55-E0CB-447CB2BD730A}"/>
              </a:ext>
            </a:extLst>
          </p:cNvPr>
          <p:cNvSpPr>
            <a:spLocks noGrp="1"/>
          </p:cNvSpPr>
          <p:nvPr>
            <p:ph type="dt" sz="half" idx="10"/>
          </p:nvPr>
        </p:nvSpPr>
        <p:spPr/>
        <p:txBody>
          <a:bodyPr/>
          <a:lstStyle/>
          <a:p>
            <a:fld id="{A25403FA-EB31-42B0-BB3D-1F4C07ECE461}" type="datetimeFigureOut">
              <a:rPr lang="en-US" smtClean="0"/>
              <a:t>12/26/2023</a:t>
            </a:fld>
            <a:endParaRPr lang="en-US"/>
          </a:p>
        </p:txBody>
      </p:sp>
      <p:sp>
        <p:nvSpPr>
          <p:cNvPr id="5" name="Footer Placeholder 4">
            <a:extLst>
              <a:ext uri="{FF2B5EF4-FFF2-40B4-BE49-F238E27FC236}">
                <a16:creationId xmlns:a16="http://schemas.microsoft.com/office/drawing/2014/main" id="{5F47CC13-F5D1-65EB-8C1A-BECE096570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F1260-64B7-F4A2-E745-1366E551E303}"/>
              </a:ext>
            </a:extLst>
          </p:cNvPr>
          <p:cNvSpPr>
            <a:spLocks noGrp="1"/>
          </p:cNvSpPr>
          <p:nvPr>
            <p:ph type="sldNum" sz="quarter" idx="12"/>
          </p:nvPr>
        </p:nvSpPr>
        <p:spPr/>
        <p:txBody>
          <a:bodyPr/>
          <a:lstStyle/>
          <a:p>
            <a:fld id="{18F198AB-BFE1-4FFB-B3BC-F9487EEAC094}" type="slidenum">
              <a:rPr lang="en-US" smtClean="0"/>
              <a:t>‹#›</a:t>
            </a:fld>
            <a:endParaRPr lang="en-US"/>
          </a:p>
        </p:txBody>
      </p:sp>
    </p:spTree>
    <p:extLst>
      <p:ext uri="{BB962C8B-B14F-4D97-AF65-F5344CB8AC3E}">
        <p14:creationId xmlns:p14="http://schemas.microsoft.com/office/powerpoint/2010/main" val="485412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1271-9825-AEB3-7BFE-1A3788A350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F768B1-0302-6390-938A-EEF7CD9F39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B6CEF4-FC69-4AC2-A3D1-698D5AF27B7F}"/>
              </a:ext>
            </a:extLst>
          </p:cNvPr>
          <p:cNvSpPr>
            <a:spLocks noGrp="1"/>
          </p:cNvSpPr>
          <p:nvPr>
            <p:ph type="dt" sz="half" idx="10"/>
          </p:nvPr>
        </p:nvSpPr>
        <p:spPr/>
        <p:txBody>
          <a:bodyPr/>
          <a:lstStyle/>
          <a:p>
            <a:fld id="{A25403FA-EB31-42B0-BB3D-1F4C07ECE461}" type="datetimeFigureOut">
              <a:rPr lang="en-US" smtClean="0"/>
              <a:t>12/26/2023</a:t>
            </a:fld>
            <a:endParaRPr lang="en-US"/>
          </a:p>
        </p:txBody>
      </p:sp>
      <p:sp>
        <p:nvSpPr>
          <p:cNvPr id="5" name="Footer Placeholder 4">
            <a:extLst>
              <a:ext uri="{FF2B5EF4-FFF2-40B4-BE49-F238E27FC236}">
                <a16:creationId xmlns:a16="http://schemas.microsoft.com/office/drawing/2014/main" id="{F2342889-7D40-DE7C-5317-F56007854A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C77D94-44BA-86CA-3856-28FE6FC98C57}"/>
              </a:ext>
            </a:extLst>
          </p:cNvPr>
          <p:cNvSpPr>
            <a:spLocks noGrp="1"/>
          </p:cNvSpPr>
          <p:nvPr>
            <p:ph type="sldNum" sz="quarter" idx="12"/>
          </p:nvPr>
        </p:nvSpPr>
        <p:spPr/>
        <p:txBody>
          <a:bodyPr/>
          <a:lstStyle/>
          <a:p>
            <a:fld id="{18F198AB-BFE1-4FFB-B3BC-F9487EEAC094}" type="slidenum">
              <a:rPr lang="en-US" smtClean="0"/>
              <a:t>‹#›</a:t>
            </a:fld>
            <a:endParaRPr lang="en-US"/>
          </a:p>
        </p:txBody>
      </p:sp>
    </p:spTree>
    <p:extLst>
      <p:ext uri="{BB962C8B-B14F-4D97-AF65-F5344CB8AC3E}">
        <p14:creationId xmlns:p14="http://schemas.microsoft.com/office/powerpoint/2010/main" val="1922294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6F0D93-CCA6-1961-7EFB-6ED189E931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E00763-2EC4-82C4-055F-9543ADD644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D4A85-3B4C-D52B-457C-589F48609D81}"/>
              </a:ext>
            </a:extLst>
          </p:cNvPr>
          <p:cNvSpPr>
            <a:spLocks noGrp="1"/>
          </p:cNvSpPr>
          <p:nvPr>
            <p:ph type="dt" sz="half" idx="10"/>
          </p:nvPr>
        </p:nvSpPr>
        <p:spPr/>
        <p:txBody>
          <a:bodyPr/>
          <a:lstStyle/>
          <a:p>
            <a:fld id="{A25403FA-EB31-42B0-BB3D-1F4C07ECE461}" type="datetimeFigureOut">
              <a:rPr lang="en-US" smtClean="0"/>
              <a:t>12/26/2023</a:t>
            </a:fld>
            <a:endParaRPr lang="en-US"/>
          </a:p>
        </p:txBody>
      </p:sp>
      <p:sp>
        <p:nvSpPr>
          <p:cNvPr id="5" name="Footer Placeholder 4">
            <a:extLst>
              <a:ext uri="{FF2B5EF4-FFF2-40B4-BE49-F238E27FC236}">
                <a16:creationId xmlns:a16="http://schemas.microsoft.com/office/drawing/2014/main" id="{E47DBCAD-73F7-B10C-4D5A-44E7A9F93C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54DB1-1F26-C4A1-808F-516786C2D8D8}"/>
              </a:ext>
            </a:extLst>
          </p:cNvPr>
          <p:cNvSpPr>
            <a:spLocks noGrp="1"/>
          </p:cNvSpPr>
          <p:nvPr>
            <p:ph type="sldNum" sz="quarter" idx="12"/>
          </p:nvPr>
        </p:nvSpPr>
        <p:spPr/>
        <p:txBody>
          <a:bodyPr/>
          <a:lstStyle/>
          <a:p>
            <a:fld id="{18F198AB-BFE1-4FFB-B3BC-F9487EEAC094}" type="slidenum">
              <a:rPr lang="en-US" smtClean="0"/>
              <a:t>‹#›</a:t>
            </a:fld>
            <a:endParaRPr lang="en-US"/>
          </a:p>
        </p:txBody>
      </p:sp>
    </p:spTree>
    <p:extLst>
      <p:ext uri="{BB962C8B-B14F-4D97-AF65-F5344CB8AC3E}">
        <p14:creationId xmlns:p14="http://schemas.microsoft.com/office/powerpoint/2010/main" val="4038363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EC2D0-74B7-EF29-57B8-DE36D5746D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7B08C7-DC89-F25D-3E19-7085C494C4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19FAAD-4599-C7F5-3FBE-CDC1218C5C6E}"/>
              </a:ext>
            </a:extLst>
          </p:cNvPr>
          <p:cNvSpPr>
            <a:spLocks noGrp="1"/>
          </p:cNvSpPr>
          <p:nvPr>
            <p:ph type="dt" sz="half" idx="10"/>
          </p:nvPr>
        </p:nvSpPr>
        <p:spPr/>
        <p:txBody>
          <a:bodyPr/>
          <a:lstStyle/>
          <a:p>
            <a:fld id="{3756F1EC-2204-4F96-9684-2050A00D4865}" type="datetimeFigureOut">
              <a:rPr lang="en-US" smtClean="0"/>
              <a:t>12/26/2023</a:t>
            </a:fld>
            <a:endParaRPr lang="en-US"/>
          </a:p>
        </p:txBody>
      </p:sp>
      <p:sp>
        <p:nvSpPr>
          <p:cNvPr id="5" name="Footer Placeholder 4">
            <a:extLst>
              <a:ext uri="{FF2B5EF4-FFF2-40B4-BE49-F238E27FC236}">
                <a16:creationId xmlns:a16="http://schemas.microsoft.com/office/drawing/2014/main" id="{F28B965E-766F-F078-A1B4-A9E5C89B7A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58BF74-8BB4-B571-8EBB-D3E442AF17FA}"/>
              </a:ext>
            </a:extLst>
          </p:cNvPr>
          <p:cNvSpPr>
            <a:spLocks noGrp="1"/>
          </p:cNvSpPr>
          <p:nvPr>
            <p:ph type="sldNum" sz="quarter" idx="12"/>
          </p:nvPr>
        </p:nvSpPr>
        <p:spPr/>
        <p:txBody>
          <a:bodyPr/>
          <a:lstStyle/>
          <a:p>
            <a:fld id="{B0B5B24C-7C37-47CD-A84B-9C12B18CB319}" type="slidenum">
              <a:rPr lang="en-US" smtClean="0"/>
              <a:t>‹#›</a:t>
            </a:fld>
            <a:endParaRPr lang="en-US"/>
          </a:p>
        </p:txBody>
      </p:sp>
    </p:spTree>
    <p:extLst>
      <p:ext uri="{BB962C8B-B14F-4D97-AF65-F5344CB8AC3E}">
        <p14:creationId xmlns:p14="http://schemas.microsoft.com/office/powerpoint/2010/main" val="353500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DA732-46B6-3663-6588-EB6BE888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44F6B5-95F2-EFB9-CD1D-6217892EC0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FD8A99-9C4F-5E80-F2B9-8A98F4BC9541}"/>
              </a:ext>
            </a:extLst>
          </p:cNvPr>
          <p:cNvSpPr>
            <a:spLocks noGrp="1"/>
          </p:cNvSpPr>
          <p:nvPr>
            <p:ph type="dt" sz="half" idx="10"/>
          </p:nvPr>
        </p:nvSpPr>
        <p:spPr/>
        <p:txBody>
          <a:bodyPr/>
          <a:lstStyle/>
          <a:p>
            <a:fld id="{3756F1EC-2204-4F96-9684-2050A00D4865}" type="datetimeFigureOut">
              <a:rPr lang="en-US" smtClean="0"/>
              <a:t>12/26/2023</a:t>
            </a:fld>
            <a:endParaRPr lang="en-US"/>
          </a:p>
        </p:txBody>
      </p:sp>
      <p:sp>
        <p:nvSpPr>
          <p:cNvPr id="5" name="Footer Placeholder 4">
            <a:extLst>
              <a:ext uri="{FF2B5EF4-FFF2-40B4-BE49-F238E27FC236}">
                <a16:creationId xmlns:a16="http://schemas.microsoft.com/office/drawing/2014/main" id="{C72F7338-DD76-FB71-9196-8E4672FA49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D28304-08CF-1BA2-B327-CC45BFC239DC}"/>
              </a:ext>
            </a:extLst>
          </p:cNvPr>
          <p:cNvSpPr>
            <a:spLocks noGrp="1"/>
          </p:cNvSpPr>
          <p:nvPr>
            <p:ph type="sldNum" sz="quarter" idx="12"/>
          </p:nvPr>
        </p:nvSpPr>
        <p:spPr/>
        <p:txBody>
          <a:bodyPr/>
          <a:lstStyle/>
          <a:p>
            <a:fld id="{B0B5B24C-7C37-47CD-A84B-9C12B18CB319}" type="slidenum">
              <a:rPr lang="en-US" smtClean="0"/>
              <a:t>‹#›</a:t>
            </a:fld>
            <a:endParaRPr lang="en-US"/>
          </a:p>
        </p:txBody>
      </p:sp>
    </p:spTree>
    <p:extLst>
      <p:ext uri="{BB962C8B-B14F-4D97-AF65-F5344CB8AC3E}">
        <p14:creationId xmlns:p14="http://schemas.microsoft.com/office/powerpoint/2010/main" val="2065529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B80B3-13BC-99FA-0257-7DB236DC7A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A7CF21-4836-C96C-22C0-3DD41CE26E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AE9C99-297A-9A76-9506-9853F23023A6}"/>
              </a:ext>
            </a:extLst>
          </p:cNvPr>
          <p:cNvSpPr>
            <a:spLocks noGrp="1"/>
          </p:cNvSpPr>
          <p:nvPr>
            <p:ph type="dt" sz="half" idx="10"/>
          </p:nvPr>
        </p:nvSpPr>
        <p:spPr/>
        <p:txBody>
          <a:bodyPr/>
          <a:lstStyle/>
          <a:p>
            <a:fld id="{3756F1EC-2204-4F96-9684-2050A00D4865}" type="datetimeFigureOut">
              <a:rPr lang="en-US" smtClean="0"/>
              <a:t>12/26/2023</a:t>
            </a:fld>
            <a:endParaRPr lang="en-US"/>
          </a:p>
        </p:txBody>
      </p:sp>
      <p:sp>
        <p:nvSpPr>
          <p:cNvPr id="5" name="Footer Placeholder 4">
            <a:extLst>
              <a:ext uri="{FF2B5EF4-FFF2-40B4-BE49-F238E27FC236}">
                <a16:creationId xmlns:a16="http://schemas.microsoft.com/office/drawing/2014/main" id="{BF2000DD-2DA0-B532-1D8D-CC1FAF866E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50DB0-83B8-1F55-7D3E-3B05BEA5F3E6}"/>
              </a:ext>
            </a:extLst>
          </p:cNvPr>
          <p:cNvSpPr>
            <a:spLocks noGrp="1"/>
          </p:cNvSpPr>
          <p:nvPr>
            <p:ph type="sldNum" sz="quarter" idx="12"/>
          </p:nvPr>
        </p:nvSpPr>
        <p:spPr/>
        <p:txBody>
          <a:bodyPr/>
          <a:lstStyle/>
          <a:p>
            <a:fld id="{B0B5B24C-7C37-47CD-A84B-9C12B18CB319}" type="slidenum">
              <a:rPr lang="en-US" smtClean="0"/>
              <a:t>‹#›</a:t>
            </a:fld>
            <a:endParaRPr lang="en-US"/>
          </a:p>
        </p:txBody>
      </p:sp>
    </p:spTree>
    <p:extLst>
      <p:ext uri="{BB962C8B-B14F-4D97-AF65-F5344CB8AC3E}">
        <p14:creationId xmlns:p14="http://schemas.microsoft.com/office/powerpoint/2010/main" val="1195968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568A8-6CAE-4FF6-E0BE-6018F392BD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FE2AC7-D852-1538-C00E-3AB4273C7E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1B2C71-235F-EB44-D752-2B21E447C1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623099-FA35-AD00-39B9-C020380B612B}"/>
              </a:ext>
            </a:extLst>
          </p:cNvPr>
          <p:cNvSpPr>
            <a:spLocks noGrp="1"/>
          </p:cNvSpPr>
          <p:nvPr>
            <p:ph type="dt" sz="half" idx="10"/>
          </p:nvPr>
        </p:nvSpPr>
        <p:spPr/>
        <p:txBody>
          <a:bodyPr/>
          <a:lstStyle/>
          <a:p>
            <a:fld id="{3756F1EC-2204-4F96-9684-2050A00D4865}" type="datetimeFigureOut">
              <a:rPr lang="en-US" smtClean="0"/>
              <a:t>12/26/2023</a:t>
            </a:fld>
            <a:endParaRPr lang="en-US"/>
          </a:p>
        </p:txBody>
      </p:sp>
      <p:sp>
        <p:nvSpPr>
          <p:cNvPr id="6" name="Footer Placeholder 5">
            <a:extLst>
              <a:ext uri="{FF2B5EF4-FFF2-40B4-BE49-F238E27FC236}">
                <a16:creationId xmlns:a16="http://schemas.microsoft.com/office/drawing/2014/main" id="{9BF1BDA4-BB49-B604-2F3E-4A3678E480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E80B60-FEF1-E5AC-A3B7-B393264FEDD5}"/>
              </a:ext>
            </a:extLst>
          </p:cNvPr>
          <p:cNvSpPr>
            <a:spLocks noGrp="1"/>
          </p:cNvSpPr>
          <p:nvPr>
            <p:ph type="sldNum" sz="quarter" idx="12"/>
          </p:nvPr>
        </p:nvSpPr>
        <p:spPr/>
        <p:txBody>
          <a:bodyPr/>
          <a:lstStyle/>
          <a:p>
            <a:fld id="{B0B5B24C-7C37-47CD-A84B-9C12B18CB319}" type="slidenum">
              <a:rPr lang="en-US" smtClean="0"/>
              <a:t>‹#›</a:t>
            </a:fld>
            <a:endParaRPr lang="en-US"/>
          </a:p>
        </p:txBody>
      </p:sp>
    </p:spTree>
    <p:extLst>
      <p:ext uri="{BB962C8B-B14F-4D97-AF65-F5344CB8AC3E}">
        <p14:creationId xmlns:p14="http://schemas.microsoft.com/office/powerpoint/2010/main" val="3272113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5C32D-9D14-185E-C8D9-5F460BBD2C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1BC62B-9380-2F80-D4A6-C0D2503DF2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A3B75F-80EC-378F-BADC-1194EA0468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3E42F2-3B9A-13CC-5F1E-0718F283B5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E34B2-6DF5-AE68-B0EC-97F1602B25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7D7F09-2FA9-B09E-FD55-228845C9EFF1}"/>
              </a:ext>
            </a:extLst>
          </p:cNvPr>
          <p:cNvSpPr>
            <a:spLocks noGrp="1"/>
          </p:cNvSpPr>
          <p:nvPr>
            <p:ph type="dt" sz="half" idx="10"/>
          </p:nvPr>
        </p:nvSpPr>
        <p:spPr/>
        <p:txBody>
          <a:bodyPr/>
          <a:lstStyle/>
          <a:p>
            <a:fld id="{3756F1EC-2204-4F96-9684-2050A00D4865}" type="datetimeFigureOut">
              <a:rPr lang="en-US" smtClean="0"/>
              <a:t>12/26/2023</a:t>
            </a:fld>
            <a:endParaRPr lang="en-US"/>
          </a:p>
        </p:txBody>
      </p:sp>
      <p:sp>
        <p:nvSpPr>
          <p:cNvPr id="8" name="Footer Placeholder 7">
            <a:extLst>
              <a:ext uri="{FF2B5EF4-FFF2-40B4-BE49-F238E27FC236}">
                <a16:creationId xmlns:a16="http://schemas.microsoft.com/office/drawing/2014/main" id="{7FA72293-AC72-B240-725F-83569E5068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EFB405-3EFE-7B56-AA6C-F016D21EEFAC}"/>
              </a:ext>
            </a:extLst>
          </p:cNvPr>
          <p:cNvSpPr>
            <a:spLocks noGrp="1"/>
          </p:cNvSpPr>
          <p:nvPr>
            <p:ph type="sldNum" sz="quarter" idx="12"/>
          </p:nvPr>
        </p:nvSpPr>
        <p:spPr/>
        <p:txBody>
          <a:bodyPr/>
          <a:lstStyle/>
          <a:p>
            <a:fld id="{B0B5B24C-7C37-47CD-A84B-9C12B18CB319}" type="slidenum">
              <a:rPr lang="en-US" smtClean="0"/>
              <a:t>‹#›</a:t>
            </a:fld>
            <a:endParaRPr lang="en-US"/>
          </a:p>
        </p:txBody>
      </p:sp>
    </p:spTree>
    <p:extLst>
      <p:ext uri="{BB962C8B-B14F-4D97-AF65-F5344CB8AC3E}">
        <p14:creationId xmlns:p14="http://schemas.microsoft.com/office/powerpoint/2010/main" val="2452111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98457-7AF1-CB75-0B5B-515FEA05DB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36387B-5C4F-5594-B4E9-A887F2F779DA}"/>
              </a:ext>
            </a:extLst>
          </p:cNvPr>
          <p:cNvSpPr>
            <a:spLocks noGrp="1"/>
          </p:cNvSpPr>
          <p:nvPr>
            <p:ph type="dt" sz="half" idx="10"/>
          </p:nvPr>
        </p:nvSpPr>
        <p:spPr/>
        <p:txBody>
          <a:bodyPr/>
          <a:lstStyle/>
          <a:p>
            <a:fld id="{3756F1EC-2204-4F96-9684-2050A00D4865}" type="datetimeFigureOut">
              <a:rPr lang="en-US" smtClean="0"/>
              <a:t>12/26/2023</a:t>
            </a:fld>
            <a:endParaRPr lang="en-US"/>
          </a:p>
        </p:txBody>
      </p:sp>
      <p:sp>
        <p:nvSpPr>
          <p:cNvPr id="4" name="Footer Placeholder 3">
            <a:extLst>
              <a:ext uri="{FF2B5EF4-FFF2-40B4-BE49-F238E27FC236}">
                <a16:creationId xmlns:a16="http://schemas.microsoft.com/office/drawing/2014/main" id="{183559CB-8935-FD2E-D8B3-BC253ED12F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E0A344-5B97-FDB9-4B18-51313B3DC158}"/>
              </a:ext>
            </a:extLst>
          </p:cNvPr>
          <p:cNvSpPr>
            <a:spLocks noGrp="1"/>
          </p:cNvSpPr>
          <p:nvPr>
            <p:ph type="sldNum" sz="quarter" idx="12"/>
          </p:nvPr>
        </p:nvSpPr>
        <p:spPr/>
        <p:txBody>
          <a:bodyPr/>
          <a:lstStyle/>
          <a:p>
            <a:fld id="{B0B5B24C-7C37-47CD-A84B-9C12B18CB319}" type="slidenum">
              <a:rPr lang="en-US" smtClean="0"/>
              <a:t>‹#›</a:t>
            </a:fld>
            <a:endParaRPr lang="en-US"/>
          </a:p>
        </p:txBody>
      </p:sp>
    </p:spTree>
    <p:extLst>
      <p:ext uri="{BB962C8B-B14F-4D97-AF65-F5344CB8AC3E}">
        <p14:creationId xmlns:p14="http://schemas.microsoft.com/office/powerpoint/2010/main" val="1044522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A2B8C7-B558-7B09-8E07-4E149DE08C49}"/>
              </a:ext>
            </a:extLst>
          </p:cNvPr>
          <p:cNvSpPr>
            <a:spLocks noGrp="1"/>
          </p:cNvSpPr>
          <p:nvPr>
            <p:ph type="dt" sz="half" idx="10"/>
          </p:nvPr>
        </p:nvSpPr>
        <p:spPr/>
        <p:txBody>
          <a:bodyPr/>
          <a:lstStyle/>
          <a:p>
            <a:fld id="{3756F1EC-2204-4F96-9684-2050A00D4865}" type="datetimeFigureOut">
              <a:rPr lang="en-US" smtClean="0"/>
              <a:t>12/26/2023</a:t>
            </a:fld>
            <a:endParaRPr lang="en-US"/>
          </a:p>
        </p:txBody>
      </p:sp>
      <p:sp>
        <p:nvSpPr>
          <p:cNvPr id="3" name="Footer Placeholder 2">
            <a:extLst>
              <a:ext uri="{FF2B5EF4-FFF2-40B4-BE49-F238E27FC236}">
                <a16:creationId xmlns:a16="http://schemas.microsoft.com/office/drawing/2014/main" id="{5E0E6250-DF3B-6595-54FF-49459C630F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BABC0B-7228-F1BE-C8E7-FFB37A2C6799}"/>
              </a:ext>
            </a:extLst>
          </p:cNvPr>
          <p:cNvSpPr>
            <a:spLocks noGrp="1"/>
          </p:cNvSpPr>
          <p:nvPr>
            <p:ph type="sldNum" sz="quarter" idx="12"/>
          </p:nvPr>
        </p:nvSpPr>
        <p:spPr/>
        <p:txBody>
          <a:bodyPr/>
          <a:lstStyle/>
          <a:p>
            <a:fld id="{B0B5B24C-7C37-47CD-A84B-9C12B18CB319}" type="slidenum">
              <a:rPr lang="en-US" smtClean="0"/>
              <a:t>‹#›</a:t>
            </a:fld>
            <a:endParaRPr lang="en-US"/>
          </a:p>
        </p:txBody>
      </p:sp>
    </p:spTree>
    <p:extLst>
      <p:ext uri="{BB962C8B-B14F-4D97-AF65-F5344CB8AC3E}">
        <p14:creationId xmlns:p14="http://schemas.microsoft.com/office/powerpoint/2010/main" val="3973808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BB946-9F7D-C856-E959-8EA1D0FB91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51DBAD-197D-28CC-0266-5DAB68CA37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E13F70-545B-C32F-11BE-774B5BFEF4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55F165-2362-0C53-1624-2A14956B0CB6}"/>
              </a:ext>
            </a:extLst>
          </p:cNvPr>
          <p:cNvSpPr>
            <a:spLocks noGrp="1"/>
          </p:cNvSpPr>
          <p:nvPr>
            <p:ph type="dt" sz="half" idx="10"/>
          </p:nvPr>
        </p:nvSpPr>
        <p:spPr/>
        <p:txBody>
          <a:bodyPr/>
          <a:lstStyle/>
          <a:p>
            <a:fld id="{3756F1EC-2204-4F96-9684-2050A00D4865}" type="datetimeFigureOut">
              <a:rPr lang="en-US" smtClean="0"/>
              <a:t>12/26/2023</a:t>
            </a:fld>
            <a:endParaRPr lang="en-US"/>
          </a:p>
        </p:txBody>
      </p:sp>
      <p:sp>
        <p:nvSpPr>
          <p:cNvPr id="6" name="Footer Placeholder 5">
            <a:extLst>
              <a:ext uri="{FF2B5EF4-FFF2-40B4-BE49-F238E27FC236}">
                <a16:creationId xmlns:a16="http://schemas.microsoft.com/office/drawing/2014/main" id="{D8B144F5-A3CB-3434-C386-9297383696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A54D09-277F-0DE7-4B60-D5C59C44E65B}"/>
              </a:ext>
            </a:extLst>
          </p:cNvPr>
          <p:cNvSpPr>
            <a:spLocks noGrp="1"/>
          </p:cNvSpPr>
          <p:nvPr>
            <p:ph type="sldNum" sz="quarter" idx="12"/>
          </p:nvPr>
        </p:nvSpPr>
        <p:spPr/>
        <p:txBody>
          <a:bodyPr/>
          <a:lstStyle/>
          <a:p>
            <a:fld id="{B0B5B24C-7C37-47CD-A84B-9C12B18CB319}" type="slidenum">
              <a:rPr lang="en-US" smtClean="0"/>
              <a:t>‹#›</a:t>
            </a:fld>
            <a:endParaRPr lang="en-US"/>
          </a:p>
        </p:txBody>
      </p:sp>
    </p:spTree>
    <p:extLst>
      <p:ext uri="{BB962C8B-B14F-4D97-AF65-F5344CB8AC3E}">
        <p14:creationId xmlns:p14="http://schemas.microsoft.com/office/powerpoint/2010/main" val="3918757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9C24-8A1C-00C4-B26B-96C7C6DAE1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0F6DF1-2EDB-B7D6-E240-F130C27A04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E7044F-E709-A6FA-A220-0CBE2A845DA4}"/>
              </a:ext>
            </a:extLst>
          </p:cNvPr>
          <p:cNvSpPr>
            <a:spLocks noGrp="1"/>
          </p:cNvSpPr>
          <p:nvPr>
            <p:ph type="dt" sz="half" idx="10"/>
          </p:nvPr>
        </p:nvSpPr>
        <p:spPr/>
        <p:txBody>
          <a:bodyPr/>
          <a:lstStyle/>
          <a:p>
            <a:fld id="{A25403FA-EB31-42B0-BB3D-1F4C07ECE461}" type="datetimeFigureOut">
              <a:rPr lang="en-US" smtClean="0"/>
              <a:t>12/26/2023</a:t>
            </a:fld>
            <a:endParaRPr lang="en-US"/>
          </a:p>
        </p:txBody>
      </p:sp>
      <p:sp>
        <p:nvSpPr>
          <p:cNvPr id="5" name="Footer Placeholder 4">
            <a:extLst>
              <a:ext uri="{FF2B5EF4-FFF2-40B4-BE49-F238E27FC236}">
                <a16:creationId xmlns:a16="http://schemas.microsoft.com/office/drawing/2014/main" id="{6279B584-DB88-207F-68D5-9382247D47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842BCD-AA19-A81D-D6EA-91B07BB3B9B5}"/>
              </a:ext>
            </a:extLst>
          </p:cNvPr>
          <p:cNvSpPr>
            <a:spLocks noGrp="1"/>
          </p:cNvSpPr>
          <p:nvPr>
            <p:ph type="sldNum" sz="quarter" idx="12"/>
          </p:nvPr>
        </p:nvSpPr>
        <p:spPr/>
        <p:txBody>
          <a:bodyPr/>
          <a:lstStyle/>
          <a:p>
            <a:fld id="{18F198AB-BFE1-4FFB-B3BC-F9487EEAC094}" type="slidenum">
              <a:rPr lang="en-US" smtClean="0"/>
              <a:t>‹#›</a:t>
            </a:fld>
            <a:endParaRPr lang="en-US"/>
          </a:p>
        </p:txBody>
      </p:sp>
    </p:spTree>
    <p:extLst>
      <p:ext uri="{BB962C8B-B14F-4D97-AF65-F5344CB8AC3E}">
        <p14:creationId xmlns:p14="http://schemas.microsoft.com/office/powerpoint/2010/main" val="32197035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0BEAD-E08B-751F-6460-18FAC173AC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E91820-FD9C-005C-7131-B2ACEEC58F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499972-8AFE-95B2-5F13-090CC28C1E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7AB3AE-ECFD-94F3-6670-19666491D022}"/>
              </a:ext>
            </a:extLst>
          </p:cNvPr>
          <p:cNvSpPr>
            <a:spLocks noGrp="1"/>
          </p:cNvSpPr>
          <p:nvPr>
            <p:ph type="dt" sz="half" idx="10"/>
          </p:nvPr>
        </p:nvSpPr>
        <p:spPr/>
        <p:txBody>
          <a:bodyPr/>
          <a:lstStyle/>
          <a:p>
            <a:fld id="{3756F1EC-2204-4F96-9684-2050A00D4865}" type="datetimeFigureOut">
              <a:rPr lang="en-US" smtClean="0"/>
              <a:t>12/26/2023</a:t>
            </a:fld>
            <a:endParaRPr lang="en-US"/>
          </a:p>
        </p:txBody>
      </p:sp>
      <p:sp>
        <p:nvSpPr>
          <p:cNvPr id="6" name="Footer Placeholder 5">
            <a:extLst>
              <a:ext uri="{FF2B5EF4-FFF2-40B4-BE49-F238E27FC236}">
                <a16:creationId xmlns:a16="http://schemas.microsoft.com/office/drawing/2014/main" id="{65491067-2880-00F0-32E0-5B598EE402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EA4F9F-D811-F503-E9EF-94F74EE477C0}"/>
              </a:ext>
            </a:extLst>
          </p:cNvPr>
          <p:cNvSpPr>
            <a:spLocks noGrp="1"/>
          </p:cNvSpPr>
          <p:nvPr>
            <p:ph type="sldNum" sz="quarter" idx="12"/>
          </p:nvPr>
        </p:nvSpPr>
        <p:spPr/>
        <p:txBody>
          <a:bodyPr/>
          <a:lstStyle/>
          <a:p>
            <a:fld id="{B0B5B24C-7C37-47CD-A84B-9C12B18CB319}" type="slidenum">
              <a:rPr lang="en-US" smtClean="0"/>
              <a:t>‹#›</a:t>
            </a:fld>
            <a:endParaRPr lang="en-US"/>
          </a:p>
        </p:txBody>
      </p:sp>
    </p:spTree>
    <p:extLst>
      <p:ext uri="{BB962C8B-B14F-4D97-AF65-F5344CB8AC3E}">
        <p14:creationId xmlns:p14="http://schemas.microsoft.com/office/powerpoint/2010/main" val="2790807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EFCF4-D2C0-E086-81B5-0609A08346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334612-83D9-11D0-0E4C-2F640E16FE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1328F3-F33D-B0CB-CB4D-4001B0FFC8CD}"/>
              </a:ext>
            </a:extLst>
          </p:cNvPr>
          <p:cNvSpPr>
            <a:spLocks noGrp="1"/>
          </p:cNvSpPr>
          <p:nvPr>
            <p:ph type="dt" sz="half" idx="10"/>
          </p:nvPr>
        </p:nvSpPr>
        <p:spPr/>
        <p:txBody>
          <a:bodyPr/>
          <a:lstStyle/>
          <a:p>
            <a:fld id="{3756F1EC-2204-4F96-9684-2050A00D4865}" type="datetimeFigureOut">
              <a:rPr lang="en-US" smtClean="0"/>
              <a:t>12/26/2023</a:t>
            </a:fld>
            <a:endParaRPr lang="en-US"/>
          </a:p>
        </p:txBody>
      </p:sp>
      <p:sp>
        <p:nvSpPr>
          <p:cNvPr id="5" name="Footer Placeholder 4">
            <a:extLst>
              <a:ext uri="{FF2B5EF4-FFF2-40B4-BE49-F238E27FC236}">
                <a16:creationId xmlns:a16="http://schemas.microsoft.com/office/drawing/2014/main" id="{F9263C57-A193-34A3-9101-4212D287BD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CD52D2-D6CE-7F2D-2983-5224EBA7BC10}"/>
              </a:ext>
            </a:extLst>
          </p:cNvPr>
          <p:cNvSpPr>
            <a:spLocks noGrp="1"/>
          </p:cNvSpPr>
          <p:nvPr>
            <p:ph type="sldNum" sz="quarter" idx="12"/>
          </p:nvPr>
        </p:nvSpPr>
        <p:spPr/>
        <p:txBody>
          <a:bodyPr/>
          <a:lstStyle/>
          <a:p>
            <a:fld id="{B0B5B24C-7C37-47CD-A84B-9C12B18CB319}" type="slidenum">
              <a:rPr lang="en-US" smtClean="0"/>
              <a:t>‹#›</a:t>
            </a:fld>
            <a:endParaRPr lang="en-US"/>
          </a:p>
        </p:txBody>
      </p:sp>
    </p:spTree>
    <p:extLst>
      <p:ext uri="{BB962C8B-B14F-4D97-AF65-F5344CB8AC3E}">
        <p14:creationId xmlns:p14="http://schemas.microsoft.com/office/powerpoint/2010/main" val="3012837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379371-0E7E-FCB4-DC77-B9E01E744B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5AEABF-C1A6-BC57-3F04-1008AAA8FF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320FC8-93C5-0939-8494-B15E80BFE35E}"/>
              </a:ext>
            </a:extLst>
          </p:cNvPr>
          <p:cNvSpPr>
            <a:spLocks noGrp="1"/>
          </p:cNvSpPr>
          <p:nvPr>
            <p:ph type="dt" sz="half" idx="10"/>
          </p:nvPr>
        </p:nvSpPr>
        <p:spPr/>
        <p:txBody>
          <a:bodyPr/>
          <a:lstStyle/>
          <a:p>
            <a:fld id="{3756F1EC-2204-4F96-9684-2050A00D4865}" type="datetimeFigureOut">
              <a:rPr lang="en-US" smtClean="0"/>
              <a:t>12/26/2023</a:t>
            </a:fld>
            <a:endParaRPr lang="en-US"/>
          </a:p>
        </p:txBody>
      </p:sp>
      <p:sp>
        <p:nvSpPr>
          <p:cNvPr id="5" name="Footer Placeholder 4">
            <a:extLst>
              <a:ext uri="{FF2B5EF4-FFF2-40B4-BE49-F238E27FC236}">
                <a16:creationId xmlns:a16="http://schemas.microsoft.com/office/drawing/2014/main" id="{04282B9B-1C27-8FF2-9C00-8A356F25FE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7991D1-5378-F37E-DA27-D37F1620BA66}"/>
              </a:ext>
            </a:extLst>
          </p:cNvPr>
          <p:cNvSpPr>
            <a:spLocks noGrp="1"/>
          </p:cNvSpPr>
          <p:nvPr>
            <p:ph type="sldNum" sz="quarter" idx="12"/>
          </p:nvPr>
        </p:nvSpPr>
        <p:spPr/>
        <p:txBody>
          <a:bodyPr/>
          <a:lstStyle/>
          <a:p>
            <a:fld id="{B0B5B24C-7C37-47CD-A84B-9C12B18CB319}" type="slidenum">
              <a:rPr lang="en-US" smtClean="0"/>
              <a:t>‹#›</a:t>
            </a:fld>
            <a:endParaRPr lang="en-US"/>
          </a:p>
        </p:txBody>
      </p:sp>
    </p:spTree>
    <p:extLst>
      <p:ext uri="{BB962C8B-B14F-4D97-AF65-F5344CB8AC3E}">
        <p14:creationId xmlns:p14="http://schemas.microsoft.com/office/powerpoint/2010/main" val="2547759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20B95-A850-5736-8DCC-894C73954B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1B328D-22CA-EC60-E65F-7E173BD02E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DFFB77-646A-EFB5-352B-2B65C5D635AD}"/>
              </a:ext>
            </a:extLst>
          </p:cNvPr>
          <p:cNvSpPr>
            <a:spLocks noGrp="1"/>
          </p:cNvSpPr>
          <p:nvPr>
            <p:ph type="dt" sz="half" idx="10"/>
          </p:nvPr>
        </p:nvSpPr>
        <p:spPr/>
        <p:txBody>
          <a:bodyPr/>
          <a:lstStyle/>
          <a:p>
            <a:fld id="{A25403FA-EB31-42B0-BB3D-1F4C07ECE461}" type="datetimeFigureOut">
              <a:rPr lang="en-US" smtClean="0"/>
              <a:t>12/26/2023</a:t>
            </a:fld>
            <a:endParaRPr lang="en-US"/>
          </a:p>
        </p:txBody>
      </p:sp>
      <p:sp>
        <p:nvSpPr>
          <p:cNvPr id="5" name="Footer Placeholder 4">
            <a:extLst>
              <a:ext uri="{FF2B5EF4-FFF2-40B4-BE49-F238E27FC236}">
                <a16:creationId xmlns:a16="http://schemas.microsoft.com/office/drawing/2014/main" id="{882DE05C-0B6F-20E1-E94C-DD1C6CDA58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7A15D-D81F-208C-8D6E-A02D7A6C1C7A}"/>
              </a:ext>
            </a:extLst>
          </p:cNvPr>
          <p:cNvSpPr>
            <a:spLocks noGrp="1"/>
          </p:cNvSpPr>
          <p:nvPr>
            <p:ph type="sldNum" sz="quarter" idx="12"/>
          </p:nvPr>
        </p:nvSpPr>
        <p:spPr/>
        <p:txBody>
          <a:bodyPr/>
          <a:lstStyle/>
          <a:p>
            <a:fld id="{18F198AB-BFE1-4FFB-B3BC-F9487EEAC094}" type="slidenum">
              <a:rPr lang="en-US" smtClean="0"/>
              <a:t>‹#›</a:t>
            </a:fld>
            <a:endParaRPr lang="en-US"/>
          </a:p>
        </p:txBody>
      </p:sp>
    </p:spTree>
    <p:extLst>
      <p:ext uri="{BB962C8B-B14F-4D97-AF65-F5344CB8AC3E}">
        <p14:creationId xmlns:p14="http://schemas.microsoft.com/office/powerpoint/2010/main" val="3614836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1BFB-BE4B-4A6D-3534-A36CC5EB4E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6241D3-4162-7A6C-AD36-87B0048533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8FF432-D1AD-ACF4-68F8-649131C472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037CEC-FB79-1DC8-83F0-EFABA33287ED}"/>
              </a:ext>
            </a:extLst>
          </p:cNvPr>
          <p:cNvSpPr>
            <a:spLocks noGrp="1"/>
          </p:cNvSpPr>
          <p:nvPr>
            <p:ph type="dt" sz="half" idx="10"/>
          </p:nvPr>
        </p:nvSpPr>
        <p:spPr/>
        <p:txBody>
          <a:bodyPr/>
          <a:lstStyle/>
          <a:p>
            <a:fld id="{A25403FA-EB31-42B0-BB3D-1F4C07ECE461}" type="datetimeFigureOut">
              <a:rPr lang="en-US" smtClean="0"/>
              <a:t>12/26/2023</a:t>
            </a:fld>
            <a:endParaRPr lang="en-US"/>
          </a:p>
        </p:txBody>
      </p:sp>
      <p:sp>
        <p:nvSpPr>
          <p:cNvPr id="6" name="Footer Placeholder 5">
            <a:extLst>
              <a:ext uri="{FF2B5EF4-FFF2-40B4-BE49-F238E27FC236}">
                <a16:creationId xmlns:a16="http://schemas.microsoft.com/office/drawing/2014/main" id="{8411D659-5C1D-7FEF-A549-1A1FCD5BD8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E153C3-ED65-D467-8533-7F5EAF82112C}"/>
              </a:ext>
            </a:extLst>
          </p:cNvPr>
          <p:cNvSpPr>
            <a:spLocks noGrp="1"/>
          </p:cNvSpPr>
          <p:nvPr>
            <p:ph type="sldNum" sz="quarter" idx="12"/>
          </p:nvPr>
        </p:nvSpPr>
        <p:spPr/>
        <p:txBody>
          <a:bodyPr/>
          <a:lstStyle/>
          <a:p>
            <a:fld id="{18F198AB-BFE1-4FFB-B3BC-F9487EEAC094}" type="slidenum">
              <a:rPr lang="en-US" smtClean="0"/>
              <a:t>‹#›</a:t>
            </a:fld>
            <a:endParaRPr lang="en-US"/>
          </a:p>
        </p:txBody>
      </p:sp>
    </p:spTree>
    <p:extLst>
      <p:ext uri="{BB962C8B-B14F-4D97-AF65-F5344CB8AC3E}">
        <p14:creationId xmlns:p14="http://schemas.microsoft.com/office/powerpoint/2010/main" val="1549886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42BE9-5090-8BD1-B340-F829C73B0E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3A44E8-AF3E-4E62-6B43-3C5D6AE0BA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4E8FF9-2B07-E810-81CD-F8E58D753F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B13A86-6B7B-C4EE-8F3D-D7BB23CDE7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43503E-1CBD-B0B6-DB0B-FE251C4890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BCD707-B832-3217-427D-0EE61B8F69A9}"/>
              </a:ext>
            </a:extLst>
          </p:cNvPr>
          <p:cNvSpPr>
            <a:spLocks noGrp="1"/>
          </p:cNvSpPr>
          <p:nvPr>
            <p:ph type="dt" sz="half" idx="10"/>
          </p:nvPr>
        </p:nvSpPr>
        <p:spPr/>
        <p:txBody>
          <a:bodyPr/>
          <a:lstStyle/>
          <a:p>
            <a:fld id="{A25403FA-EB31-42B0-BB3D-1F4C07ECE461}" type="datetimeFigureOut">
              <a:rPr lang="en-US" smtClean="0"/>
              <a:t>12/26/2023</a:t>
            </a:fld>
            <a:endParaRPr lang="en-US"/>
          </a:p>
        </p:txBody>
      </p:sp>
      <p:sp>
        <p:nvSpPr>
          <p:cNvPr id="8" name="Footer Placeholder 7">
            <a:extLst>
              <a:ext uri="{FF2B5EF4-FFF2-40B4-BE49-F238E27FC236}">
                <a16:creationId xmlns:a16="http://schemas.microsoft.com/office/drawing/2014/main" id="{4BC3E357-07C6-A919-F8FF-D6ABAB8EF5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3079FD-6A15-3CDB-98A2-13ED4127F96D}"/>
              </a:ext>
            </a:extLst>
          </p:cNvPr>
          <p:cNvSpPr>
            <a:spLocks noGrp="1"/>
          </p:cNvSpPr>
          <p:nvPr>
            <p:ph type="sldNum" sz="quarter" idx="12"/>
          </p:nvPr>
        </p:nvSpPr>
        <p:spPr/>
        <p:txBody>
          <a:bodyPr/>
          <a:lstStyle/>
          <a:p>
            <a:fld id="{18F198AB-BFE1-4FFB-B3BC-F9487EEAC094}" type="slidenum">
              <a:rPr lang="en-US" smtClean="0"/>
              <a:t>‹#›</a:t>
            </a:fld>
            <a:endParaRPr lang="en-US"/>
          </a:p>
        </p:txBody>
      </p:sp>
    </p:spTree>
    <p:extLst>
      <p:ext uri="{BB962C8B-B14F-4D97-AF65-F5344CB8AC3E}">
        <p14:creationId xmlns:p14="http://schemas.microsoft.com/office/powerpoint/2010/main" val="1941576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FCAFF-C772-8B72-CAE9-ACA6B377F9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D99A9E-554B-F58F-A12B-300E1086DBD8}"/>
              </a:ext>
            </a:extLst>
          </p:cNvPr>
          <p:cNvSpPr>
            <a:spLocks noGrp="1"/>
          </p:cNvSpPr>
          <p:nvPr>
            <p:ph type="dt" sz="half" idx="10"/>
          </p:nvPr>
        </p:nvSpPr>
        <p:spPr/>
        <p:txBody>
          <a:bodyPr/>
          <a:lstStyle/>
          <a:p>
            <a:fld id="{A25403FA-EB31-42B0-BB3D-1F4C07ECE461}" type="datetimeFigureOut">
              <a:rPr lang="en-US" smtClean="0"/>
              <a:t>12/26/2023</a:t>
            </a:fld>
            <a:endParaRPr lang="en-US"/>
          </a:p>
        </p:txBody>
      </p:sp>
      <p:sp>
        <p:nvSpPr>
          <p:cNvPr id="4" name="Footer Placeholder 3">
            <a:extLst>
              <a:ext uri="{FF2B5EF4-FFF2-40B4-BE49-F238E27FC236}">
                <a16:creationId xmlns:a16="http://schemas.microsoft.com/office/drawing/2014/main" id="{85674F9F-9DCA-DBEB-634D-9C63408758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AF5C26-EA6F-D8B3-73D2-5F77AEB0A368}"/>
              </a:ext>
            </a:extLst>
          </p:cNvPr>
          <p:cNvSpPr>
            <a:spLocks noGrp="1"/>
          </p:cNvSpPr>
          <p:nvPr>
            <p:ph type="sldNum" sz="quarter" idx="12"/>
          </p:nvPr>
        </p:nvSpPr>
        <p:spPr/>
        <p:txBody>
          <a:bodyPr/>
          <a:lstStyle/>
          <a:p>
            <a:fld id="{18F198AB-BFE1-4FFB-B3BC-F9487EEAC094}" type="slidenum">
              <a:rPr lang="en-US" smtClean="0"/>
              <a:t>‹#›</a:t>
            </a:fld>
            <a:endParaRPr lang="en-US"/>
          </a:p>
        </p:txBody>
      </p:sp>
    </p:spTree>
    <p:extLst>
      <p:ext uri="{BB962C8B-B14F-4D97-AF65-F5344CB8AC3E}">
        <p14:creationId xmlns:p14="http://schemas.microsoft.com/office/powerpoint/2010/main" val="2023279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F282A0-CD3E-D673-DF1C-4DBFCC5D6A12}"/>
              </a:ext>
            </a:extLst>
          </p:cNvPr>
          <p:cNvSpPr>
            <a:spLocks noGrp="1"/>
          </p:cNvSpPr>
          <p:nvPr>
            <p:ph type="dt" sz="half" idx="10"/>
          </p:nvPr>
        </p:nvSpPr>
        <p:spPr/>
        <p:txBody>
          <a:bodyPr/>
          <a:lstStyle/>
          <a:p>
            <a:fld id="{A25403FA-EB31-42B0-BB3D-1F4C07ECE461}" type="datetimeFigureOut">
              <a:rPr lang="en-US" smtClean="0"/>
              <a:t>12/26/2023</a:t>
            </a:fld>
            <a:endParaRPr lang="en-US"/>
          </a:p>
        </p:txBody>
      </p:sp>
      <p:sp>
        <p:nvSpPr>
          <p:cNvPr id="3" name="Footer Placeholder 2">
            <a:extLst>
              <a:ext uri="{FF2B5EF4-FFF2-40B4-BE49-F238E27FC236}">
                <a16:creationId xmlns:a16="http://schemas.microsoft.com/office/drawing/2014/main" id="{E68273F8-59F8-80DB-1407-26EA963974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36C0A2-F4A0-E0EA-940D-7AD4A495C28C}"/>
              </a:ext>
            </a:extLst>
          </p:cNvPr>
          <p:cNvSpPr>
            <a:spLocks noGrp="1"/>
          </p:cNvSpPr>
          <p:nvPr>
            <p:ph type="sldNum" sz="quarter" idx="12"/>
          </p:nvPr>
        </p:nvSpPr>
        <p:spPr/>
        <p:txBody>
          <a:bodyPr/>
          <a:lstStyle/>
          <a:p>
            <a:fld id="{18F198AB-BFE1-4FFB-B3BC-F9487EEAC094}" type="slidenum">
              <a:rPr lang="en-US" smtClean="0"/>
              <a:t>‹#›</a:t>
            </a:fld>
            <a:endParaRPr lang="en-US"/>
          </a:p>
        </p:txBody>
      </p:sp>
    </p:spTree>
    <p:extLst>
      <p:ext uri="{BB962C8B-B14F-4D97-AF65-F5344CB8AC3E}">
        <p14:creationId xmlns:p14="http://schemas.microsoft.com/office/powerpoint/2010/main" val="1387959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8B52A-14A4-E8D0-2462-80FDB66C48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7D0A44-B5E6-9B40-9C72-36E558F58B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9092AB-7CC5-B582-EA7C-CF10C98530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482619-F4FD-6D5B-699D-57B101DBFA27}"/>
              </a:ext>
            </a:extLst>
          </p:cNvPr>
          <p:cNvSpPr>
            <a:spLocks noGrp="1"/>
          </p:cNvSpPr>
          <p:nvPr>
            <p:ph type="dt" sz="half" idx="10"/>
          </p:nvPr>
        </p:nvSpPr>
        <p:spPr/>
        <p:txBody>
          <a:bodyPr/>
          <a:lstStyle/>
          <a:p>
            <a:fld id="{A25403FA-EB31-42B0-BB3D-1F4C07ECE461}" type="datetimeFigureOut">
              <a:rPr lang="en-US" smtClean="0"/>
              <a:t>12/26/2023</a:t>
            </a:fld>
            <a:endParaRPr lang="en-US"/>
          </a:p>
        </p:txBody>
      </p:sp>
      <p:sp>
        <p:nvSpPr>
          <p:cNvPr id="6" name="Footer Placeholder 5">
            <a:extLst>
              <a:ext uri="{FF2B5EF4-FFF2-40B4-BE49-F238E27FC236}">
                <a16:creationId xmlns:a16="http://schemas.microsoft.com/office/drawing/2014/main" id="{F1214A13-5957-0EDA-AA8D-4A8DD194CC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ED7334-F645-0584-2DF8-B1B5CD8FDA32}"/>
              </a:ext>
            </a:extLst>
          </p:cNvPr>
          <p:cNvSpPr>
            <a:spLocks noGrp="1"/>
          </p:cNvSpPr>
          <p:nvPr>
            <p:ph type="sldNum" sz="quarter" idx="12"/>
          </p:nvPr>
        </p:nvSpPr>
        <p:spPr/>
        <p:txBody>
          <a:bodyPr/>
          <a:lstStyle/>
          <a:p>
            <a:fld id="{18F198AB-BFE1-4FFB-B3BC-F9487EEAC094}" type="slidenum">
              <a:rPr lang="en-US" smtClean="0"/>
              <a:t>‹#›</a:t>
            </a:fld>
            <a:endParaRPr lang="en-US"/>
          </a:p>
        </p:txBody>
      </p:sp>
    </p:spTree>
    <p:extLst>
      <p:ext uri="{BB962C8B-B14F-4D97-AF65-F5344CB8AC3E}">
        <p14:creationId xmlns:p14="http://schemas.microsoft.com/office/powerpoint/2010/main" val="476181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1C4AF-340D-ECDB-2F15-7D77FB22D1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67B096-0FD6-62AC-397B-B6641D54AE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5174BD-762F-7D1B-752F-44158804F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4B46CB-E236-C700-EF60-BD1553DFC711}"/>
              </a:ext>
            </a:extLst>
          </p:cNvPr>
          <p:cNvSpPr>
            <a:spLocks noGrp="1"/>
          </p:cNvSpPr>
          <p:nvPr>
            <p:ph type="dt" sz="half" idx="10"/>
          </p:nvPr>
        </p:nvSpPr>
        <p:spPr/>
        <p:txBody>
          <a:bodyPr/>
          <a:lstStyle/>
          <a:p>
            <a:fld id="{A25403FA-EB31-42B0-BB3D-1F4C07ECE461}" type="datetimeFigureOut">
              <a:rPr lang="en-US" smtClean="0"/>
              <a:t>12/26/2023</a:t>
            </a:fld>
            <a:endParaRPr lang="en-US"/>
          </a:p>
        </p:txBody>
      </p:sp>
      <p:sp>
        <p:nvSpPr>
          <p:cNvPr id="6" name="Footer Placeholder 5">
            <a:extLst>
              <a:ext uri="{FF2B5EF4-FFF2-40B4-BE49-F238E27FC236}">
                <a16:creationId xmlns:a16="http://schemas.microsoft.com/office/drawing/2014/main" id="{343B329C-21C3-877A-1A10-166200FFC0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649ED5-4536-A74E-66CD-E086D1E0C47A}"/>
              </a:ext>
            </a:extLst>
          </p:cNvPr>
          <p:cNvSpPr>
            <a:spLocks noGrp="1"/>
          </p:cNvSpPr>
          <p:nvPr>
            <p:ph type="sldNum" sz="quarter" idx="12"/>
          </p:nvPr>
        </p:nvSpPr>
        <p:spPr/>
        <p:txBody>
          <a:bodyPr/>
          <a:lstStyle/>
          <a:p>
            <a:fld id="{18F198AB-BFE1-4FFB-B3BC-F9487EEAC094}" type="slidenum">
              <a:rPr lang="en-US" smtClean="0"/>
              <a:t>‹#›</a:t>
            </a:fld>
            <a:endParaRPr lang="en-US"/>
          </a:p>
        </p:txBody>
      </p:sp>
    </p:spTree>
    <p:extLst>
      <p:ext uri="{BB962C8B-B14F-4D97-AF65-F5344CB8AC3E}">
        <p14:creationId xmlns:p14="http://schemas.microsoft.com/office/powerpoint/2010/main" val="1968709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076ADD-BE36-78BE-3A82-20ADB05963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2A97BE-A91D-6BDB-8F9B-DE71100816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14144F-DD07-7773-820F-B58C9C9E21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403FA-EB31-42B0-BB3D-1F4C07ECE461}" type="datetimeFigureOut">
              <a:rPr lang="en-US" smtClean="0"/>
              <a:t>12/26/2023</a:t>
            </a:fld>
            <a:endParaRPr lang="en-US"/>
          </a:p>
        </p:txBody>
      </p:sp>
      <p:sp>
        <p:nvSpPr>
          <p:cNvPr id="5" name="Footer Placeholder 4">
            <a:extLst>
              <a:ext uri="{FF2B5EF4-FFF2-40B4-BE49-F238E27FC236}">
                <a16:creationId xmlns:a16="http://schemas.microsoft.com/office/drawing/2014/main" id="{89D3AF61-9CE1-1B1E-D7F2-F886621C20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842ED5-7728-CE77-CAAC-C82E944F62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F198AB-BFE1-4FFB-B3BC-F9487EEAC094}" type="slidenum">
              <a:rPr lang="en-US" smtClean="0"/>
              <a:t>‹#›</a:t>
            </a:fld>
            <a:endParaRPr lang="en-US"/>
          </a:p>
        </p:txBody>
      </p:sp>
    </p:spTree>
    <p:extLst>
      <p:ext uri="{BB962C8B-B14F-4D97-AF65-F5344CB8AC3E}">
        <p14:creationId xmlns:p14="http://schemas.microsoft.com/office/powerpoint/2010/main" val="33594435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3E3433-F510-EFAA-1A89-26D5FF22FC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56AF6-9B7A-3353-E2AE-9FB6506A93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1F5D16-698B-C2C7-1D7A-CFE8F9E8AE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56F1EC-2204-4F96-9684-2050A00D4865}" type="datetimeFigureOut">
              <a:rPr lang="en-US" smtClean="0"/>
              <a:t>12/26/2023</a:t>
            </a:fld>
            <a:endParaRPr lang="en-US"/>
          </a:p>
        </p:txBody>
      </p:sp>
      <p:sp>
        <p:nvSpPr>
          <p:cNvPr id="5" name="Footer Placeholder 4">
            <a:extLst>
              <a:ext uri="{FF2B5EF4-FFF2-40B4-BE49-F238E27FC236}">
                <a16:creationId xmlns:a16="http://schemas.microsoft.com/office/drawing/2014/main" id="{BE3821DF-FBE8-5F23-3758-E524C6C860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0DE6EF-5C3D-0279-CBDB-94E4C16C35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5B24C-7C37-47CD-A84B-9C12B18CB319}" type="slidenum">
              <a:rPr lang="en-US" smtClean="0"/>
              <a:t>‹#›</a:t>
            </a:fld>
            <a:endParaRPr lang="en-US"/>
          </a:p>
        </p:txBody>
      </p:sp>
    </p:spTree>
    <p:extLst>
      <p:ext uri="{BB962C8B-B14F-4D97-AF65-F5344CB8AC3E}">
        <p14:creationId xmlns:p14="http://schemas.microsoft.com/office/powerpoint/2010/main" val="22065364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hyperlink" Target="https://www.youtube.com/watch?v=L-1UAORcX4c" TargetMode="Externa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PhLer0OWtmk"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D17D0F3-CE81-3A1B-366D-C0CA8BCCF724}"/>
              </a:ext>
            </a:extLst>
          </p:cNvPr>
          <p:cNvPicPr>
            <a:picLocks noChangeAspect="1"/>
          </p:cNvPicPr>
          <p:nvPr/>
        </p:nvPicPr>
        <p:blipFill rotWithShape="1">
          <a:blip r:embed="rId2"/>
          <a:srcRect r="1111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8182C0-1119-BB12-14E9-1A925F71E3A8}"/>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Sikhism</a:t>
            </a:r>
          </a:p>
        </p:txBody>
      </p:sp>
      <p:sp>
        <p:nvSpPr>
          <p:cNvPr id="3" name="Subtitle 2">
            <a:extLst>
              <a:ext uri="{FF2B5EF4-FFF2-40B4-BE49-F238E27FC236}">
                <a16:creationId xmlns:a16="http://schemas.microsoft.com/office/drawing/2014/main" id="{888CD184-3C1D-391C-0F00-5D2953F74BAD}"/>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a:solidFill>
                  <a:srgbClr val="FFFFFF"/>
                </a:solidFill>
              </a:rPr>
              <a:t>Comparative Relgioin</a:t>
            </a:r>
          </a:p>
        </p:txBody>
      </p:sp>
      <p:pic>
        <p:nvPicPr>
          <p:cNvPr id="6" name="Picture 5">
            <a:extLst>
              <a:ext uri="{FF2B5EF4-FFF2-40B4-BE49-F238E27FC236}">
                <a16:creationId xmlns:a16="http://schemas.microsoft.com/office/drawing/2014/main" id="{07EE8CF3-52C0-3126-5641-BDF1BCFB1CD4}"/>
              </a:ext>
            </a:extLst>
          </p:cNvPr>
          <p:cNvPicPr>
            <a:picLocks noChangeAspect="1"/>
          </p:cNvPicPr>
          <p:nvPr/>
        </p:nvPicPr>
        <p:blipFill>
          <a:blip r:embed="rId3"/>
          <a:stretch>
            <a:fillRect/>
          </a:stretch>
        </p:blipFill>
        <p:spPr>
          <a:xfrm>
            <a:off x="10530602" y="4829125"/>
            <a:ext cx="762066" cy="1409822"/>
          </a:xfrm>
          <a:prstGeom prst="rect">
            <a:avLst/>
          </a:prstGeom>
        </p:spPr>
      </p:pic>
    </p:spTree>
    <p:extLst>
      <p:ext uri="{BB962C8B-B14F-4D97-AF65-F5344CB8AC3E}">
        <p14:creationId xmlns:p14="http://schemas.microsoft.com/office/powerpoint/2010/main" val="432243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3315A8-821E-2419-33DC-CEB3C5EAD630}"/>
              </a:ext>
            </a:extLst>
          </p:cNvPr>
          <p:cNvSpPr>
            <a:spLocks noGrp="1"/>
          </p:cNvSpPr>
          <p:nvPr>
            <p:ph type="title"/>
          </p:nvPr>
        </p:nvSpPr>
        <p:spPr>
          <a:xfrm>
            <a:off x="589560" y="856180"/>
            <a:ext cx="4560584" cy="1128068"/>
          </a:xfrm>
        </p:spPr>
        <p:txBody>
          <a:bodyPr anchor="ctr">
            <a:normAutofit/>
          </a:bodyPr>
          <a:lstStyle/>
          <a:p>
            <a:r>
              <a:rPr lang="en-US" sz="4000"/>
              <a:t>Parts of Adi Granth</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51607F8-B543-12F3-47AC-073DF78573BB}"/>
              </a:ext>
            </a:extLst>
          </p:cNvPr>
          <p:cNvSpPr>
            <a:spLocks noGrp="1"/>
          </p:cNvSpPr>
          <p:nvPr>
            <p:ph idx="1"/>
          </p:nvPr>
        </p:nvSpPr>
        <p:spPr>
          <a:xfrm>
            <a:off x="590719" y="2330505"/>
            <a:ext cx="4559425" cy="3979585"/>
          </a:xfrm>
        </p:spPr>
        <p:txBody>
          <a:bodyPr anchor="ctr">
            <a:normAutofit/>
          </a:bodyPr>
          <a:lstStyle/>
          <a:p>
            <a:pPr>
              <a:spcBef>
                <a:spcPts val="0"/>
              </a:spcBef>
              <a:spcAft>
                <a:spcPts val="600"/>
              </a:spcAft>
            </a:pPr>
            <a:r>
              <a:rPr lang="en-US" sz="2000" dirty="0">
                <a:effectLst/>
                <a:latin typeface="CIDFont+F3"/>
                <a:ea typeface="Calibri" panose="020F0502020204030204" pitchFamily="34" charset="0"/>
                <a:cs typeface="CIDFont+F3"/>
              </a:rPr>
              <a:t>Adi </a:t>
            </a:r>
            <a:r>
              <a:rPr lang="en-US" sz="2000" dirty="0" err="1">
                <a:effectLst/>
                <a:latin typeface="CIDFont+F3"/>
                <a:ea typeface="Calibri" panose="020F0502020204030204" pitchFamily="34" charset="0"/>
                <a:cs typeface="CIDFont+F3"/>
              </a:rPr>
              <a:t>Granth</a:t>
            </a:r>
            <a:r>
              <a:rPr lang="en-US" sz="2000" dirty="0">
                <a:effectLst/>
                <a:latin typeface="CIDFont+F3"/>
                <a:ea typeface="Calibri" panose="020F0502020204030204" pitchFamily="34" charset="0"/>
                <a:cs typeface="CIDFont+F3"/>
              </a:rPr>
              <a:t> is made of three parts</a:t>
            </a:r>
          </a:p>
          <a:p>
            <a:pPr marL="514350" indent="-514350">
              <a:spcBef>
                <a:spcPts val="0"/>
              </a:spcBef>
              <a:spcAft>
                <a:spcPts val="600"/>
              </a:spcAft>
              <a:buFont typeface="+mj-lt"/>
              <a:buAutoNum type="arabicPeriod"/>
            </a:pPr>
            <a:r>
              <a:rPr lang="en-US" sz="2000" dirty="0">
                <a:latin typeface="CIDFont+F3"/>
                <a:ea typeface="Calibri" panose="020F0502020204030204" pitchFamily="34" charset="0"/>
                <a:cs typeface="CIDFont+F3"/>
              </a:rPr>
              <a:t>A long poem that sums up the elements of Sikhism</a:t>
            </a:r>
          </a:p>
          <a:p>
            <a:pPr marL="514350" indent="-514350">
              <a:spcBef>
                <a:spcPts val="0"/>
              </a:spcBef>
              <a:spcAft>
                <a:spcPts val="600"/>
              </a:spcAft>
              <a:buFont typeface="+mj-lt"/>
              <a:buAutoNum type="arabicPeriod"/>
            </a:pPr>
            <a:r>
              <a:rPr lang="en-US" sz="2000" dirty="0">
                <a:effectLst/>
                <a:latin typeface="CIDFont+F3"/>
                <a:ea typeface="Calibri" panose="020F0502020204030204" pitchFamily="34" charset="0"/>
                <a:cs typeface="CIDFont+F3"/>
              </a:rPr>
              <a:t>Songs by the first 5 Gurus</a:t>
            </a:r>
          </a:p>
          <a:p>
            <a:pPr marL="514350" indent="-514350">
              <a:spcBef>
                <a:spcPts val="0"/>
              </a:spcBef>
              <a:spcAft>
                <a:spcPts val="600"/>
              </a:spcAft>
              <a:buFont typeface="+mj-lt"/>
              <a:buAutoNum type="arabicPeriod"/>
            </a:pPr>
            <a:r>
              <a:rPr lang="en-US" sz="2000" dirty="0">
                <a:latin typeface="CIDFont+F3"/>
                <a:ea typeface="Calibri" panose="020F0502020204030204" pitchFamily="34" charset="0"/>
                <a:cs typeface="CIDFont+F3"/>
              </a:rPr>
              <a:t>Commentaries about the songs of the Gurus, and hymns by Hindu saints and Sufi mystics.</a:t>
            </a:r>
          </a:p>
          <a:p>
            <a:pPr>
              <a:spcBef>
                <a:spcPts val="0"/>
              </a:spcBef>
              <a:spcAft>
                <a:spcPts val="600"/>
              </a:spcAft>
            </a:pPr>
            <a:r>
              <a:rPr lang="en-US" sz="2000" dirty="0">
                <a:solidFill>
                  <a:srgbClr val="0070C0"/>
                </a:solidFill>
                <a:latin typeface="CIDFont+F3"/>
                <a:ea typeface="Calibri" panose="020F0502020204030204" pitchFamily="34" charset="0"/>
              </a:rPr>
              <a:t>What does Zoroastrian religious scriptures include?</a:t>
            </a:r>
            <a:endParaRPr lang="en-US" sz="2000" dirty="0">
              <a:solidFill>
                <a:srgbClr val="0070C0"/>
              </a:solidFill>
            </a:endParaRP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E7091F1-4C65-4AF0-48CF-2839D60E4DB5}"/>
              </a:ext>
            </a:extLst>
          </p:cNvPr>
          <p:cNvPicPr>
            <a:picLocks noChangeAspect="1"/>
          </p:cNvPicPr>
          <p:nvPr/>
        </p:nvPicPr>
        <p:blipFill rotWithShape="1">
          <a:blip r:embed="rId2"/>
          <a:srcRect l="32612" r="9620"/>
          <a:stretch/>
        </p:blipFill>
        <p:spPr>
          <a:xfrm>
            <a:off x="5977788" y="799352"/>
            <a:ext cx="5425410" cy="5259296"/>
          </a:xfrm>
          <a:prstGeom prst="rect">
            <a:avLst/>
          </a:prstGeom>
        </p:spPr>
      </p:pic>
    </p:spTree>
    <p:extLst>
      <p:ext uri="{BB962C8B-B14F-4D97-AF65-F5344CB8AC3E}">
        <p14:creationId xmlns:p14="http://schemas.microsoft.com/office/powerpoint/2010/main" val="810779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16571-752D-14CF-03CF-F99C9F641F5D}"/>
              </a:ext>
            </a:extLst>
          </p:cNvPr>
          <p:cNvSpPr>
            <a:spLocks noGrp="1"/>
          </p:cNvSpPr>
          <p:nvPr>
            <p:ph type="title"/>
          </p:nvPr>
        </p:nvSpPr>
        <p:spPr>
          <a:xfrm>
            <a:off x="648929" y="629266"/>
            <a:ext cx="3505495" cy="1622321"/>
          </a:xfrm>
        </p:spPr>
        <p:txBody>
          <a:bodyPr>
            <a:normAutofit/>
          </a:bodyPr>
          <a:lstStyle/>
          <a:p>
            <a:r>
              <a:rPr lang="en-US" dirty="0"/>
              <a:t>Place of Worship</a:t>
            </a:r>
          </a:p>
        </p:txBody>
      </p:sp>
      <p:sp>
        <p:nvSpPr>
          <p:cNvPr id="3" name="Content Placeholder 2">
            <a:extLst>
              <a:ext uri="{FF2B5EF4-FFF2-40B4-BE49-F238E27FC236}">
                <a16:creationId xmlns:a16="http://schemas.microsoft.com/office/drawing/2014/main" id="{3E4CBA1D-1F7F-35A5-8B47-3633EA52D3C3}"/>
              </a:ext>
            </a:extLst>
          </p:cNvPr>
          <p:cNvSpPr>
            <a:spLocks noGrp="1"/>
          </p:cNvSpPr>
          <p:nvPr>
            <p:ph idx="1"/>
          </p:nvPr>
        </p:nvSpPr>
        <p:spPr>
          <a:xfrm>
            <a:off x="648931" y="2438400"/>
            <a:ext cx="3505494" cy="3785419"/>
          </a:xfrm>
        </p:spPr>
        <p:txBody>
          <a:bodyPr>
            <a:normAutofit/>
          </a:bodyPr>
          <a:lstStyle/>
          <a:p>
            <a:r>
              <a:rPr lang="en-US" sz="2000" dirty="0"/>
              <a:t>Any temple that has the sacred book </a:t>
            </a:r>
            <a:r>
              <a:rPr lang="en-US" sz="2000" dirty="0">
                <a:latin typeface="CIDFont+F3"/>
                <a:ea typeface="Calibri" panose="020F0502020204030204" pitchFamily="34" charset="0"/>
              </a:rPr>
              <a:t>Guru </a:t>
            </a:r>
            <a:r>
              <a:rPr lang="en-US" sz="2000" dirty="0" err="1">
                <a:latin typeface="CIDFont+F3"/>
                <a:ea typeface="Calibri" panose="020F0502020204030204" pitchFamily="34" charset="0"/>
              </a:rPr>
              <a:t>Granth</a:t>
            </a:r>
            <a:r>
              <a:rPr lang="en-US" sz="2000" dirty="0">
                <a:latin typeface="CIDFont+F3"/>
                <a:ea typeface="Calibri" panose="020F0502020204030204" pitchFamily="34" charset="0"/>
              </a:rPr>
              <a:t> Sahib is considered a Sikh temple or </a:t>
            </a:r>
            <a:r>
              <a:rPr lang="en-US" sz="2000" b="1" dirty="0">
                <a:latin typeface="CIDFont+F3"/>
                <a:ea typeface="Calibri" panose="020F0502020204030204" pitchFamily="34" charset="0"/>
              </a:rPr>
              <a:t>Gurudwara. </a:t>
            </a:r>
            <a:endParaRPr lang="en-US" sz="2000" b="1" dirty="0">
              <a:latin typeface="CIDFont+F2"/>
              <a:ea typeface="Calibri" panose="020F0502020204030204" pitchFamily="34" charset="0"/>
            </a:endParaRPr>
          </a:p>
          <a:p>
            <a:r>
              <a:rPr lang="en-US" sz="2000" dirty="0"/>
              <a:t>There is no priesthood per se but there are official readers of the scripture.</a:t>
            </a:r>
          </a:p>
          <a:p>
            <a:r>
              <a:rPr lang="en-US" sz="2000" dirty="0">
                <a:solidFill>
                  <a:srgbClr val="0070C0"/>
                </a:solidFill>
              </a:rPr>
              <a:t>What do Zoroastrians call their place of worship and what do they call the religious priest?</a:t>
            </a: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AFA1A14-4FF6-11EE-C7C1-CBEC615C9275}"/>
              </a:ext>
            </a:extLst>
          </p:cNvPr>
          <p:cNvPicPr>
            <a:picLocks noChangeAspect="1"/>
          </p:cNvPicPr>
          <p:nvPr/>
        </p:nvPicPr>
        <p:blipFill>
          <a:blip r:embed="rId2"/>
          <a:stretch>
            <a:fillRect/>
          </a:stretch>
        </p:blipFill>
        <p:spPr>
          <a:xfrm>
            <a:off x="5405862" y="1418425"/>
            <a:ext cx="6019331" cy="4017903"/>
          </a:xfrm>
          <a:prstGeom prst="rect">
            <a:avLst/>
          </a:prstGeom>
          <a:effectLst/>
        </p:spPr>
      </p:pic>
    </p:spTree>
    <p:extLst>
      <p:ext uri="{BB962C8B-B14F-4D97-AF65-F5344CB8AC3E}">
        <p14:creationId xmlns:p14="http://schemas.microsoft.com/office/powerpoint/2010/main" val="1665436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83B213C-22CB-91D1-D440-035A347CD8CE}"/>
              </a:ext>
            </a:extLst>
          </p:cNvPr>
          <p:cNvSpPr>
            <a:spLocks noGrp="1"/>
          </p:cNvSpPr>
          <p:nvPr>
            <p:ph type="title"/>
          </p:nvPr>
        </p:nvSpPr>
        <p:spPr>
          <a:xfrm>
            <a:off x="1051560" y="4440602"/>
            <a:ext cx="3538728" cy="1645920"/>
          </a:xfrm>
        </p:spPr>
        <p:txBody>
          <a:bodyPr>
            <a:normAutofit/>
          </a:bodyPr>
          <a:lstStyle/>
          <a:p>
            <a:pPr algn="ctr"/>
            <a:r>
              <a:rPr lang="en-US" sz="3200" dirty="0"/>
              <a:t>Main Place of Pilgrimage</a:t>
            </a:r>
          </a:p>
        </p:txBody>
      </p:sp>
      <p:pic>
        <p:nvPicPr>
          <p:cNvPr id="4" name="Picture 3">
            <a:extLst>
              <a:ext uri="{FF2B5EF4-FFF2-40B4-BE49-F238E27FC236}">
                <a16:creationId xmlns:a16="http://schemas.microsoft.com/office/drawing/2014/main" id="{AEF1A2CB-0249-EB4D-7EA4-9203CBDA4A34}"/>
              </a:ext>
            </a:extLst>
          </p:cNvPr>
          <p:cNvPicPr>
            <a:picLocks noChangeAspect="1"/>
          </p:cNvPicPr>
          <p:nvPr/>
        </p:nvPicPr>
        <p:blipFill rotWithShape="1">
          <a:blip r:embed="rId2"/>
          <a:srcRect l="10950" r="7459"/>
          <a:stretch/>
        </p:blipFill>
        <p:spPr>
          <a:xfrm>
            <a:off x="6" y="10"/>
            <a:ext cx="4884383" cy="3995918"/>
          </a:xfrm>
          <a:prstGeom prst="rect">
            <a:avLst/>
          </a:prstGeom>
        </p:spPr>
      </p:pic>
      <p:pic>
        <p:nvPicPr>
          <p:cNvPr id="5" name="Picture 4">
            <a:extLst>
              <a:ext uri="{FF2B5EF4-FFF2-40B4-BE49-F238E27FC236}">
                <a16:creationId xmlns:a16="http://schemas.microsoft.com/office/drawing/2014/main" id="{1F67FF56-CA7E-B6D5-3FC8-A391BE40C254}"/>
              </a:ext>
            </a:extLst>
          </p:cNvPr>
          <p:cNvPicPr>
            <a:picLocks noChangeAspect="1"/>
          </p:cNvPicPr>
          <p:nvPr/>
        </p:nvPicPr>
        <p:blipFill rotWithShape="1">
          <a:blip r:embed="rId3"/>
          <a:srcRect t="13942" r="1" b="1946"/>
          <a:stretch/>
        </p:blipFill>
        <p:spPr>
          <a:xfrm>
            <a:off x="5074877" y="10"/>
            <a:ext cx="7117118" cy="3995918"/>
          </a:xfrm>
          <a:prstGeom prst="rect">
            <a:avLst/>
          </a:prstGeom>
        </p:spPr>
      </p:pic>
      <p:sp>
        <p:nvSpPr>
          <p:cNvPr id="14" name="Rectangle 13">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A2D7DA3-9B56-B0C5-8228-A1CEA6CFAF25}"/>
              </a:ext>
            </a:extLst>
          </p:cNvPr>
          <p:cNvSpPr>
            <a:spLocks noGrp="1"/>
          </p:cNvSpPr>
          <p:nvPr>
            <p:ph idx="1"/>
          </p:nvPr>
        </p:nvSpPr>
        <p:spPr>
          <a:xfrm>
            <a:off x="5349240" y="4440602"/>
            <a:ext cx="6007608" cy="1645920"/>
          </a:xfrm>
        </p:spPr>
        <p:txBody>
          <a:bodyPr anchor="ctr">
            <a:normAutofit/>
          </a:bodyPr>
          <a:lstStyle/>
          <a:p>
            <a:pPr marL="0" marR="0">
              <a:spcBef>
                <a:spcPts val="0"/>
              </a:spcBef>
              <a:spcAft>
                <a:spcPts val="0"/>
              </a:spcAft>
            </a:pPr>
            <a:r>
              <a:rPr lang="en-US" sz="1800" dirty="0">
                <a:effectLst/>
                <a:latin typeface="CIDFont+F2"/>
                <a:ea typeface="Calibri" panose="020F0502020204030204" pitchFamily="34" charset="0"/>
                <a:cs typeface="CIDFont+F2"/>
              </a:rPr>
              <a:t>Golden Temple of Amritsar, in India.</a:t>
            </a:r>
          </a:p>
          <a:p>
            <a:pPr marL="0" marR="0">
              <a:spcBef>
                <a:spcPts val="0"/>
              </a:spcBef>
              <a:spcAft>
                <a:spcPts val="0"/>
              </a:spcAft>
            </a:pPr>
            <a:r>
              <a:rPr lang="en-US" sz="1800" dirty="0">
                <a:solidFill>
                  <a:srgbClr val="0070C0"/>
                </a:solidFill>
                <a:latin typeface="CIDFont+F2"/>
                <a:ea typeface="Calibri" panose="020F0502020204030204" pitchFamily="34" charset="0"/>
                <a:cs typeface="Arial" panose="020B0604020202020204" pitchFamily="34" charset="0"/>
              </a:rPr>
              <a:t>Do Zoroastrians have a place of pilgrimage?</a:t>
            </a:r>
            <a:endParaRPr lang="en-US" sz="1800" dirty="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sz="1800" dirty="0"/>
          </a:p>
        </p:txBody>
      </p:sp>
    </p:spTree>
    <p:extLst>
      <p:ext uri="{BB962C8B-B14F-4D97-AF65-F5344CB8AC3E}">
        <p14:creationId xmlns:p14="http://schemas.microsoft.com/office/powerpoint/2010/main" val="3988282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AB92FA-4B34-DDFE-610E-A50B1E924D84}"/>
              </a:ext>
            </a:extLst>
          </p:cNvPr>
          <p:cNvSpPr>
            <a:spLocks noGrp="1"/>
          </p:cNvSpPr>
          <p:nvPr>
            <p:ph type="title"/>
          </p:nvPr>
        </p:nvSpPr>
        <p:spPr>
          <a:xfrm>
            <a:off x="572493" y="238539"/>
            <a:ext cx="11018520" cy="1434415"/>
          </a:xfrm>
        </p:spPr>
        <p:txBody>
          <a:bodyPr anchor="b">
            <a:normAutofit/>
          </a:bodyPr>
          <a:lstStyle/>
          <a:p>
            <a:r>
              <a:rPr lang="en-US" sz="5400" dirty="0"/>
              <a:t>Sikh Celebrations</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9B90664-D413-9EAC-881D-3734A9A51AE6}"/>
              </a:ext>
            </a:extLst>
          </p:cNvPr>
          <p:cNvSpPr>
            <a:spLocks noGrp="1"/>
          </p:cNvSpPr>
          <p:nvPr>
            <p:ph idx="1"/>
          </p:nvPr>
        </p:nvSpPr>
        <p:spPr>
          <a:xfrm>
            <a:off x="572493" y="2071316"/>
            <a:ext cx="6713552" cy="4119172"/>
          </a:xfrm>
        </p:spPr>
        <p:txBody>
          <a:bodyPr anchor="t">
            <a:normAutofit lnSpcReduction="10000"/>
          </a:bodyPr>
          <a:lstStyle/>
          <a:p>
            <a:r>
              <a:rPr lang="en-US" sz="1700" b="1" dirty="0"/>
              <a:t>Sikh celebrations are centered around the Gurus of Sikhism or Hindu cultural celebrations</a:t>
            </a:r>
          </a:p>
          <a:p>
            <a:pPr lvl="1"/>
            <a:r>
              <a:rPr lang="en-US" sz="1700" b="1" dirty="0" err="1"/>
              <a:t>Gurpubs</a:t>
            </a:r>
            <a:r>
              <a:rPr lang="en-US" sz="1700" b="1" dirty="0"/>
              <a:t> festivals- </a:t>
            </a:r>
            <a:r>
              <a:rPr lang="en-US" sz="1700" dirty="0"/>
              <a:t>birthday or martyrdom of a Guru</a:t>
            </a:r>
          </a:p>
          <a:p>
            <a:pPr lvl="2"/>
            <a:r>
              <a:rPr lang="en-US" sz="1700" dirty="0" err="1"/>
              <a:t>Gurpubs</a:t>
            </a:r>
            <a:r>
              <a:rPr lang="en-US" sz="1700" dirty="0"/>
              <a:t> starts with a “</a:t>
            </a:r>
            <a:r>
              <a:rPr lang="en-US" sz="1700" dirty="0" err="1"/>
              <a:t>Akhand</a:t>
            </a:r>
            <a:r>
              <a:rPr lang="en-US" sz="1700" dirty="0"/>
              <a:t> Path” continuous reading of the Adi </a:t>
            </a:r>
            <a:r>
              <a:rPr lang="en-US" sz="1700" dirty="0" err="1"/>
              <a:t>Granth</a:t>
            </a:r>
            <a:r>
              <a:rPr lang="en-US" sz="1700" dirty="0"/>
              <a:t> which lasts for 48 hours and finishes on the day of the festival</a:t>
            </a:r>
          </a:p>
          <a:p>
            <a:pPr lvl="1"/>
            <a:r>
              <a:rPr lang="en-US" sz="1700" b="1" dirty="0"/>
              <a:t>Hola </a:t>
            </a:r>
            <a:r>
              <a:rPr lang="en-US" sz="1700" b="1" dirty="0" err="1"/>
              <a:t>Maholla</a:t>
            </a:r>
            <a:r>
              <a:rPr lang="en-US" sz="1700" b="1" dirty="0"/>
              <a:t>- </a:t>
            </a:r>
            <a:r>
              <a:rPr lang="en-US" sz="1700" dirty="0"/>
              <a:t>celebrated on the Indian holiday of Holi</a:t>
            </a:r>
          </a:p>
          <a:p>
            <a:pPr lvl="2"/>
            <a:r>
              <a:rPr lang="en-US" sz="1700" dirty="0"/>
              <a:t>Initiated by the 10</a:t>
            </a:r>
            <a:r>
              <a:rPr lang="en-US" sz="1700" baseline="30000" dirty="0"/>
              <a:t>th</a:t>
            </a:r>
            <a:r>
              <a:rPr lang="en-US" sz="1700" dirty="0"/>
              <a:t> Guru is a day for military exercises and mock battles followed by music and poetry</a:t>
            </a:r>
          </a:p>
          <a:p>
            <a:pPr lvl="1"/>
            <a:r>
              <a:rPr lang="en-US" sz="1700" b="1" dirty="0">
                <a:effectLst/>
                <a:latin typeface="CIDFont+F2"/>
                <a:ea typeface="Calibri" panose="020F0502020204030204" pitchFamily="34" charset="0"/>
                <a:cs typeface="CIDFont+F2"/>
              </a:rPr>
              <a:t>Vaisakhi</a:t>
            </a:r>
            <a:r>
              <a:rPr lang="en-US" sz="1700" dirty="0">
                <a:effectLst/>
                <a:latin typeface="CIDFont+F2"/>
                <a:ea typeface="Calibri" panose="020F0502020204030204" pitchFamily="34" charset="0"/>
                <a:cs typeface="CIDFont+F2"/>
              </a:rPr>
              <a:t>- </a:t>
            </a:r>
            <a:r>
              <a:rPr lang="en-US" sz="1700" dirty="0">
                <a:latin typeface="CIDFont+F2"/>
                <a:ea typeface="Calibri" panose="020F0502020204030204" pitchFamily="34" charset="0"/>
                <a:cs typeface="CIDFont+F2"/>
              </a:rPr>
              <a:t>Is on the Hindu festival of thanksgiving but for the Sikhs it marks the founding of the Khalsa in 1699. Those interested in being baptized into the Sikh religion find this an appropriate day to do so.</a:t>
            </a:r>
          </a:p>
          <a:p>
            <a:pPr lvl="1"/>
            <a:r>
              <a:rPr lang="en-US" sz="1700" b="1" dirty="0">
                <a:latin typeface="CIDFont+F2"/>
                <a:ea typeface="Calibri" panose="020F0502020204030204" pitchFamily="34" charset="0"/>
              </a:rPr>
              <a:t>Diwali</a:t>
            </a:r>
            <a:r>
              <a:rPr lang="en-US" sz="1700" dirty="0">
                <a:latin typeface="CIDFont+F2"/>
                <a:ea typeface="Calibri" panose="020F0502020204030204" pitchFamily="34" charset="0"/>
              </a:rPr>
              <a:t>- For Sikhs it is celebrated as the release of the 6</a:t>
            </a:r>
            <a:r>
              <a:rPr lang="en-US" sz="1700" baseline="30000" dirty="0">
                <a:latin typeface="CIDFont+F2"/>
                <a:ea typeface="Calibri" panose="020F0502020204030204" pitchFamily="34" charset="0"/>
              </a:rPr>
              <a:t>th</a:t>
            </a:r>
            <a:r>
              <a:rPr lang="en-US" sz="1700" dirty="0">
                <a:latin typeface="CIDFont+F2"/>
                <a:ea typeface="Calibri" panose="020F0502020204030204" pitchFamily="34" charset="0"/>
              </a:rPr>
              <a:t> Guru from prison.</a:t>
            </a:r>
          </a:p>
          <a:p>
            <a:pPr lvl="1"/>
            <a:r>
              <a:rPr lang="en-US" sz="1700" dirty="0">
                <a:solidFill>
                  <a:srgbClr val="0070C0"/>
                </a:solidFill>
                <a:latin typeface="CIDFont+F2"/>
                <a:ea typeface="Calibri" panose="020F0502020204030204" pitchFamily="34" charset="0"/>
              </a:rPr>
              <a:t>What do Zoroastrian celebrations center around?</a:t>
            </a:r>
            <a:endParaRPr lang="en-US" sz="1700" dirty="0">
              <a:solidFill>
                <a:srgbClr val="0070C0"/>
              </a:solidFill>
            </a:endParaRPr>
          </a:p>
        </p:txBody>
      </p:sp>
      <p:pic>
        <p:nvPicPr>
          <p:cNvPr id="5" name="Picture 4">
            <a:extLst>
              <a:ext uri="{FF2B5EF4-FFF2-40B4-BE49-F238E27FC236}">
                <a16:creationId xmlns:a16="http://schemas.microsoft.com/office/drawing/2014/main" id="{CBD78EEF-2F38-2339-4FDB-FBEC1496346E}"/>
              </a:ext>
            </a:extLst>
          </p:cNvPr>
          <p:cNvPicPr>
            <a:picLocks noChangeAspect="1"/>
          </p:cNvPicPr>
          <p:nvPr/>
        </p:nvPicPr>
        <p:blipFill rotWithShape="1">
          <a:blip r:embed="rId2"/>
          <a:srcRect l="27846"/>
          <a:stretch/>
        </p:blipFill>
        <p:spPr>
          <a:xfrm>
            <a:off x="7675658" y="2093976"/>
            <a:ext cx="3941064" cy="4096512"/>
          </a:xfrm>
          <a:prstGeom prst="rect">
            <a:avLst/>
          </a:prstGeom>
        </p:spPr>
      </p:pic>
    </p:spTree>
    <p:extLst>
      <p:ext uri="{BB962C8B-B14F-4D97-AF65-F5344CB8AC3E}">
        <p14:creationId xmlns:p14="http://schemas.microsoft.com/office/powerpoint/2010/main" val="4245235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93E4F9-228D-D157-F9A6-E14FD0E7FBA8}"/>
              </a:ext>
            </a:extLst>
          </p:cNvPr>
          <p:cNvSpPr>
            <a:spLocks noGrp="1"/>
          </p:cNvSpPr>
          <p:nvPr>
            <p:ph type="title"/>
          </p:nvPr>
        </p:nvSpPr>
        <p:spPr>
          <a:xfrm>
            <a:off x="589560" y="856180"/>
            <a:ext cx="4560584" cy="1128068"/>
          </a:xfrm>
        </p:spPr>
        <p:txBody>
          <a:bodyPr anchor="ctr">
            <a:normAutofit/>
          </a:bodyPr>
          <a:lstStyle/>
          <a:p>
            <a:pPr algn="ctr"/>
            <a:r>
              <a:rPr lang="en-US" sz="3700" dirty="0"/>
              <a:t>Where do most Sikhs live?</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74D0194-E7CC-3428-B962-A331A5D1AFC8}"/>
              </a:ext>
            </a:extLst>
          </p:cNvPr>
          <p:cNvSpPr>
            <a:spLocks noGrp="1"/>
          </p:cNvSpPr>
          <p:nvPr>
            <p:ph idx="1"/>
          </p:nvPr>
        </p:nvSpPr>
        <p:spPr>
          <a:xfrm>
            <a:off x="590719" y="2330505"/>
            <a:ext cx="4559425" cy="3979585"/>
          </a:xfrm>
        </p:spPr>
        <p:txBody>
          <a:bodyPr anchor="ctr">
            <a:normAutofit/>
          </a:bodyPr>
          <a:lstStyle/>
          <a:p>
            <a:r>
              <a:rPr lang="en-US" sz="2000" b="0" i="0" dirty="0">
                <a:effectLst/>
                <a:latin typeface="arial" panose="020B0604020202020204" pitchFamily="34" charset="0"/>
              </a:rPr>
              <a:t>Sikhism currently has more than 25 million followers all over the world.</a:t>
            </a:r>
          </a:p>
          <a:p>
            <a:r>
              <a:rPr lang="en-US" sz="2000" dirty="0">
                <a:latin typeface="arial" panose="020B0604020202020204" pitchFamily="34" charset="0"/>
              </a:rPr>
              <a:t>90.2% of the world’s Sikh population is found in India in the east Punjab region.</a:t>
            </a:r>
          </a:p>
          <a:p>
            <a:r>
              <a:rPr lang="en-US" sz="2000" b="0" i="0" dirty="0">
                <a:effectLst/>
                <a:latin typeface="arial" panose="020B0604020202020204" pitchFamily="34" charset="0"/>
              </a:rPr>
              <a:t>Besides India, </a:t>
            </a:r>
            <a:r>
              <a:rPr lang="en-US" sz="2000" dirty="0">
                <a:latin typeface="arial" panose="020B0604020202020204" pitchFamily="34" charset="0"/>
              </a:rPr>
              <a:t>Sikhs are</a:t>
            </a:r>
            <a:r>
              <a:rPr lang="en-US" sz="2000" b="0" i="0" dirty="0">
                <a:effectLst/>
                <a:latin typeface="arial" panose="020B0604020202020204" pitchFamily="34" charset="0"/>
              </a:rPr>
              <a:t> found in countries such as United States, Canada, United Kingdom, Australia, Malaysia and East Africa. </a:t>
            </a:r>
          </a:p>
          <a:p>
            <a:r>
              <a:rPr lang="en-US" sz="2000" dirty="0"/>
              <a:t>https://www.worldatlas.com/articles/sikhism.html</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49EED4B-802A-63D7-7991-B867B22ACB03}"/>
              </a:ext>
            </a:extLst>
          </p:cNvPr>
          <p:cNvPicPr>
            <a:picLocks noChangeAspect="1"/>
          </p:cNvPicPr>
          <p:nvPr/>
        </p:nvPicPr>
        <p:blipFill rotWithShape="1">
          <a:blip r:embed="rId2"/>
          <a:srcRect l="11085" r="11546"/>
          <a:stretch/>
        </p:blipFill>
        <p:spPr>
          <a:xfrm>
            <a:off x="5977788" y="799352"/>
            <a:ext cx="5425410" cy="5259296"/>
          </a:xfrm>
          <a:prstGeom prst="rect">
            <a:avLst/>
          </a:prstGeom>
        </p:spPr>
      </p:pic>
    </p:spTree>
    <p:extLst>
      <p:ext uri="{BB962C8B-B14F-4D97-AF65-F5344CB8AC3E}">
        <p14:creationId xmlns:p14="http://schemas.microsoft.com/office/powerpoint/2010/main" val="516311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E04B9-3642-6DF6-202E-6CD47C1F2DEA}"/>
              </a:ext>
            </a:extLst>
          </p:cNvPr>
          <p:cNvSpPr>
            <a:spLocks noGrp="1"/>
          </p:cNvSpPr>
          <p:nvPr>
            <p:ph type="title"/>
          </p:nvPr>
        </p:nvSpPr>
        <p:spPr>
          <a:xfrm>
            <a:off x="649224" y="629267"/>
            <a:ext cx="6422849" cy="1110082"/>
          </a:xfrm>
        </p:spPr>
        <p:txBody>
          <a:bodyPr>
            <a:normAutofit/>
          </a:bodyPr>
          <a:lstStyle/>
          <a:p>
            <a:r>
              <a:rPr lang="en-US" dirty="0"/>
              <a:t>Initiation into Sikhism</a:t>
            </a:r>
          </a:p>
        </p:txBody>
      </p:sp>
      <p:sp>
        <p:nvSpPr>
          <p:cNvPr id="3" name="Content Placeholder 2">
            <a:extLst>
              <a:ext uri="{FF2B5EF4-FFF2-40B4-BE49-F238E27FC236}">
                <a16:creationId xmlns:a16="http://schemas.microsoft.com/office/drawing/2014/main" id="{383168DA-6C58-0E05-0C47-A99A550EFD1D}"/>
              </a:ext>
            </a:extLst>
          </p:cNvPr>
          <p:cNvSpPr>
            <a:spLocks noGrp="1"/>
          </p:cNvSpPr>
          <p:nvPr>
            <p:ph idx="1"/>
          </p:nvPr>
        </p:nvSpPr>
        <p:spPr>
          <a:xfrm>
            <a:off x="649224" y="1739348"/>
            <a:ext cx="6422848" cy="4484471"/>
          </a:xfrm>
        </p:spPr>
        <p:txBody>
          <a:bodyPr>
            <a:normAutofit fontScale="85000" lnSpcReduction="10000"/>
          </a:bodyPr>
          <a:lstStyle/>
          <a:p>
            <a:pPr marL="0" indent="0">
              <a:buNone/>
            </a:pPr>
            <a:endParaRPr lang="en-US" sz="1400" dirty="0"/>
          </a:p>
          <a:p>
            <a:r>
              <a:rPr lang="en-US" sz="1800" b="0" i="0" dirty="0">
                <a:effectLst/>
                <a:latin typeface="Roboto" panose="02000000000000000000" pitchFamily="2" charset="0"/>
              </a:rPr>
              <a:t>Amrit is a mixture of sugar and water that has been stirred with a double-edged sword. </a:t>
            </a:r>
          </a:p>
          <a:p>
            <a:r>
              <a:rPr lang="en-US" sz="1800" b="0" i="0" dirty="0">
                <a:effectLst/>
                <a:latin typeface="Roboto" panose="02000000000000000000" pitchFamily="2" charset="0"/>
              </a:rPr>
              <a:t>The candidates for initiation </a:t>
            </a:r>
            <a:r>
              <a:rPr lang="en-US" sz="1800" b="1" i="0" dirty="0">
                <a:effectLst/>
                <a:latin typeface="Roboto" panose="02000000000000000000" pitchFamily="2" charset="0"/>
              </a:rPr>
              <a:t>drink some of the </a:t>
            </a:r>
            <a:r>
              <a:rPr lang="en-US" sz="1800" b="1" dirty="0">
                <a:latin typeface="Roboto" panose="02000000000000000000" pitchFamily="2" charset="0"/>
              </a:rPr>
              <a:t>A</a:t>
            </a:r>
            <a:r>
              <a:rPr lang="en-US" sz="1800" b="1" i="0" dirty="0">
                <a:effectLst/>
                <a:latin typeface="Roboto" panose="02000000000000000000" pitchFamily="2" charset="0"/>
              </a:rPr>
              <a:t>mrit</a:t>
            </a:r>
            <a:r>
              <a:rPr lang="en-US" sz="1800" i="0" dirty="0">
                <a:effectLst/>
                <a:latin typeface="Roboto" panose="02000000000000000000" pitchFamily="2" charset="0"/>
              </a:rPr>
              <a:t>, and have it sprinkled on their eyes and hair. </a:t>
            </a:r>
          </a:p>
          <a:p>
            <a:r>
              <a:rPr lang="en-US" sz="1800" b="0" i="0" dirty="0">
                <a:effectLst/>
                <a:latin typeface="Roboto" panose="02000000000000000000" pitchFamily="2" charset="0"/>
              </a:rPr>
              <a:t>Each then </a:t>
            </a:r>
            <a:r>
              <a:rPr lang="en-US" sz="1800" b="1" i="0" dirty="0">
                <a:effectLst/>
                <a:latin typeface="Roboto" panose="02000000000000000000" pitchFamily="2" charset="0"/>
              </a:rPr>
              <a:t>recites the </a:t>
            </a:r>
            <a:r>
              <a:rPr lang="en-US" sz="1800" b="1" i="0" dirty="0" err="1">
                <a:effectLst/>
                <a:latin typeface="Roboto" panose="02000000000000000000" pitchFamily="2" charset="0"/>
              </a:rPr>
              <a:t>Mool</a:t>
            </a:r>
            <a:r>
              <a:rPr lang="en-US" sz="1800" b="1" i="0" dirty="0">
                <a:effectLst/>
                <a:latin typeface="Roboto" panose="02000000000000000000" pitchFamily="2" charset="0"/>
              </a:rPr>
              <a:t> Mantra </a:t>
            </a:r>
            <a:r>
              <a:rPr lang="en-US" sz="1800" b="0" i="0" dirty="0">
                <a:effectLst/>
                <a:latin typeface="Roboto" panose="02000000000000000000" pitchFamily="2" charset="0"/>
              </a:rPr>
              <a:t>(the fundamentals of Sikhism).</a:t>
            </a:r>
            <a:endParaRPr lang="en-US" sz="1800" dirty="0"/>
          </a:p>
          <a:p>
            <a:pPr lvl="1" fontAlgn="base"/>
            <a:r>
              <a:rPr lang="en-US" sz="1800" b="0" i="0" dirty="0">
                <a:effectLst/>
                <a:latin typeface="Poppins" panose="020B0502040204020203" pitchFamily="2" charset="0"/>
              </a:rPr>
              <a:t>Worship one God.</a:t>
            </a:r>
          </a:p>
          <a:p>
            <a:pPr lvl="1" fontAlgn="base"/>
            <a:r>
              <a:rPr lang="en-US" sz="1800" b="0" i="0" dirty="0">
                <a:effectLst/>
                <a:latin typeface="Poppins" panose="020B0502040204020203" pitchFamily="2" charset="0"/>
              </a:rPr>
              <a:t>Read the Guru </a:t>
            </a:r>
            <a:r>
              <a:rPr lang="en-US" sz="1800" b="0" i="0" dirty="0" err="1">
                <a:effectLst/>
                <a:latin typeface="Poppins" panose="020B0502040204020203" pitchFamily="2" charset="0"/>
              </a:rPr>
              <a:t>Granth</a:t>
            </a:r>
            <a:r>
              <a:rPr lang="en-US" sz="1800" b="0" i="0" dirty="0">
                <a:effectLst/>
                <a:latin typeface="Poppins" panose="020B0502040204020203" pitchFamily="2" charset="0"/>
              </a:rPr>
              <a:t>.</a:t>
            </a:r>
          </a:p>
          <a:p>
            <a:pPr lvl="1" fontAlgn="base"/>
            <a:r>
              <a:rPr lang="en-US" sz="1800" b="0" i="0" dirty="0">
                <a:effectLst/>
                <a:latin typeface="Poppins" panose="020B0502040204020203" pitchFamily="2" charset="0"/>
              </a:rPr>
              <a:t>Join the Sikh congregation.</a:t>
            </a:r>
          </a:p>
          <a:p>
            <a:pPr lvl="1" fontAlgn="base"/>
            <a:r>
              <a:rPr lang="en-US" sz="1800" b="0" i="0" dirty="0">
                <a:effectLst/>
                <a:latin typeface="Poppins" panose="020B0502040204020203" pitchFamily="2" charset="0"/>
              </a:rPr>
              <a:t>Serve others.</a:t>
            </a:r>
          </a:p>
          <a:p>
            <a:pPr lvl="1" fontAlgn="base"/>
            <a:r>
              <a:rPr lang="en-US" sz="1800" b="0" i="0" dirty="0">
                <a:effectLst/>
                <a:latin typeface="Poppins" panose="020B0502040204020203" pitchFamily="2" charset="0"/>
              </a:rPr>
              <a:t>Refrain from worshiping any created object or living thing.</a:t>
            </a:r>
          </a:p>
          <a:p>
            <a:pPr fontAlgn="base"/>
            <a:r>
              <a:rPr lang="en-US" sz="2200" b="0" i="0" dirty="0">
                <a:solidFill>
                  <a:srgbClr val="0070C0"/>
                </a:solidFill>
                <a:effectLst/>
                <a:latin typeface="Poppins" panose="020B0502040204020203" pitchFamily="2" charset="0"/>
              </a:rPr>
              <a:t>What is the Zoroastrian initiation ceremony called?</a:t>
            </a:r>
          </a:p>
          <a:p>
            <a:pPr fontAlgn="base"/>
            <a:r>
              <a:rPr lang="en-US" sz="2200" dirty="0">
                <a:solidFill>
                  <a:srgbClr val="0070C0"/>
                </a:solidFill>
                <a:latin typeface="Poppins" panose="020B0502040204020203" pitchFamily="2" charset="0"/>
              </a:rPr>
              <a:t>How is </a:t>
            </a:r>
            <a:r>
              <a:rPr lang="en-US" sz="2200">
                <a:solidFill>
                  <a:srgbClr val="0070C0"/>
                </a:solidFill>
                <a:latin typeface="Poppins" panose="020B0502040204020203" pitchFamily="2" charset="0"/>
              </a:rPr>
              <a:t>it performed</a:t>
            </a:r>
            <a:r>
              <a:rPr lang="en-US" sz="2200" b="0" i="0">
                <a:solidFill>
                  <a:srgbClr val="0070C0"/>
                </a:solidFill>
                <a:effectLst/>
                <a:latin typeface="Poppins" panose="020B0502040204020203" pitchFamily="2" charset="0"/>
              </a:rPr>
              <a:t> </a:t>
            </a:r>
            <a:r>
              <a:rPr lang="en-US" sz="2200" b="0" i="0" dirty="0">
                <a:solidFill>
                  <a:srgbClr val="0070C0"/>
                </a:solidFill>
                <a:effectLst/>
                <a:latin typeface="Poppins" panose="020B0502040204020203" pitchFamily="2" charset="0"/>
              </a:rPr>
              <a:t>and what does the initiate decides to follow by doing the initiation?</a:t>
            </a:r>
          </a:p>
          <a:p>
            <a:r>
              <a:rPr lang="en-US" sz="1400" dirty="0"/>
              <a:t>https://www.learnreligions.com/amrit-the-sikh-baptism-ceremony-2993263</a:t>
            </a:r>
          </a:p>
        </p:txBody>
      </p:sp>
      <p:sp>
        <p:nvSpPr>
          <p:cNvPr id="22" name="Rectangle 9">
            <a:extLst>
              <a:ext uri="{FF2B5EF4-FFF2-40B4-BE49-F238E27FC236}">
                <a16:creationId xmlns:a16="http://schemas.microsoft.com/office/drawing/2014/main" id="{A98BC887-4916-4227-9F48-3B078D23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rgbClr val="3A4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9">
            <a:extLst>
              <a:ext uri="{FF2B5EF4-FFF2-40B4-BE49-F238E27FC236}">
                <a16:creationId xmlns:a16="http://schemas.microsoft.com/office/drawing/2014/main" id="{1AD6DCFA-0E71-4650-A5E4-3C20E73EB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0624"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4893DE5-FF9C-FA02-56BC-3DCC7B7487BE}"/>
              </a:ext>
            </a:extLst>
          </p:cNvPr>
          <p:cNvPicPr>
            <a:picLocks noChangeAspect="1"/>
          </p:cNvPicPr>
          <p:nvPr/>
        </p:nvPicPr>
        <p:blipFill>
          <a:blip r:embed="rId2"/>
          <a:stretch>
            <a:fillRect/>
          </a:stretch>
        </p:blipFill>
        <p:spPr>
          <a:xfrm>
            <a:off x="8360662" y="884505"/>
            <a:ext cx="3026664" cy="2307831"/>
          </a:xfrm>
          <a:prstGeom prst="rect">
            <a:avLst/>
          </a:prstGeom>
          <a:effectLst/>
        </p:spPr>
      </p:pic>
      <p:pic>
        <p:nvPicPr>
          <p:cNvPr id="4" name="Picture 3">
            <a:extLst>
              <a:ext uri="{FF2B5EF4-FFF2-40B4-BE49-F238E27FC236}">
                <a16:creationId xmlns:a16="http://schemas.microsoft.com/office/drawing/2014/main" id="{C8EC5BE2-7B52-71EC-BE9F-2BA7ECEFFD0F}"/>
              </a:ext>
            </a:extLst>
          </p:cNvPr>
          <p:cNvPicPr>
            <a:picLocks noChangeAspect="1"/>
          </p:cNvPicPr>
          <p:nvPr/>
        </p:nvPicPr>
        <p:blipFill>
          <a:blip r:embed="rId3"/>
          <a:stretch>
            <a:fillRect/>
          </a:stretch>
        </p:blipFill>
        <p:spPr>
          <a:xfrm>
            <a:off x="8360666" y="3529722"/>
            <a:ext cx="3026663" cy="2301644"/>
          </a:xfrm>
          <a:prstGeom prst="rect">
            <a:avLst/>
          </a:prstGeom>
        </p:spPr>
      </p:pic>
    </p:spTree>
    <p:extLst>
      <p:ext uri="{BB962C8B-B14F-4D97-AF65-F5344CB8AC3E}">
        <p14:creationId xmlns:p14="http://schemas.microsoft.com/office/powerpoint/2010/main" val="2505131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2">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0A17DC-3DF0-BF9F-7BC2-84E6BBC46A3A}"/>
              </a:ext>
            </a:extLst>
          </p:cNvPr>
          <p:cNvSpPr>
            <a:spLocks noGrp="1"/>
          </p:cNvSpPr>
          <p:nvPr>
            <p:ph type="title"/>
          </p:nvPr>
        </p:nvSpPr>
        <p:spPr>
          <a:xfrm>
            <a:off x="645064" y="525982"/>
            <a:ext cx="4282983" cy="1200361"/>
          </a:xfrm>
        </p:spPr>
        <p:txBody>
          <a:bodyPr anchor="b">
            <a:normAutofit/>
          </a:bodyPr>
          <a:lstStyle/>
          <a:p>
            <a:r>
              <a:rPr lang="en-US" sz="3600"/>
              <a:t>Symbol of Sikhism</a:t>
            </a:r>
          </a:p>
        </p:txBody>
      </p:sp>
      <p:sp>
        <p:nvSpPr>
          <p:cNvPr id="23" name="Rectangle 14">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15D23F45-9281-8190-EC1B-00448BDDCE90}"/>
              </a:ext>
            </a:extLst>
          </p:cNvPr>
          <p:cNvSpPr>
            <a:spLocks noGrp="1"/>
          </p:cNvSpPr>
          <p:nvPr>
            <p:ph idx="1"/>
          </p:nvPr>
        </p:nvSpPr>
        <p:spPr>
          <a:xfrm>
            <a:off x="645066" y="2031101"/>
            <a:ext cx="4282984" cy="3511943"/>
          </a:xfrm>
        </p:spPr>
        <p:txBody>
          <a:bodyPr anchor="ctr">
            <a:normAutofit fontScale="92500" lnSpcReduction="10000"/>
          </a:bodyPr>
          <a:lstStyle/>
          <a:p>
            <a:r>
              <a:rPr lang="en-US" sz="1700" dirty="0"/>
              <a:t>They symbol of Sikhism is Kanda</a:t>
            </a:r>
          </a:p>
          <a:p>
            <a:pPr lvl="1"/>
            <a:r>
              <a:rPr lang="en-US" sz="1700" dirty="0"/>
              <a:t>Kanda meaning double edge sword (in the middle) metaphor of Divine Knowledge</a:t>
            </a:r>
          </a:p>
          <a:p>
            <a:pPr lvl="2"/>
            <a:r>
              <a:rPr lang="en-US" sz="1700" dirty="0"/>
              <a:t>Separating Truth from Falsehood</a:t>
            </a:r>
          </a:p>
          <a:p>
            <a:pPr lvl="1"/>
            <a:r>
              <a:rPr lang="en-US" sz="1700" dirty="0"/>
              <a:t>Circle around the Kanda (Chakar) symbolizing perfection of God who is eternal</a:t>
            </a:r>
          </a:p>
          <a:p>
            <a:pPr lvl="1"/>
            <a:r>
              <a:rPr lang="en-US" sz="1700" dirty="0"/>
              <a:t>Two curved swords outside the Kanda (Kirpans) symbolizing Sikhs spiritual aspiration as well as obligation to society</a:t>
            </a:r>
          </a:p>
          <a:p>
            <a:pPr lvl="1"/>
            <a:r>
              <a:rPr lang="en-US" sz="1700" dirty="0">
                <a:solidFill>
                  <a:srgbClr val="0070C0"/>
                </a:solidFill>
              </a:rPr>
              <a:t>What is the symbol of Zoroastrian religion?</a:t>
            </a:r>
          </a:p>
          <a:p>
            <a:r>
              <a:rPr lang="en-US" sz="1700" dirty="0"/>
              <a:t>https://www.sikhs.org/khanda.htm</a:t>
            </a:r>
          </a:p>
        </p:txBody>
      </p:sp>
      <p:sp>
        <p:nvSpPr>
          <p:cNvPr id="24" name="Rectangle 16">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8">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3B3C394-345E-D01D-8779-2B82881FA29A}"/>
              </a:ext>
            </a:extLst>
          </p:cNvPr>
          <p:cNvPicPr>
            <a:picLocks noChangeAspect="1"/>
          </p:cNvPicPr>
          <p:nvPr/>
        </p:nvPicPr>
        <p:blipFill>
          <a:blip r:embed="rId2"/>
          <a:stretch>
            <a:fillRect/>
          </a:stretch>
        </p:blipFill>
        <p:spPr>
          <a:xfrm>
            <a:off x="6765263" y="650494"/>
            <a:ext cx="4072968" cy="5324142"/>
          </a:xfrm>
          <a:prstGeom prst="rect">
            <a:avLst/>
          </a:prstGeom>
        </p:spPr>
      </p:pic>
    </p:spTree>
    <p:extLst>
      <p:ext uri="{BB962C8B-B14F-4D97-AF65-F5344CB8AC3E}">
        <p14:creationId xmlns:p14="http://schemas.microsoft.com/office/powerpoint/2010/main" val="2984986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F3EB5D-5EAF-021A-4DC2-70BA7155115F}"/>
              </a:ext>
            </a:extLst>
          </p:cNvPr>
          <p:cNvSpPr>
            <a:spLocks noGrp="1"/>
          </p:cNvSpPr>
          <p:nvPr>
            <p:ph type="title"/>
          </p:nvPr>
        </p:nvSpPr>
        <p:spPr>
          <a:xfrm>
            <a:off x="841248" y="548640"/>
            <a:ext cx="3600860" cy="5431536"/>
          </a:xfrm>
        </p:spPr>
        <p:txBody>
          <a:bodyPr>
            <a:normAutofit/>
          </a:bodyPr>
          <a:lstStyle/>
          <a:p>
            <a:r>
              <a:rPr lang="en-US" sz="5400"/>
              <a:t>YouTube video on Sikhism</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BFF3712-79EE-F1FC-ABCB-4096FE4ECB41}"/>
              </a:ext>
            </a:extLst>
          </p:cNvPr>
          <p:cNvSpPr>
            <a:spLocks noGrp="1"/>
          </p:cNvSpPr>
          <p:nvPr>
            <p:ph idx="1"/>
          </p:nvPr>
        </p:nvSpPr>
        <p:spPr>
          <a:xfrm>
            <a:off x="5126418" y="552091"/>
            <a:ext cx="6224335" cy="5431536"/>
          </a:xfrm>
        </p:spPr>
        <p:txBody>
          <a:bodyPr anchor="ctr">
            <a:normAutofit/>
          </a:bodyPr>
          <a:lstStyle/>
          <a:p>
            <a:r>
              <a:rPr lang="en-US" sz="2200">
                <a:hlinkClick r:id="rId2"/>
              </a:rPr>
              <a:t>https://www.youtube.com/watch?v=L-1UAORcX4c</a:t>
            </a:r>
            <a:endParaRPr lang="en-US" sz="2200"/>
          </a:p>
          <a:p>
            <a:pPr marL="0" indent="0">
              <a:buNone/>
            </a:pPr>
            <a:endParaRPr lang="en-US" sz="2200"/>
          </a:p>
        </p:txBody>
      </p:sp>
    </p:spTree>
    <p:extLst>
      <p:ext uri="{BB962C8B-B14F-4D97-AF65-F5344CB8AC3E}">
        <p14:creationId xmlns:p14="http://schemas.microsoft.com/office/powerpoint/2010/main" val="2080659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0F91E-1023-2E74-CB54-8EE3045DAF54}"/>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Let’s go over our </a:t>
            </a:r>
            <a:r>
              <a:rPr lang="en-US" sz="4000" dirty="0" err="1">
                <a:solidFill>
                  <a:srgbClr val="FFFFFF"/>
                </a:solidFill>
              </a:rPr>
              <a:t>chaLLrt</a:t>
            </a:r>
            <a:endParaRPr lang="en-US" sz="4000" dirty="0">
              <a:solidFill>
                <a:srgbClr val="FFFFFF"/>
              </a:solidFill>
            </a:endParaRPr>
          </a:p>
        </p:txBody>
      </p:sp>
      <p:graphicFrame>
        <p:nvGraphicFramePr>
          <p:cNvPr id="4" name="Content Placeholder 3">
            <a:extLst>
              <a:ext uri="{FF2B5EF4-FFF2-40B4-BE49-F238E27FC236}">
                <a16:creationId xmlns:a16="http://schemas.microsoft.com/office/drawing/2014/main" id="{9E3D2AD1-7D31-AAB0-FD16-9A43A63401D2}"/>
              </a:ext>
            </a:extLst>
          </p:cNvPr>
          <p:cNvGraphicFramePr>
            <a:graphicFrameLocks noGrp="1"/>
          </p:cNvGraphicFramePr>
          <p:nvPr>
            <p:ph idx="1"/>
            <p:extLst>
              <p:ext uri="{D42A27DB-BD31-4B8C-83A1-F6EECF244321}">
                <p14:modId xmlns:p14="http://schemas.microsoft.com/office/powerpoint/2010/main" val="2186198504"/>
              </p:ext>
            </p:extLst>
          </p:nvPr>
        </p:nvGraphicFramePr>
        <p:xfrm>
          <a:off x="644056" y="2159869"/>
          <a:ext cx="10927833" cy="4007659"/>
        </p:xfrm>
        <a:graphic>
          <a:graphicData uri="http://schemas.openxmlformats.org/drawingml/2006/table">
            <a:tbl>
              <a:tblPr firstRow="1" firstCol="1" bandRow="1"/>
              <a:tblGrid>
                <a:gridCol w="1594569">
                  <a:extLst>
                    <a:ext uri="{9D8B030D-6E8A-4147-A177-3AD203B41FA5}">
                      <a16:colId xmlns:a16="http://schemas.microsoft.com/office/drawing/2014/main" val="1051828487"/>
                    </a:ext>
                  </a:extLst>
                </a:gridCol>
                <a:gridCol w="1381604">
                  <a:extLst>
                    <a:ext uri="{9D8B030D-6E8A-4147-A177-3AD203B41FA5}">
                      <a16:colId xmlns:a16="http://schemas.microsoft.com/office/drawing/2014/main" val="2660341152"/>
                    </a:ext>
                  </a:extLst>
                </a:gridCol>
                <a:gridCol w="1371646">
                  <a:extLst>
                    <a:ext uri="{9D8B030D-6E8A-4147-A177-3AD203B41FA5}">
                      <a16:colId xmlns:a16="http://schemas.microsoft.com/office/drawing/2014/main" val="3298970812"/>
                    </a:ext>
                  </a:extLst>
                </a:gridCol>
                <a:gridCol w="1299595">
                  <a:extLst>
                    <a:ext uri="{9D8B030D-6E8A-4147-A177-3AD203B41FA5}">
                      <a16:colId xmlns:a16="http://schemas.microsoft.com/office/drawing/2014/main" val="3305209679"/>
                    </a:ext>
                  </a:extLst>
                </a:gridCol>
                <a:gridCol w="1447977">
                  <a:extLst>
                    <a:ext uri="{9D8B030D-6E8A-4147-A177-3AD203B41FA5}">
                      <a16:colId xmlns:a16="http://schemas.microsoft.com/office/drawing/2014/main" val="1525379170"/>
                    </a:ext>
                  </a:extLst>
                </a:gridCol>
                <a:gridCol w="1340899">
                  <a:extLst>
                    <a:ext uri="{9D8B030D-6E8A-4147-A177-3AD203B41FA5}">
                      <a16:colId xmlns:a16="http://schemas.microsoft.com/office/drawing/2014/main" val="261864473"/>
                    </a:ext>
                  </a:extLst>
                </a:gridCol>
                <a:gridCol w="1317837">
                  <a:extLst>
                    <a:ext uri="{9D8B030D-6E8A-4147-A177-3AD203B41FA5}">
                      <a16:colId xmlns:a16="http://schemas.microsoft.com/office/drawing/2014/main" val="2454391781"/>
                    </a:ext>
                  </a:extLst>
                </a:gridCol>
                <a:gridCol w="1173706">
                  <a:extLst>
                    <a:ext uri="{9D8B030D-6E8A-4147-A177-3AD203B41FA5}">
                      <a16:colId xmlns:a16="http://schemas.microsoft.com/office/drawing/2014/main" val="873405925"/>
                    </a:ext>
                  </a:extLst>
                </a:gridCol>
              </a:tblGrid>
              <a:tr h="533319">
                <a:tc>
                  <a:txBody>
                    <a:bodyPr/>
                    <a:lstStyle/>
                    <a:p>
                      <a:pPr marL="0" marR="0" algn="l" fontAlgn="t">
                        <a:lnSpc>
                          <a:spcPct val="107000"/>
                        </a:lnSpc>
                        <a:spcBef>
                          <a:spcPts val="0"/>
                        </a:spcBef>
                        <a:spcAft>
                          <a:spcPts val="0"/>
                        </a:spcAft>
                      </a:pPr>
                      <a:r>
                        <a:rPr lang="en-US" sz="1200" b="0" i="0" u="none" strike="noStrike">
                          <a:solidFill>
                            <a:srgbClr val="000000"/>
                          </a:solidFill>
                          <a:effectLst/>
                          <a:latin typeface="Calibri" panose="020F0502020204030204" pitchFamily="34" charset="0"/>
                          <a:ea typeface="Calibri" panose="020F0502020204030204" pitchFamily="34" charset="0"/>
                          <a:cs typeface="Arial" panose="020B0604020202020204" pitchFamily="34" charset="0"/>
                        </a:rPr>
                        <a:t>Name of Religion</a:t>
                      </a:r>
                      <a:endParaRPr lang="en-US" sz="1200" b="0" i="0" u="none" strike="noStrike">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l" fontAlgn="t">
                        <a:lnSpc>
                          <a:spcPct val="107000"/>
                        </a:lnSpc>
                        <a:spcBef>
                          <a:spcPts val="0"/>
                        </a:spcBef>
                        <a:spcAft>
                          <a:spcPts val="0"/>
                        </a:spcAft>
                      </a:pPr>
                      <a:r>
                        <a:rPr lang="en-US" sz="1200" b="0" i="0" u="none" strike="noStrike">
                          <a:solidFill>
                            <a:srgbClr val="000000"/>
                          </a:solidFill>
                          <a:effectLst/>
                          <a:latin typeface="Calibri" panose="020F0502020204030204" pitchFamily="34" charset="0"/>
                          <a:ea typeface="Calibri" panose="020F0502020204030204" pitchFamily="34" charset="0"/>
                          <a:cs typeface="Arial" panose="020B0604020202020204" pitchFamily="34" charset="0"/>
                        </a:rPr>
                        <a:t>Messenger</a:t>
                      </a:r>
                      <a:endParaRPr lang="en-US" sz="1200" b="0" i="0" u="none" strike="noStrike">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l" fontAlgn="t">
                        <a:lnSpc>
                          <a:spcPct val="107000"/>
                        </a:lnSpc>
                        <a:spcBef>
                          <a:spcPts val="0"/>
                        </a:spcBef>
                        <a:spcAft>
                          <a:spcPts val="0"/>
                        </a:spcAft>
                      </a:pPr>
                      <a:r>
                        <a:rPr lang="en-US" sz="1200" b="0" i="0" u="none" strike="noStrike">
                          <a:solidFill>
                            <a:srgbClr val="000000"/>
                          </a:solidFill>
                          <a:effectLst/>
                          <a:latin typeface="Calibri" panose="020F0502020204030204" pitchFamily="34" charset="0"/>
                          <a:ea typeface="Calibri" panose="020F0502020204030204" pitchFamily="34" charset="0"/>
                          <a:cs typeface="Arial" panose="020B0604020202020204" pitchFamily="34" charset="0"/>
                        </a:rPr>
                        <a:t>Area and year it was first founded</a:t>
                      </a:r>
                      <a:endParaRPr lang="en-US" sz="1200" b="0" i="0" u="none" strike="noStrike">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l" fontAlgn="t">
                        <a:lnSpc>
                          <a:spcPct val="107000"/>
                        </a:lnSpc>
                        <a:spcBef>
                          <a:spcPts val="0"/>
                        </a:spcBef>
                        <a:spcAft>
                          <a:spcPts val="0"/>
                        </a:spcAft>
                      </a:pPr>
                      <a:r>
                        <a:rPr lang="en-US" sz="1200" b="0" i="0" u="none" strike="noStrike">
                          <a:solidFill>
                            <a:srgbClr val="000000"/>
                          </a:solidFill>
                          <a:effectLst/>
                          <a:latin typeface="Calibri" panose="020F0502020204030204" pitchFamily="34" charset="0"/>
                          <a:ea typeface="Calibri" panose="020F0502020204030204" pitchFamily="34" charset="0"/>
                          <a:cs typeface="Arial" panose="020B0604020202020204" pitchFamily="34" charset="0"/>
                        </a:rPr>
                        <a:t>God in the religion</a:t>
                      </a:r>
                      <a:endParaRPr lang="en-US" sz="1200" b="0" i="0" u="none" strike="noStrike">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l" fontAlgn="t">
                        <a:lnSpc>
                          <a:spcPct val="107000"/>
                        </a:lnSpc>
                        <a:spcBef>
                          <a:spcPts val="0"/>
                        </a:spcBef>
                        <a:spcAft>
                          <a:spcPts val="0"/>
                        </a:spcAft>
                      </a:pPr>
                      <a:r>
                        <a:rPr lang="en-US" sz="1200" b="0" i="0" u="none" strike="noStrike" dirty="0">
                          <a:solidFill>
                            <a:srgbClr val="000000"/>
                          </a:solidFill>
                          <a:effectLst/>
                          <a:latin typeface="Calibri" panose="020F0502020204030204" pitchFamily="34" charset="0"/>
                          <a:ea typeface="Calibri" panose="020F0502020204030204" pitchFamily="34" charset="0"/>
                          <a:cs typeface="Arial" panose="020B0604020202020204" pitchFamily="34" charset="0"/>
                        </a:rPr>
                        <a:t>Purpose of Life and our role as the follower of the faith</a:t>
                      </a:r>
                      <a:endParaRPr lang="en-US" sz="1200" b="0" i="0" u="none" strike="noStrike" dirty="0">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l" fontAlgn="t">
                        <a:lnSpc>
                          <a:spcPct val="107000"/>
                        </a:lnSpc>
                        <a:spcBef>
                          <a:spcPts val="0"/>
                        </a:spcBef>
                        <a:spcAft>
                          <a:spcPts val="0"/>
                        </a:spcAft>
                      </a:pPr>
                      <a:r>
                        <a:rPr lang="en-US" sz="1200" b="0" i="0" u="none" strike="noStrike">
                          <a:solidFill>
                            <a:srgbClr val="000000"/>
                          </a:solidFill>
                          <a:effectLst/>
                          <a:latin typeface="Calibri" panose="020F0502020204030204" pitchFamily="34" charset="0"/>
                          <a:ea typeface="Calibri" panose="020F0502020204030204" pitchFamily="34" charset="0"/>
                          <a:cs typeface="Arial" panose="020B0604020202020204" pitchFamily="34" charset="0"/>
                        </a:rPr>
                        <a:t>Religious text</a:t>
                      </a:r>
                      <a:endParaRPr lang="en-US" sz="1200" b="0" i="0" u="none" strike="noStrike">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l" fontAlgn="t">
                        <a:lnSpc>
                          <a:spcPct val="107000"/>
                        </a:lnSpc>
                        <a:spcBef>
                          <a:spcPts val="0"/>
                        </a:spcBef>
                        <a:spcAft>
                          <a:spcPts val="0"/>
                        </a:spcAft>
                      </a:pPr>
                      <a:r>
                        <a:rPr lang="en-US" sz="1200" b="0" i="0" u="none" strike="noStrike">
                          <a:solidFill>
                            <a:srgbClr val="000000"/>
                          </a:solidFill>
                          <a:effectLst/>
                          <a:latin typeface="Calibri" panose="020F0502020204030204" pitchFamily="34" charset="0"/>
                          <a:ea typeface="Calibri" panose="020F0502020204030204" pitchFamily="34" charset="0"/>
                          <a:cs typeface="Arial" panose="020B0604020202020204" pitchFamily="34" charset="0"/>
                        </a:rPr>
                        <a:t>What are the celebrations centered around?</a:t>
                      </a:r>
                      <a:endParaRPr lang="en-US" sz="1200" b="0" i="0" u="none" strike="noStrike">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l" fontAlgn="t">
                        <a:lnSpc>
                          <a:spcPct val="107000"/>
                        </a:lnSpc>
                        <a:spcBef>
                          <a:spcPts val="0"/>
                        </a:spcBef>
                        <a:spcAft>
                          <a:spcPts val="0"/>
                        </a:spcAft>
                      </a:pPr>
                      <a:r>
                        <a:rPr lang="en-US" sz="1200" b="0" i="0" u="none" strike="noStrike">
                          <a:solidFill>
                            <a:srgbClr val="000000"/>
                          </a:solidFill>
                          <a:effectLst/>
                          <a:latin typeface="Calibri" panose="020F0502020204030204" pitchFamily="34" charset="0"/>
                          <a:ea typeface="Calibri" panose="020F0502020204030204" pitchFamily="34" charset="0"/>
                          <a:cs typeface="Arial" panose="020B0604020202020204" pitchFamily="34" charset="0"/>
                        </a:rPr>
                        <a:t>Belief after death</a:t>
                      </a:r>
                      <a:endParaRPr lang="en-US" sz="1200" b="0" i="0" u="none" strike="noStrike">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740640439"/>
                  </a:ext>
                </a:extLst>
              </a:tr>
              <a:tr h="1188302">
                <a:tc>
                  <a:txBody>
                    <a:bodyPr/>
                    <a:lstStyle/>
                    <a:p>
                      <a:pPr marL="0" marR="0" algn="l" fontAlgn="t">
                        <a:lnSpc>
                          <a:spcPct val="107000"/>
                        </a:lnSpc>
                        <a:spcBef>
                          <a:spcPts val="0"/>
                        </a:spcBef>
                        <a:spcAft>
                          <a:spcPts val="0"/>
                        </a:spcAft>
                      </a:pPr>
                      <a:r>
                        <a:rPr lang="en-US" sz="1200" b="0" i="0" u="none" strike="noStrike">
                          <a:effectLst/>
                          <a:latin typeface="Calibri" panose="020F0502020204030204" pitchFamily="34" charset="0"/>
                          <a:ea typeface="Calibri" panose="020F0502020204030204" pitchFamily="34" charset="0"/>
                          <a:cs typeface="Arial" panose="020B0604020202020204" pitchFamily="34" charset="0"/>
                        </a:rPr>
                        <a:t>Zoroastrianism</a:t>
                      </a:r>
                      <a:endParaRPr lang="en-US" sz="1200" b="0" i="0" u="none" strike="noStrike">
                        <a:effectLst/>
                        <a:latin typeface="Arial" panose="020B0604020202020204" pitchFamily="34" charset="0"/>
                      </a:endParaRPr>
                    </a:p>
                    <a:p>
                      <a:pPr marL="0" marR="0" algn="l" fontAlgn="t">
                        <a:lnSpc>
                          <a:spcPct val="107000"/>
                        </a:lnSpc>
                        <a:spcBef>
                          <a:spcPts val="0"/>
                        </a:spcBef>
                        <a:spcAft>
                          <a:spcPts val="0"/>
                        </a:spcAft>
                      </a:pPr>
                      <a:r>
                        <a:rPr lang="en-US" sz="1200" b="0" i="0" u="none" strike="noStrike">
                          <a:effectLst/>
                          <a:latin typeface="Calibri" panose="020F0502020204030204" pitchFamily="34" charset="0"/>
                          <a:ea typeface="Calibri" panose="020F0502020204030204" pitchFamily="34" charset="0"/>
                          <a:cs typeface="Arial" panose="020B0604020202020204" pitchFamily="34" charset="0"/>
                        </a:rPr>
                        <a:t> </a:t>
                      </a:r>
                      <a:endParaRPr lang="en-US" sz="1200" b="0" i="0" u="none" strike="noStrike">
                        <a:effectLst/>
                        <a:latin typeface="Arial" panose="020B0604020202020204" pitchFamily="34" charset="0"/>
                      </a:endParaRPr>
                    </a:p>
                    <a:p>
                      <a:pPr marL="0" marR="0" algn="l" fontAlgn="t">
                        <a:lnSpc>
                          <a:spcPct val="107000"/>
                        </a:lnSpc>
                        <a:spcBef>
                          <a:spcPts val="0"/>
                        </a:spcBef>
                        <a:spcAft>
                          <a:spcPts val="0"/>
                        </a:spcAft>
                      </a:pPr>
                      <a:r>
                        <a:rPr lang="en-US" sz="1200" b="0" i="0" u="none" strike="noStrike">
                          <a:effectLst/>
                          <a:latin typeface="Calibri" panose="020F0502020204030204" pitchFamily="34" charset="0"/>
                          <a:ea typeface="Calibri" panose="020F0502020204030204" pitchFamily="34" charset="0"/>
                          <a:cs typeface="Arial" panose="020B0604020202020204" pitchFamily="34" charset="0"/>
                        </a:rPr>
                        <a:t> </a:t>
                      </a:r>
                      <a:endParaRPr lang="en-US" sz="1200" b="0" i="0" u="none" strike="noStrike">
                        <a:effectLst/>
                        <a:latin typeface="Arial" panose="020B0604020202020204" pitchFamily="34" charset="0"/>
                      </a:endParaRPr>
                    </a:p>
                    <a:p>
                      <a:pPr marL="0" marR="0" algn="l" fontAlgn="t">
                        <a:lnSpc>
                          <a:spcPct val="107000"/>
                        </a:lnSpc>
                        <a:spcBef>
                          <a:spcPts val="0"/>
                        </a:spcBef>
                        <a:spcAft>
                          <a:spcPts val="0"/>
                        </a:spcAft>
                      </a:pPr>
                      <a:r>
                        <a:rPr lang="en-US" sz="1200" b="0" i="0" u="none" strike="noStrike">
                          <a:effectLst/>
                          <a:latin typeface="Calibri" panose="020F0502020204030204" pitchFamily="34" charset="0"/>
                          <a:ea typeface="Calibri" panose="020F0502020204030204" pitchFamily="34" charset="0"/>
                          <a:cs typeface="Arial" panose="020B0604020202020204" pitchFamily="34" charset="0"/>
                        </a:rPr>
                        <a:t> </a:t>
                      </a:r>
                      <a:endParaRPr lang="en-US" sz="1200" b="0" i="0" u="none" strike="noStrike">
                        <a:effectLst/>
                        <a:latin typeface="Arial" panose="020B0604020202020204" pitchFamily="34" charset="0"/>
                      </a:endParaRPr>
                    </a:p>
                    <a:p>
                      <a:pPr marL="0" marR="0" algn="l" fontAlgn="t">
                        <a:lnSpc>
                          <a:spcPct val="107000"/>
                        </a:lnSpc>
                        <a:spcBef>
                          <a:spcPts val="0"/>
                        </a:spcBef>
                        <a:spcAft>
                          <a:spcPts val="0"/>
                        </a:spcAft>
                      </a:pPr>
                      <a:r>
                        <a:rPr lang="en-US" sz="1200" b="0" i="0" u="none" strike="noStrike">
                          <a:effectLst/>
                          <a:latin typeface="Calibri" panose="020F0502020204030204" pitchFamily="34" charset="0"/>
                          <a:ea typeface="Calibri" panose="020F0502020204030204" pitchFamily="34" charset="0"/>
                          <a:cs typeface="Arial" panose="020B0604020202020204" pitchFamily="34" charset="0"/>
                        </a:rPr>
                        <a:t> </a:t>
                      </a:r>
                      <a:endParaRPr lang="en-US" sz="1200" b="0" i="0" u="none" strike="noStrike">
                        <a:effectLst/>
                        <a:latin typeface="Arial" panose="020B0604020202020204" pitchFamily="34" charset="0"/>
                      </a:endParaRPr>
                    </a:p>
                    <a:p>
                      <a:pPr marL="0" marR="0" algn="l" fontAlgn="t">
                        <a:lnSpc>
                          <a:spcPct val="107000"/>
                        </a:lnSpc>
                        <a:spcBef>
                          <a:spcPts val="0"/>
                        </a:spcBef>
                        <a:spcAft>
                          <a:spcPts val="0"/>
                        </a:spcAft>
                      </a:pPr>
                      <a:r>
                        <a:rPr lang="en-US" sz="1200" b="0" i="0" u="none" strike="noStrike">
                          <a:effectLst/>
                          <a:latin typeface="Calibri" panose="020F0502020204030204" pitchFamily="34" charset="0"/>
                          <a:ea typeface="Calibri" panose="020F0502020204030204" pitchFamily="34" charset="0"/>
                          <a:cs typeface="Arial" panose="020B0604020202020204" pitchFamily="34" charset="0"/>
                        </a:rPr>
                        <a:t> </a:t>
                      </a:r>
                      <a:endParaRPr lang="en-US" sz="1200" b="0" i="0" u="none" strike="noStrike">
                        <a:effectLst/>
                        <a:latin typeface="Arial" panose="020B0604020202020204" pitchFamily="34" charset="0"/>
                      </a:endParaRPr>
                    </a:p>
                    <a:p>
                      <a:pPr marL="0" marR="0" algn="l" fontAlgn="t">
                        <a:lnSpc>
                          <a:spcPct val="107000"/>
                        </a:lnSpc>
                        <a:spcBef>
                          <a:spcPts val="0"/>
                        </a:spcBef>
                        <a:spcAft>
                          <a:spcPts val="0"/>
                        </a:spcAft>
                      </a:pPr>
                      <a:r>
                        <a:rPr lang="en-US" sz="1200" b="0" i="0" u="none" strike="noStrike">
                          <a:effectLst/>
                          <a:latin typeface="Calibri" panose="020F0502020204030204" pitchFamily="34" charset="0"/>
                          <a:ea typeface="Calibri" panose="020F0502020204030204" pitchFamily="34" charset="0"/>
                          <a:cs typeface="Arial" panose="020B0604020202020204" pitchFamily="34" charset="0"/>
                        </a:rPr>
                        <a:t> </a:t>
                      </a:r>
                      <a:endParaRPr lang="en-US" sz="1200" b="0" i="0" u="none" strike="noStrike">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200" b="0" i="0" u="none" strike="noStrike" dirty="0">
                          <a:effectLst/>
                          <a:latin typeface="Calibri" panose="020F0502020204030204" pitchFamily="34" charset="0"/>
                          <a:ea typeface="Calibri" panose="020F0502020204030204" pitchFamily="34" charset="0"/>
                          <a:cs typeface="Arial" panose="020B0604020202020204" pitchFamily="34" charset="0"/>
                        </a:rPr>
                        <a:t> </a:t>
                      </a:r>
                      <a:r>
                        <a:rPr lang="en-US" sz="1200" b="0" i="0" u="none" strike="noStrike" dirty="0" err="1">
                          <a:effectLst/>
                          <a:latin typeface="Calibri" panose="020F0502020204030204" pitchFamily="34" charset="0"/>
                          <a:ea typeface="Calibri" panose="020F0502020204030204" pitchFamily="34" charset="0"/>
                          <a:cs typeface="Arial" panose="020B0604020202020204" pitchFamily="34" charset="0"/>
                        </a:rPr>
                        <a:t>Zarathushtra</a:t>
                      </a:r>
                      <a:endParaRPr lang="en-US" sz="1200" b="0" i="0" u="none" strike="noStrike" dirty="0">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200" b="0" i="0" u="none" strike="noStrike" dirty="0">
                          <a:effectLst/>
                          <a:latin typeface="Calibri" panose="020F0502020204030204" pitchFamily="34" charset="0"/>
                          <a:ea typeface="Calibri" panose="020F0502020204030204" pitchFamily="34" charset="0"/>
                          <a:cs typeface="Arial" panose="020B0604020202020204" pitchFamily="34" charset="0"/>
                        </a:rPr>
                        <a:t> 1500-1700 BCE</a:t>
                      </a:r>
                    </a:p>
                    <a:p>
                      <a:pPr marL="0" marR="0" algn="l" fontAlgn="t">
                        <a:lnSpc>
                          <a:spcPct val="107000"/>
                        </a:lnSpc>
                        <a:spcBef>
                          <a:spcPts val="0"/>
                        </a:spcBef>
                        <a:spcAft>
                          <a:spcPts val="0"/>
                        </a:spcAft>
                      </a:pPr>
                      <a:r>
                        <a:rPr lang="en-US" sz="1200" b="0" i="0" u="none" strike="noStrike" dirty="0">
                          <a:effectLst/>
                          <a:latin typeface="Calibri" panose="020F0502020204030204" pitchFamily="34" charset="0"/>
                          <a:ea typeface="Calibri" panose="020F0502020204030204" pitchFamily="34" charset="0"/>
                          <a:cs typeface="Arial" panose="020B0604020202020204" pitchFamily="34" charset="0"/>
                        </a:rPr>
                        <a:t>Northeastern Iran</a:t>
                      </a:r>
                      <a:endParaRPr lang="en-US" sz="1200" b="0" i="0" u="none" strike="noStrike" dirty="0">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200" b="0" i="0" u="none" strike="noStrike" dirty="0">
                          <a:effectLst/>
                          <a:latin typeface="Calibri" panose="020F0502020204030204" pitchFamily="34" charset="0"/>
                          <a:ea typeface="Calibri" panose="020F0502020204030204" pitchFamily="34" charset="0"/>
                          <a:cs typeface="Arial" panose="020B0604020202020204" pitchFamily="34" charset="0"/>
                        </a:rPr>
                        <a:t> Ahura Mazda</a:t>
                      </a:r>
                      <a:endParaRPr lang="en-US" sz="1200" b="0" i="0" u="none" strike="noStrike" dirty="0">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200" b="0" i="0" u="none" strike="noStrike" dirty="0">
                          <a:effectLst/>
                          <a:latin typeface="Calibri" panose="020F0502020204030204" pitchFamily="34" charset="0"/>
                          <a:ea typeface="Calibri" panose="020F0502020204030204" pitchFamily="34" charset="0"/>
                          <a:cs typeface="Arial" panose="020B0604020202020204" pitchFamily="34" charset="0"/>
                        </a:rPr>
                        <a:t> Lead the world to perfection or Asha</a:t>
                      </a:r>
                      <a:endParaRPr lang="en-US" sz="1200" b="0" i="0" u="none" strike="noStrike" dirty="0">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200" b="0" i="0" u="none" strike="noStrike" dirty="0">
                          <a:effectLst/>
                          <a:latin typeface="Calibri" panose="020F0502020204030204" pitchFamily="34" charset="0"/>
                          <a:ea typeface="Calibri" panose="020F0502020204030204" pitchFamily="34" charset="0"/>
                          <a:cs typeface="Arial" panose="020B0604020202020204" pitchFamily="34" charset="0"/>
                        </a:rPr>
                        <a:t> Gathas</a:t>
                      </a:r>
                    </a:p>
                    <a:p>
                      <a:pPr marL="0" marR="0" algn="l" fontAlgn="t">
                        <a:lnSpc>
                          <a:spcPct val="107000"/>
                        </a:lnSpc>
                        <a:spcBef>
                          <a:spcPts val="0"/>
                        </a:spcBef>
                        <a:spcAft>
                          <a:spcPts val="0"/>
                        </a:spcAft>
                      </a:pPr>
                      <a:r>
                        <a:rPr lang="en-US" sz="1200" b="0" i="0" u="none" strike="noStrike" dirty="0" err="1">
                          <a:effectLst/>
                          <a:latin typeface="Calibri" panose="020F0502020204030204" pitchFamily="34" charset="0"/>
                          <a:ea typeface="Calibri" panose="020F0502020204030204" pitchFamily="34" charset="0"/>
                          <a:cs typeface="Arial" panose="020B0604020202020204" pitchFamily="34" charset="0"/>
                        </a:rPr>
                        <a:t>Avesta</a:t>
                      </a:r>
                      <a:endParaRPr lang="en-US" sz="1200" b="0" i="0" u="none" strike="noStrike" dirty="0">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200" b="0" i="0" u="none" strike="noStrike" dirty="0">
                          <a:effectLst/>
                          <a:latin typeface="Calibri" panose="020F0502020204030204" pitchFamily="34" charset="0"/>
                          <a:ea typeface="Calibri" panose="020F0502020204030204" pitchFamily="34" charset="0"/>
                          <a:cs typeface="Arial" panose="020B0604020202020204" pitchFamily="34" charset="0"/>
                        </a:rPr>
                        <a:t> nature</a:t>
                      </a:r>
                      <a:endParaRPr lang="en-US" sz="1200" b="0" i="0" u="none" strike="noStrike" dirty="0">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200" b="0" i="0" u="none" strike="noStrike" dirty="0">
                          <a:effectLst/>
                          <a:latin typeface="Calibri" panose="020F0502020204030204" pitchFamily="34" charset="0"/>
                          <a:ea typeface="Calibri" panose="020F0502020204030204" pitchFamily="34" charset="0"/>
                          <a:cs typeface="Arial" panose="020B0604020202020204" pitchFamily="34" charset="0"/>
                        </a:rPr>
                        <a:t> State of joy </a:t>
                      </a:r>
                      <a:r>
                        <a:rPr lang="en-US" sz="1200" b="0" i="0" u="none" strike="noStrike">
                          <a:effectLst/>
                          <a:latin typeface="Calibri" panose="020F0502020204030204" pitchFamily="34" charset="0"/>
                          <a:ea typeface="Calibri" panose="020F0502020204030204" pitchFamily="34" charset="0"/>
                          <a:cs typeface="Arial" panose="020B0604020202020204" pitchFamily="34" charset="0"/>
                        </a:rPr>
                        <a:t>and suffering</a:t>
                      </a:r>
                      <a:endParaRPr lang="en-US" sz="1200" b="0" i="0" u="none" strike="noStrike">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2489027"/>
                  </a:ext>
                </a:extLst>
              </a:tr>
              <a:tr h="1188302">
                <a:tc>
                  <a:txBody>
                    <a:bodyPr/>
                    <a:lstStyle/>
                    <a:p>
                      <a:pPr marL="0" marR="0" algn="l" fontAlgn="t">
                        <a:lnSpc>
                          <a:spcPct val="107000"/>
                        </a:lnSpc>
                        <a:spcBef>
                          <a:spcPts val="0"/>
                        </a:spcBef>
                        <a:spcAft>
                          <a:spcPts val="0"/>
                        </a:spcAft>
                      </a:pPr>
                      <a:r>
                        <a:rPr lang="en-US" sz="1200" b="0" i="0" u="none" strike="noStrike" dirty="0">
                          <a:effectLst/>
                          <a:latin typeface="Calibri" panose="020F0502020204030204" pitchFamily="34" charset="0"/>
                          <a:ea typeface="Calibri" panose="020F0502020204030204" pitchFamily="34" charset="0"/>
                          <a:cs typeface="Arial" panose="020B0604020202020204" pitchFamily="34" charset="0"/>
                        </a:rPr>
                        <a:t>Sikhism</a:t>
                      </a:r>
                      <a:endParaRPr lang="en-US" sz="1200" b="0" i="0" u="none" strike="noStrike" dirty="0">
                        <a:effectLst/>
                        <a:latin typeface="Arial" panose="020B0604020202020204" pitchFamily="34" charset="0"/>
                      </a:endParaRPr>
                    </a:p>
                    <a:p>
                      <a:pPr marL="0" marR="0" algn="l" fontAlgn="t">
                        <a:lnSpc>
                          <a:spcPct val="107000"/>
                        </a:lnSpc>
                        <a:spcBef>
                          <a:spcPts val="0"/>
                        </a:spcBef>
                        <a:spcAft>
                          <a:spcPts val="0"/>
                        </a:spcAft>
                      </a:pPr>
                      <a:r>
                        <a:rPr lang="en-US" sz="1200" b="0" i="0" u="none" strike="noStrike" dirty="0">
                          <a:effectLst/>
                          <a:latin typeface="Calibri" panose="020F0502020204030204" pitchFamily="34" charset="0"/>
                          <a:ea typeface="Calibri" panose="020F0502020204030204" pitchFamily="34" charset="0"/>
                          <a:cs typeface="Arial" panose="020B0604020202020204" pitchFamily="34" charset="0"/>
                        </a:rPr>
                        <a:t> </a:t>
                      </a:r>
                      <a:endParaRPr lang="en-US" sz="1200" b="0" i="0" u="none" strike="noStrike" dirty="0">
                        <a:effectLst/>
                        <a:latin typeface="Arial" panose="020B0604020202020204" pitchFamily="34" charset="0"/>
                      </a:endParaRPr>
                    </a:p>
                    <a:p>
                      <a:pPr marL="0" marR="0" algn="l" fontAlgn="t">
                        <a:lnSpc>
                          <a:spcPct val="107000"/>
                        </a:lnSpc>
                        <a:spcBef>
                          <a:spcPts val="0"/>
                        </a:spcBef>
                        <a:spcAft>
                          <a:spcPts val="0"/>
                        </a:spcAft>
                      </a:pPr>
                      <a:r>
                        <a:rPr lang="en-US" sz="1200" b="0" i="0" u="none" strike="noStrike" dirty="0">
                          <a:effectLst/>
                          <a:latin typeface="Calibri" panose="020F0502020204030204" pitchFamily="34" charset="0"/>
                          <a:ea typeface="Calibri" panose="020F0502020204030204" pitchFamily="34" charset="0"/>
                          <a:cs typeface="Arial" panose="020B0604020202020204" pitchFamily="34" charset="0"/>
                        </a:rPr>
                        <a:t> </a:t>
                      </a:r>
                      <a:endParaRPr lang="en-US" sz="1200" b="0" i="0" u="none" strike="noStrike" dirty="0">
                        <a:effectLst/>
                        <a:latin typeface="Arial" panose="020B0604020202020204" pitchFamily="34" charset="0"/>
                      </a:endParaRPr>
                    </a:p>
                    <a:p>
                      <a:pPr marL="0" marR="0" algn="l" fontAlgn="t">
                        <a:lnSpc>
                          <a:spcPct val="107000"/>
                        </a:lnSpc>
                        <a:spcBef>
                          <a:spcPts val="0"/>
                        </a:spcBef>
                        <a:spcAft>
                          <a:spcPts val="0"/>
                        </a:spcAft>
                      </a:pPr>
                      <a:r>
                        <a:rPr lang="en-US" sz="1200" b="0" i="0" u="none" strike="noStrike" dirty="0">
                          <a:effectLst/>
                          <a:latin typeface="Calibri" panose="020F0502020204030204" pitchFamily="34" charset="0"/>
                          <a:ea typeface="Calibri" panose="020F0502020204030204" pitchFamily="34" charset="0"/>
                          <a:cs typeface="Arial" panose="020B0604020202020204" pitchFamily="34" charset="0"/>
                        </a:rPr>
                        <a:t> </a:t>
                      </a:r>
                      <a:endParaRPr lang="en-US" sz="1200" b="0" i="0" u="none" strike="noStrike" dirty="0">
                        <a:effectLst/>
                        <a:latin typeface="Arial" panose="020B0604020202020204" pitchFamily="34" charset="0"/>
                      </a:endParaRPr>
                    </a:p>
                    <a:p>
                      <a:pPr marL="0" marR="0" algn="l" fontAlgn="t">
                        <a:lnSpc>
                          <a:spcPct val="107000"/>
                        </a:lnSpc>
                        <a:spcBef>
                          <a:spcPts val="0"/>
                        </a:spcBef>
                        <a:spcAft>
                          <a:spcPts val="0"/>
                        </a:spcAft>
                      </a:pPr>
                      <a:r>
                        <a:rPr lang="en-US" sz="1200" b="0" i="0" u="none" strike="noStrike" dirty="0">
                          <a:effectLst/>
                          <a:latin typeface="Calibri" panose="020F0502020204030204" pitchFamily="34" charset="0"/>
                          <a:ea typeface="Calibri" panose="020F0502020204030204" pitchFamily="34" charset="0"/>
                          <a:cs typeface="Arial" panose="020B0604020202020204" pitchFamily="34" charset="0"/>
                        </a:rPr>
                        <a:t> </a:t>
                      </a:r>
                      <a:endParaRPr lang="en-US" sz="1200" b="0" i="0" u="none" strike="noStrike" dirty="0">
                        <a:effectLst/>
                        <a:latin typeface="Arial" panose="020B0604020202020204" pitchFamily="34" charset="0"/>
                      </a:endParaRPr>
                    </a:p>
                    <a:p>
                      <a:pPr marL="0" marR="0" algn="l" fontAlgn="t">
                        <a:lnSpc>
                          <a:spcPct val="107000"/>
                        </a:lnSpc>
                        <a:spcBef>
                          <a:spcPts val="0"/>
                        </a:spcBef>
                        <a:spcAft>
                          <a:spcPts val="0"/>
                        </a:spcAft>
                      </a:pPr>
                      <a:r>
                        <a:rPr lang="en-US" sz="1200" b="0" i="0" u="none" strike="noStrike" dirty="0">
                          <a:effectLst/>
                          <a:latin typeface="Calibri" panose="020F0502020204030204" pitchFamily="34" charset="0"/>
                          <a:ea typeface="Calibri" panose="020F0502020204030204" pitchFamily="34" charset="0"/>
                          <a:cs typeface="Arial" panose="020B0604020202020204" pitchFamily="34" charset="0"/>
                        </a:rPr>
                        <a:t> </a:t>
                      </a:r>
                      <a:endParaRPr lang="en-US" sz="1200" b="0" i="0" u="none" strike="noStrike" dirty="0">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200" b="0" i="0" u="none" strike="noStrike" dirty="0">
                          <a:effectLst/>
                          <a:latin typeface="Calibri" panose="020F0502020204030204" pitchFamily="34" charset="0"/>
                          <a:ea typeface="Calibri" panose="020F0502020204030204" pitchFamily="34" charset="0"/>
                          <a:cs typeface="Arial" panose="020B0604020202020204" pitchFamily="34" charset="0"/>
                        </a:rPr>
                        <a:t> Guru Nanak</a:t>
                      </a:r>
                      <a:endParaRPr lang="en-US" sz="1200" b="0" i="0" u="none" strike="noStrike" dirty="0">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200" b="0" i="0" u="none" strike="noStrike" dirty="0">
                          <a:effectLst/>
                          <a:latin typeface="Calibri" panose="020F0502020204030204" pitchFamily="34" charset="0"/>
                          <a:ea typeface="Calibri" panose="020F0502020204030204" pitchFamily="34" charset="0"/>
                          <a:cs typeface="Arial" panose="020B0604020202020204" pitchFamily="34" charset="0"/>
                        </a:rPr>
                        <a:t>Around 1500 CE</a:t>
                      </a:r>
                    </a:p>
                    <a:p>
                      <a:pPr marL="0" marR="0" algn="l" fontAlgn="t">
                        <a:lnSpc>
                          <a:spcPct val="107000"/>
                        </a:lnSpc>
                        <a:spcBef>
                          <a:spcPts val="0"/>
                        </a:spcBef>
                        <a:spcAft>
                          <a:spcPts val="0"/>
                        </a:spcAft>
                      </a:pPr>
                      <a:r>
                        <a:rPr lang="en-US" sz="1200" b="0" i="0" u="none" strike="noStrike" dirty="0">
                          <a:effectLst/>
                          <a:latin typeface="Calibri" panose="020F0502020204030204" pitchFamily="34" charset="0"/>
                          <a:ea typeface="Calibri" panose="020F0502020204030204" pitchFamily="34" charset="0"/>
                          <a:cs typeface="Arial" panose="020B0604020202020204" pitchFamily="34" charset="0"/>
                        </a:rPr>
                        <a:t>Punjab, India</a:t>
                      </a:r>
                      <a:endParaRPr lang="en-US" sz="1200" b="0" i="0" u="none" strike="noStrike" dirty="0">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r>
                        <a:rPr lang="en-US" sz="1200" b="0" i="0" u="none" strike="noStrike" dirty="0">
                          <a:effectLst/>
                          <a:latin typeface="Calibri" panose="020F0502020204030204" pitchFamily="34" charset="0"/>
                          <a:ea typeface="Calibri" panose="020F0502020204030204" pitchFamily="34" charset="0"/>
                          <a:cs typeface="Arial" panose="020B0604020202020204" pitchFamily="34" charset="0"/>
                        </a:rPr>
                        <a:t> 5 names of God:</a:t>
                      </a:r>
                    </a:p>
                    <a:p>
                      <a:pPr lvl="0"/>
                      <a:r>
                        <a:rPr lang="en-US" sz="1200" b="0" i="0" u="none" strike="noStrike" dirty="0">
                          <a:effectLst/>
                          <a:latin typeface="Calibri" panose="020F0502020204030204" pitchFamily="34" charset="0"/>
                          <a:ea typeface="Calibri" panose="020F0502020204030204" pitchFamily="34" charset="0"/>
                          <a:cs typeface="Arial" panose="020B0604020202020204" pitchFamily="34" charset="0"/>
                        </a:rPr>
                        <a:t>1. </a:t>
                      </a:r>
                      <a:r>
                        <a:rPr lang="en-US" sz="1200" dirty="0"/>
                        <a:t>Sat (truth)</a:t>
                      </a:r>
                    </a:p>
                    <a:p>
                      <a:pPr lvl="0"/>
                      <a:r>
                        <a:rPr lang="en-US" sz="1200" dirty="0"/>
                        <a:t>2. Sat Guru (true Guru)</a:t>
                      </a:r>
                    </a:p>
                    <a:p>
                      <a:pPr lvl="0"/>
                      <a:r>
                        <a:rPr lang="en-US" sz="1200" dirty="0"/>
                        <a:t>3. Akal </a:t>
                      </a:r>
                      <a:r>
                        <a:rPr lang="en-US" sz="1200" dirty="0" err="1"/>
                        <a:t>Purakh</a:t>
                      </a:r>
                      <a:r>
                        <a:rPr lang="en-US" sz="1200" dirty="0"/>
                        <a:t> (timeless being)</a:t>
                      </a:r>
                    </a:p>
                    <a:p>
                      <a:pPr lvl="0"/>
                      <a:r>
                        <a:rPr lang="en-US" sz="1200" dirty="0"/>
                        <a:t>4. </a:t>
                      </a:r>
                      <a:r>
                        <a:rPr lang="en-US" sz="1200" dirty="0" err="1"/>
                        <a:t>Kartar</a:t>
                      </a:r>
                      <a:r>
                        <a:rPr lang="en-US" sz="1200" dirty="0"/>
                        <a:t> (creator)</a:t>
                      </a:r>
                    </a:p>
                    <a:p>
                      <a:pPr lvl="0"/>
                      <a:r>
                        <a:rPr lang="en-US" sz="1200" dirty="0"/>
                        <a:t>5. </a:t>
                      </a:r>
                      <a:r>
                        <a:rPr lang="en-US" sz="1200" dirty="0" err="1"/>
                        <a:t>Wahi</a:t>
                      </a:r>
                      <a:r>
                        <a:rPr lang="en-US" sz="1200" dirty="0"/>
                        <a:t>-Guru (“praise to the Guru)</a:t>
                      </a:r>
                    </a:p>
                    <a:p>
                      <a:pPr marL="0" marR="0" algn="l" fontAlgn="t">
                        <a:lnSpc>
                          <a:spcPct val="107000"/>
                        </a:lnSpc>
                        <a:spcBef>
                          <a:spcPts val="0"/>
                        </a:spcBef>
                        <a:spcAft>
                          <a:spcPts val="0"/>
                        </a:spcAft>
                      </a:pPr>
                      <a:endParaRPr lang="en-US" sz="1200" b="0" i="0" u="none" strike="noStrike" dirty="0">
                        <a:effectLst/>
                        <a:latin typeface="Calibri" panose="020F0502020204030204" pitchFamily="34" charset="0"/>
                        <a:ea typeface="Calibri" panose="020F0502020204030204" pitchFamily="34" charset="0"/>
                        <a:cs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200" b="0" i="0" u="none" strike="noStrike" dirty="0">
                          <a:effectLst/>
                          <a:latin typeface="Calibri" panose="020F0502020204030204" pitchFamily="34" charset="0"/>
                          <a:ea typeface="Calibri" panose="020F0502020204030204" pitchFamily="34" charset="0"/>
                          <a:cs typeface="Arial" panose="020B0604020202020204" pitchFamily="34" charset="0"/>
                        </a:rPr>
                        <a:t> </a:t>
                      </a:r>
                      <a:r>
                        <a:rPr lang="en-US" sz="1200" b="0" i="0" u="none" strike="noStrike" dirty="0">
                          <a:effectLst/>
                          <a:latin typeface="Arial" panose="020B0604020202020204" pitchFamily="34" charset="0"/>
                          <a:ea typeface="Calibri" panose="020F0502020204030204" pitchFamily="34" charset="0"/>
                          <a:cs typeface="Arial" panose="020B0604020202020204" pitchFamily="34" charset="0"/>
                        </a:rPr>
                        <a:t>Mukti- becoming one with God</a:t>
                      </a:r>
                      <a:endParaRPr lang="en-US" sz="1200" b="0" i="0" u="none" strike="noStrike" dirty="0">
                        <a:effectLst/>
                        <a:latin typeface="Calibri" panose="020F0502020204030204" pitchFamily="34" charset="0"/>
                        <a:ea typeface="Calibri" panose="020F0502020204030204" pitchFamily="34" charset="0"/>
                        <a:cs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200" b="0" i="0" u="none" strike="noStrike" dirty="0">
                          <a:effectLst/>
                          <a:latin typeface="Calibri" panose="020F0502020204030204" pitchFamily="34" charset="0"/>
                          <a:ea typeface="Calibri" panose="020F0502020204030204" pitchFamily="34" charset="0"/>
                          <a:cs typeface="Arial" panose="020B0604020202020204" pitchFamily="34" charset="0"/>
                        </a:rPr>
                        <a:t> </a:t>
                      </a:r>
                    </a:p>
                    <a:p>
                      <a:pPr marL="0" marR="0" algn="l" fontAlgn="t">
                        <a:lnSpc>
                          <a:spcPct val="107000"/>
                        </a:lnSpc>
                        <a:spcBef>
                          <a:spcPts val="0"/>
                        </a:spcBef>
                        <a:spcAft>
                          <a:spcPts val="0"/>
                        </a:spcAft>
                      </a:pPr>
                      <a:r>
                        <a:rPr lang="en-US" sz="1200" b="0" i="0" u="none" strike="noStrike" dirty="0">
                          <a:effectLst/>
                          <a:latin typeface="Arial" panose="020B0604020202020204" pitchFamily="34" charset="0"/>
                        </a:rPr>
                        <a:t>Adi </a:t>
                      </a:r>
                      <a:r>
                        <a:rPr lang="en-US" sz="1200" b="0" i="0" u="none" strike="noStrike" dirty="0" err="1">
                          <a:effectLst/>
                          <a:latin typeface="Arial" panose="020B0604020202020204" pitchFamily="34" charset="0"/>
                        </a:rPr>
                        <a:t>Granth</a:t>
                      </a:r>
                      <a:endParaRPr lang="en-US" sz="1200" b="0" i="0" u="none" strike="noStrike" dirty="0">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200" b="0" i="0" u="none" strike="noStrike" dirty="0">
                          <a:effectLst/>
                          <a:latin typeface="Calibri" panose="020F0502020204030204" pitchFamily="34" charset="0"/>
                          <a:ea typeface="Calibri" panose="020F0502020204030204" pitchFamily="34" charset="0"/>
                          <a:cs typeface="Arial" panose="020B0604020202020204" pitchFamily="34" charset="0"/>
                        </a:rPr>
                        <a:t>The Gurus and Hindu cultural celebrations</a:t>
                      </a:r>
                      <a:endParaRPr lang="en-US" sz="1200" b="0" i="0" u="none" strike="noStrike" dirty="0">
                        <a:effectLst/>
                        <a:latin typeface="Arial" panose="020B0604020202020204" pitchFamily="34" charset="0"/>
                      </a:endParaRP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200" b="0" i="0" u="none" strike="noStrike" dirty="0">
                          <a:effectLst/>
                          <a:latin typeface="Calibri" panose="020F0502020204030204" pitchFamily="34" charset="0"/>
                          <a:ea typeface="Calibri" panose="020F0502020204030204" pitchFamily="34" charset="0"/>
                          <a:cs typeface="Arial" panose="020B0604020202020204" pitchFamily="34" charset="0"/>
                        </a:rPr>
                        <a:t>Reincarnation until Mukti</a:t>
                      </a:r>
                    </a:p>
                  </a:txBody>
                  <a:tcPr marL="62600" marR="62600"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5252895"/>
                  </a:ext>
                </a:extLst>
              </a:tr>
            </a:tbl>
          </a:graphicData>
        </a:graphic>
      </p:graphicFrame>
    </p:spTree>
    <p:extLst>
      <p:ext uri="{BB962C8B-B14F-4D97-AF65-F5344CB8AC3E}">
        <p14:creationId xmlns:p14="http://schemas.microsoft.com/office/powerpoint/2010/main" val="3564991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E9C2816-39C5-A288-5965-34F4D2526340}"/>
              </a:ext>
            </a:extLst>
          </p:cNvPr>
          <p:cNvPicPr>
            <a:picLocks noChangeAspect="1"/>
          </p:cNvPicPr>
          <p:nvPr/>
        </p:nvPicPr>
        <p:blipFill rotWithShape="1">
          <a:blip r:embed="rId2"/>
          <a:srcRect b="5436"/>
          <a:stretch/>
        </p:blipFill>
        <p:spPr>
          <a:xfrm>
            <a:off x="2522356" y="10"/>
            <a:ext cx="9669642" cy="6857990"/>
          </a:xfrm>
          <a:prstGeom prst="rect">
            <a:avLst/>
          </a:prstGeom>
        </p:spPr>
      </p:pic>
      <p:sp>
        <p:nvSpPr>
          <p:cNvPr id="37" name="Rectangle 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112E63-6371-E855-937B-3C1BBE2ED818}"/>
              </a:ext>
            </a:extLst>
          </p:cNvPr>
          <p:cNvSpPr>
            <a:spLocks noGrp="1"/>
          </p:cNvSpPr>
          <p:nvPr>
            <p:ph type="title"/>
          </p:nvPr>
        </p:nvSpPr>
        <p:spPr>
          <a:xfrm>
            <a:off x="838200" y="365125"/>
            <a:ext cx="3822189" cy="1899912"/>
          </a:xfrm>
        </p:spPr>
        <p:txBody>
          <a:bodyPr>
            <a:normAutofit/>
          </a:bodyPr>
          <a:lstStyle/>
          <a:p>
            <a:r>
              <a:rPr lang="en-US" sz="4000"/>
              <a:t>What do you know about Sikhism?</a:t>
            </a:r>
          </a:p>
        </p:txBody>
      </p:sp>
      <p:sp>
        <p:nvSpPr>
          <p:cNvPr id="3" name="Content Placeholder 2">
            <a:extLst>
              <a:ext uri="{FF2B5EF4-FFF2-40B4-BE49-F238E27FC236}">
                <a16:creationId xmlns:a16="http://schemas.microsoft.com/office/drawing/2014/main" id="{FE6FCCBB-A19D-2C83-8ACA-4DD65F294354}"/>
              </a:ext>
            </a:extLst>
          </p:cNvPr>
          <p:cNvSpPr>
            <a:spLocks noGrp="1"/>
          </p:cNvSpPr>
          <p:nvPr>
            <p:ph idx="1"/>
          </p:nvPr>
        </p:nvSpPr>
        <p:spPr>
          <a:xfrm>
            <a:off x="838200" y="2434201"/>
            <a:ext cx="3822189" cy="3742762"/>
          </a:xfrm>
        </p:spPr>
        <p:txBody>
          <a:bodyPr>
            <a:normAutofit/>
          </a:bodyPr>
          <a:lstStyle/>
          <a:p>
            <a:r>
              <a:rPr lang="en-US" sz="2000"/>
              <a:t>Who was the messenger of the faith?</a:t>
            </a:r>
          </a:p>
          <a:p>
            <a:r>
              <a:rPr lang="en-US" sz="2000"/>
              <a:t>When and where was he born?</a:t>
            </a:r>
          </a:p>
          <a:p>
            <a:r>
              <a:rPr lang="en-US" sz="2000"/>
              <a:t>What was his message?</a:t>
            </a:r>
          </a:p>
          <a:p>
            <a:r>
              <a:rPr lang="en-US" sz="2000"/>
              <a:t>Do you have Sikh friends?</a:t>
            </a:r>
          </a:p>
          <a:p>
            <a:r>
              <a:rPr lang="en-US" sz="2000"/>
              <a:t>What do they celebrate?</a:t>
            </a:r>
          </a:p>
          <a:p>
            <a:r>
              <a:rPr lang="en-US" sz="2000"/>
              <a:t>How do they worship?</a:t>
            </a:r>
          </a:p>
        </p:txBody>
      </p:sp>
    </p:spTree>
    <p:extLst>
      <p:ext uri="{BB962C8B-B14F-4D97-AF65-F5344CB8AC3E}">
        <p14:creationId xmlns:p14="http://schemas.microsoft.com/office/powerpoint/2010/main" val="2223679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91F576-AD48-4983-7E1A-286425DEC7D2}"/>
              </a:ext>
            </a:extLst>
          </p:cNvPr>
          <p:cNvSpPr>
            <a:spLocks noGrp="1"/>
          </p:cNvSpPr>
          <p:nvPr>
            <p:ph type="title"/>
          </p:nvPr>
        </p:nvSpPr>
        <p:spPr>
          <a:xfrm>
            <a:off x="589560" y="856180"/>
            <a:ext cx="5279408" cy="1128068"/>
          </a:xfrm>
        </p:spPr>
        <p:txBody>
          <a:bodyPr anchor="ctr">
            <a:normAutofit/>
          </a:bodyPr>
          <a:lstStyle/>
          <a:p>
            <a:r>
              <a:rPr lang="en-US" sz="2800"/>
              <a:t>Who was the founder of Sikhism and when was it founded?</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8F18AA4-C15B-B42F-94B5-50F139D7EDD9}"/>
              </a:ext>
            </a:extLst>
          </p:cNvPr>
          <p:cNvSpPr>
            <a:spLocks noGrp="1"/>
          </p:cNvSpPr>
          <p:nvPr>
            <p:ph idx="1"/>
          </p:nvPr>
        </p:nvSpPr>
        <p:spPr>
          <a:xfrm>
            <a:off x="590719" y="2330505"/>
            <a:ext cx="5278066" cy="3979585"/>
          </a:xfrm>
        </p:spPr>
        <p:txBody>
          <a:bodyPr anchor="ctr">
            <a:normAutofit lnSpcReduction="10000"/>
          </a:bodyPr>
          <a:lstStyle/>
          <a:p>
            <a:r>
              <a:rPr lang="en-US" sz="2000" dirty="0"/>
              <a:t>Sikhism has 10 Gurus or mediators of divine grace.</a:t>
            </a:r>
          </a:p>
          <a:p>
            <a:pPr lvl="1"/>
            <a:r>
              <a:rPr lang="en-US" sz="2000" dirty="0"/>
              <a:t>The last of the 10 Gurus lived at the end of the 17</a:t>
            </a:r>
            <a:r>
              <a:rPr lang="en-US" sz="2000" baseline="30000" dirty="0"/>
              <a:t>th</a:t>
            </a:r>
            <a:r>
              <a:rPr lang="en-US" sz="2000" dirty="0"/>
              <a:t> century.</a:t>
            </a:r>
          </a:p>
          <a:p>
            <a:r>
              <a:rPr lang="en-US" sz="2000" dirty="0"/>
              <a:t>The first was Guru Nanak (1469-1539) the founder of Sikhism</a:t>
            </a:r>
          </a:p>
          <a:p>
            <a:r>
              <a:rPr lang="en-US" sz="2000" dirty="0"/>
              <a:t>The term Sikh in Sanskrit means “disciple” or “learner”</a:t>
            </a:r>
          </a:p>
          <a:p>
            <a:pPr lvl="1"/>
            <a:r>
              <a:rPr lang="en-US" sz="2000" dirty="0"/>
              <a:t>Sikhs are the followers of the Gurus</a:t>
            </a:r>
          </a:p>
          <a:p>
            <a:r>
              <a:rPr lang="en-US" sz="2000" dirty="0"/>
              <a:t>Sikhism originated in the Punjab region of northwest India (current day Pakistan)</a:t>
            </a:r>
          </a:p>
          <a:p>
            <a:r>
              <a:rPr lang="en-US" sz="2000" dirty="0">
                <a:solidFill>
                  <a:srgbClr val="0070C0"/>
                </a:solidFill>
              </a:rPr>
              <a:t>Who was the founder of Zoroastrianism and when did he introduce his message?</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D617AF6-AF73-7EE7-F72A-5C68D7DA2BF3}"/>
              </a:ext>
            </a:extLst>
          </p:cNvPr>
          <p:cNvPicPr>
            <a:picLocks noChangeAspect="1"/>
          </p:cNvPicPr>
          <p:nvPr/>
        </p:nvPicPr>
        <p:blipFill rotWithShape="1">
          <a:blip r:embed="rId2"/>
          <a:srcRect t="1748" r="4" b="4741"/>
          <a:stretch/>
        </p:blipFill>
        <p:spPr>
          <a:xfrm>
            <a:off x="7083423" y="581892"/>
            <a:ext cx="4397433" cy="2518756"/>
          </a:xfrm>
          <a:prstGeom prst="rect">
            <a:avLst/>
          </a:prstGeom>
        </p:spPr>
      </p:pic>
      <p:sp>
        <p:nvSpPr>
          <p:cNvPr id="22" name="Rectangle 21">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B6BEEB5-FF50-5C46-D640-3752F6C940A4}"/>
              </a:ext>
            </a:extLst>
          </p:cNvPr>
          <p:cNvPicPr>
            <a:picLocks noChangeAspect="1"/>
          </p:cNvPicPr>
          <p:nvPr/>
        </p:nvPicPr>
        <p:blipFill rotWithShape="1">
          <a:blip r:embed="rId3"/>
          <a:srcRect t="6671" r="1" b="24291"/>
          <a:stretch/>
        </p:blipFill>
        <p:spPr>
          <a:xfrm>
            <a:off x="7083423" y="3707894"/>
            <a:ext cx="4395569" cy="2518756"/>
          </a:xfrm>
          <a:prstGeom prst="rect">
            <a:avLst/>
          </a:prstGeom>
        </p:spPr>
      </p:pic>
    </p:spTree>
    <p:extLst>
      <p:ext uri="{BB962C8B-B14F-4D97-AF65-F5344CB8AC3E}">
        <p14:creationId xmlns:p14="http://schemas.microsoft.com/office/powerpoint/2010/main" val="544661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895FD5F-36E6-43A4-2BF2-81E04DCAA3F6}"/>
              </a:ext>
            </a:extLst>
          </p:cNvPr>
          <p:cNvPicPr>
            <a:picLocks noChangeAspect="1"/>
          </p:cNvPicPr>
          <p:nvPr/>
        </p:nvPicPr>
        <p:blipFill rotWithShape="1">
          <a:blip r:embed="rId2"/>
          <a:srcRect l="887" r="1980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EAACDE8-EF79-0BEB-CEB8-03CECB515100}"/>
              </a:ext>
            </a:extLst>
          </p:cNvPr>
          <p:cNvSpPr>
            <a:spLocks noGrp="1"/>
          </p:cNvSpPr>
          <p:nvPr>
            <p:ph type="title"/>
          </p:nvPr>
        </p:nvSpPr>
        <p:spPr>
          <a:xfrm>
            <a:off x="838200" y="365125"/>
            <a:ext cx="3822189" cy="1899912"/>
          </a:xfrm>
        </p:spPr>
        <p:txBody>
          <a:bodyPr>
            <a:normAutofit/>
          </a:bodyPr>
          <a:lstStyle/>
          <a:p>
            <a:pPr algn="ctr"/>
            <a:r>
              <a:rPr lang="en-US" sz="4000" dirty="0"/>
              <a:t>What influenced Sikhism?</a:t>
            </a:r>
          </a:p>
        </p:txBody>
      </p:sp>
      <p:sp>
        <p:nvSpPr>
          <p:cNvPr id="3" name="Content Placeholder 2">
            <a:extLst>
              <a:ext uri="{FF2B5EF4-FFF2-40B4-BE49-F238E27FC236}">
                <a16:creationId xmlns:a16="http://schemas.microsoft.com/office/drawing/2014/main" id="{153A6185-77E2-643B-6F7D-25C432654494}"/>
              </a:ext>
            </a:extLst>
          </p:cNvPr>
          <p:cNvSpPr>
            <a:spLocks noGrp="1"/>
          </p:cNvSpPr>
          <p:nvPr>
            <p:ph idx="1"/>
          </p:nvPr>
        </p:nvSpPr>
        <p:spPr>
          <a:xfrm>
            <a:off x="838200" y="2434201"/>
            <a:ext cx="3822189" cy="3742762"/>
          </a:xfrm>
        </p:spPr>
        <p:txBody>
          <a:bodyPr>
            <a:normAutofit/>
          </a:bodyPr>
          <a:lstStyle/>
          <a:p>
            <a:r>
              <a:rPr lang="en-US" sz="2000" dirty="0">
                <a:effectLst/>
                <a:latin typeface="CIDFont+F3"/>
                <a:ea typeface="Calibri" panose="020F0502020204030204" pitchFamily="34" charset="0"/>
                <a:cs typeface="CIDFont+F3"/>
              </a:rPr>
              <a:t>Sikhism drew on elements from Bhakti Hinduism and Islamic Sufism to develop into a distinctive religious tradition of its own.</a:t>
            </a:r>
          </a:p>
          <a:p>
            <a:r>
              <a:rPr lang="en-US" sz="2000" dirty="0">
                <a:solidFill>
                  <a:srgbClr val="0070C0"/>
                </a:solidFill>
                <a:latin typeface="CIDFont+F3"/>
                <a:ea typeface="Calibri" panose="020F0502020204030204" pitchFamily="34" charset="0"/>
              </a:rPr>
              <a:t>Has Zoroastrianism been influenced by other cultures, religions, and beliefs?</a:t>
            </a:r>
            <a:endParaRPr lang="en-US" sz="2000" dirty="0">
              <a:solidFill>
                <a:srgbClr val="0070C0"/>
              </a:solidFill>
            </a:endParaRPr>
          </a:p>
          <a:p>
            <a:endParaRPr lang="en-US" sz="2000" dirty="0"/>
          </a:p>
        </p:txBody>
      </p:sp>
    </p:spTree>
    <p:extLst>
      <p:ext uri="{BB962C8B-B14F-4D97-AF65-F5344CB8AC3E}">
        <p14:creationId xmlns:p14="http://schemas.microsoft.com/office/powerpoint/2010/main" val="2022906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9D1D000-1F70-20B2-AB31-8624626A830D}"/>
              </a:ext>
            </a:extLst>
          </p:cNvPr>
          <p:cNvSpPr>
            <a:spLocks noGrp="1"/>
          </p:cNvSpPr>
          <p:nvPr>
            <p:ph type="title"/>
          </p:nvPr>
        </p:nvSpPr>
        <p:spPr>
          <a:xfrm>
            <a:off x="524741" y="620392"/>
            <a:ext cx="3808268" cy="5504688"/>
          </a:xfrm>
        </p:spPr>
        <p:txBody>
          <a:bodyPr>
            <a:normAutofit/>
          </a:bodyPr>
          <a:lstStyle/>
          <a:p>
            <a:pPr algn="ctr"/>
            <a:r>
              <a:rPr lang="en-US" sz="6000" dirty="0">
                <a:solidFill>
                  <a:schemeClr val="bg1"/>
                </a:solidFill>
              </a:rPr>
              <a:t>Name of God in Sikhism</a:t>
            </a:r>
          </a:p>
        </p:txBody>
      </p:sp>
      <p:graphicFrame>
        <p:nvGraphicFramePr>
          <p:cNvPr id="5" name="Content Placeholder 2">
            <a:extLst>
              <a:ext uri="{FF2B5EF4-FFF2-40B4-BE49-F238E27FC236}">
                <a16:creationId xmlns:a16="http://schemas.microsoft.com/office/drawing/2014/main" id="{1DF82CAC-6CF0-9B68-6FC8-771D574B40EE}"/>
              </a:ext>
            </a:extLst>
          </p:cNvPr>
          <p:cNvGraphicFramePr>
            <a:graphicFrameLocks noGrp="1"/>
          </p:cNvGraphicFramePr>
          <p:nvPr>
            <p:ph idx="1"/>
            <p:extLst>
              <p:ext uri="{D42A27DB-BD31-4B8C-83A1-F6EECF244321}">
                <p14:modId xmlns:p14="http://schemas.microsoft.com/office/powerpoint/2010/main" val="2477744360"/>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2576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CD243F-452A-02DF-E390-E581F9550421}"/>
              </a:ext>
            </a:extLst>
          </p:cNvPr>
          <p:cNvSpPr>
            <a:spLocks noGrp="1"/>
          </p:cNvSpPr>
          <p:nvPr>
            <p:ph type="title"/>
          </p:nvPr>
        </p:nvSpPr>
        <p:spPr>
          <a:xfrm>
            <a:off x="645064" y="525982"/>
            <a:ext cx="4282983" cy="1200361"/>
          </a:xfrm>
        </p:spPr>
        <p:txBody>
          <a:bodyPr anchor="b">
            <a:normAutofit/>
          </a:bodyPr>
          <a:lstStyle/>
          <a:p>
            <a:pPr algn="ctr"/>
            <a:r>
              <a:rPr lang="en-US" sz="3600" dirty="0"/>
              <a:t>Life purpose in Sikhism</a:t>
            </a:r>
          </a:p>
        </p:txBody>
      </p:sp>
      <p:sp>
        <p:nvSpPr>
          <p:cNvPr id="11" name="Rectangle 1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EAEDA2C-009C-254A-8DEA-F3245975527C}"/>
              </a:ext>
            </a:extLst>
          </p:cNvPr>
          <p:cNvSpPr>
            <a:spLocks noGrp="1"/>
          </p:cNvSpPr>
          <p:nvPr>
            <p:ph idx="1"/>
          </p:nvPr>
        </p:nvSpPr>
        <p:spPr>
          <a:xfrm>
            <a:off x="645066" y="2031101"/>
            <a:ext cx="4282984" cy="3511943"/>
          </a:xfrm>
        </p:spPr>
        <p:txBody>
          <a:bodyPr anchor="ctr">
            <a:normAutofit/>
          </a:bodyPr>
          <a:lstStyle/>
          <a:p>
            <a:r>
              <a:rPr lang="en-US" sz="1800" dirty="0"/>
              <a:t>Sikhism believe that release from the karmic cycle of birth and rebirth occurs when the human spirit becomes one with the spirit of God (Mukti).</a:t>
            </a:r>
          </a:p>
          <a:p>
            <a:r>
              <a:rPr lang="en-US" sz="1800" dirty="0">
                <a:effectLst/>
                <a:latin typeface="CIDFont+F3"/>
                <a:ea typeface="Calibri" panose="020F0502020204030204" pitchFamily="34" charset="0"/>
                <a:cs typeface="CIDFont+F3"/>
              </a:rPr>
              <a:t>By concentrating on God's Name (or many titles), </a:t>
            </a:r>
            <a:r>
              <a:rPr lang="en-US" sz="1800" dirty="0">
                <a:effectLst/>
                <a:latin typeface="CIDFont+F2"/>
                <a:ea typeface="Calibri" panose="020F0502020204030204" pitchFamily="34" charset="0"/>
                <a:cs typeface="CIDFont+F2"/>
              </a:rPr>
              <a:t>one conquers one’s</a:t>
            </a:r>
            <a:r>
              <a:rPr lang="en-US" sz="1800" dirty="0">
                <a:effectLst/>
                <a:latin typeface="CIDFont+F3"/>
                <a:ea typeface="Calibri" panose="020F0502020204030204" pitchFamily="34" charset="0"/>
                <a:cs typeface="CIDFont+F3"/>
              </a:rPr>
              <a:t> </a:t>
            </a:r>
            <a:r>
              <a:rPr lang="en-US" sz="1800" dirty="0">
                <a:effectLst/>
                <a:latin typeface="CIDFont+F2"/>
                <a:ea typeface="Calibri" panose="020F0502020204030204" pitchFamily="34" charset="0"/>
                <a:cs typeface="CIDFont+F2"/>
              </a:rPr>
              <a:t>ego and unites with God.</a:t>
            </a:r>
          </a:p>
          <a:p>
            <a:r>
              <a:rPr lang="en-US" sz="1800" dirty="0">
                <a:solidFill>
                  <a:srgbClr val="0070C0"/>
                </a:solidFill>
                <a:latin typeface="CIDFont+F2"/>
                <a:ea typeface="Calibri" panose="020F0502020204030204" pitchFamily="34" charset="0"/>
              </a:rPr>
              <a:t>What is the purpose of life in Zoroastrianism?</a:t>
            </a:r>
            <a:endParaRPr lang="en-US" sz="1800" dirty="0">
              <a:solidFill>
                <a:srgbClr val="0070C0"/>
              </a:solidFill>
            </a:endParaRPr>
          </a:p>
          <a:p>
            <a:pPr marL="0" indent="0">
              <a:buNone/>
            </a:pPr>
            <a:endParaRPr lang="en-US" sz="1800" dirty="0"/>
          </a:p>
        </p:txBody>
      </p:sp>
      <p:sp>
        <p:nvSpPr>
          <p:cNvPr id="13" name="Rectangle 1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1445BB1-17B6-110B-1DD3-B584981EAAB9}"/>
              </a:ext>
            </a:extLst>
          </p:cNvPr>
          <p:cNvPicPr>
            <a:picLocks noChangeAspect="1"/>
          </p:cNvPicPr>
          <p:nvPr/>
        </p:nvPicPr>
        <p:blipFill>
          <a:blip r:embed="rId2"/>
          <a:stretch>
            <a:fillRect/>
          </a:stretch>
        </p:blipFill>
        <p:spPr>
          <a:xfrm>
            <a:off x="5987738" y="1640713"/>
            <a:ext cx="5628018" cy="3343704"/>
          </a:xfrm>
          <a:prstGeom prst="rect">
            <a:avLst/>
          </a:prstGeom>
        </p:spPr>
      </p:pic>
    </p:spTree>
    <p:extLst>
      <p:ext uri="{BB962C8B-B14F-4D97-AF65-F5344CB8AC3E}">
        <p14:creationId xmlns:p14="http://schemas.microsoft.com/office/powerpoint/2010/main" val="2983384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9D4C79-D679-AC11-4C54-6F0C0F77D6FD}"/>
              </a:ext>
            </a:extLst>
          </p:cNvPr>
          <p:cNvSpPr>
            <a:spLocks noGrp="1"/>
          </p:cNvSpPr>
          <p:nvPr>
            <p:ph type="title"/>
          </p:nvPr>
        </p:nvSpPr>
        <p:spPr>
          <a:xfrm>
            <a:off x="630936" y="639520"/>
            <a:ext cx="3429000" cy="1719072"/>
          </a:xfrm>
        </p:spPr>
        <p:txBody>
          <a:bodyPr anchor="b">
            <a:normAutofit/>
          </a:bodyPr>
          <a:lstStyle/>
          <a:p>
            <a:r>
              <a:rPr lang="en-US" sz="5400"/>
              <a:t>“Religion of Household”</a:t>
            </a:r>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C0D4858-D94B-DF0F-8E51-B8C6615356C4}"/>
              </a:ext>
            </a:extLst>
          </p:cNvPr>
          <p:cNvSpPr>
            <a:spLocks noGrp="1"/>
          </p:cNvSpPr>
          <p:nvPr>
            <p:ph idx="1"/>
          </p:nvPr>
        </p:nvSpPr>
        <p:spPr>
          <a:xfrm>
            <a:off x="630936" y="2807208"/>
            <a:ext cx="3429000" cy="3410712"/>
          </a:xfrm>
        </p:spPr>
        <p:txBody>
          <a:bodyPr anchor="t">
            <a:normAutofit/>
          </a:bodyPr>
          <a:lstStyle/>
          <a:p>
            <a:r>
              <a:rPr lang="en-US" sz="2200" dirty="0"/>
              <a:t>Sikhism puts a strong emphasis on family</a:t>
            </a:r>
          </a:p>
          <a:p>
            <a:r>
              <a:rPr lang="en-US" sz="2200" dirty="0"/>
              <a:t>Believes in living in the world without concentrating on material aspect of life.</a:t>
            </a:r>
          </a:p>
          <a:p>
            <a:r>
              <a:rPr lang="en-US" sz="2200" dirty="0"/>
              <a:t>Moral purity is essential</a:t>
            </a:r>
          </a:p>
          <a:p>
            <a:r>
              <a:rPr lang="en-US" sz="2200" dirty="0">
                <a:solidFill>
                  <a:srgbClr val="0070C0"/>
                </a:solidFill>
              </a:rPr>
              <a:t>How does </a:t>
            </a:r>
            <a:r>
              <a:rPr lang="en-US" sz="2200" dirty="0" err="1">
                <a:solidFill>
                  <a:srgbClr val="0070C0"/>
                </a:solidFill>
              </a:rPr>
              <a:t>Zarathushtra’s</a:t>
            </a:r>
            <a:r>
              <a:rPr lang="en-US" sz="2200" dirty="0">
                <a:solidFill>
                  <a:srgbClr val="0070C0"/>
                </a:solidFill>
              </a:rPr>
              <a:t> view of the family unit?</a:t>
            </a:r>
          </a:p>
        </p:txBody>
      </p:sp>
      <p:pic>
        <p:nvPicPr>
          <p:cNvPr id="4" name="Picture 3">
            <a:extLst>
              <a:ext uri="{FF2B5EF4-FFF2-40B4-BE49-F238E27FC236}">
                <a16:creationId xmlns:a16="http://schemas.microsoft.com/office/drawing/2014/main" id="{8695BA1C-BB6E-3F53-3743-5C35BC3DD087}"/>
              </a:ext>
            </a:extLst>
          </p:cNvPr>
          <p:cNvPicPr>
            <a:picLocks noChangeAspect="1"/>
          </p:cNvPicPr>
          <p:nvPr/>
        </p:nvPicPr>
        <p:blipFill>
          <a:blip r:embed="rId2"/>
          <a:stretch>
            <a:fillRect/>
          </a:stretch>
        </p:blipFill>
        <p:spPr>
          <a:xfrm>
            <a:off x="4654296" y="1323365"/>
            <a:ext cx="6903720" cy="4211269"/>
          </a:xfrm>
          <a:prstGeom prst="rect">
            <a:avLst/>
          </a:prstGeom>
        </p:spPr>
      </p:pic>
    </p:spTree>
    <p:extLst>
      <p:ext uri="{BB962C8B-B14F-4D97-AF65-F5344CB8AC3E}">
        <p14:creationId xmlns:p14="http://schemas.microsoft.com/office/powerpoint/2010/main" val="2985245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DB9C61-90E0-484F-8602-02F49EDC1B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A36B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7ED563-E5DB-4937-BF78-7893C4D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28036"/>
            <a:ext cx="11724640" cy="63779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D6D3FE0-E05B-95EE-BA82-1082E9B5D73B}"/>
              </a:ext>
            </a:extLst>
          </p:cNvPr>
          <p:cNvSpPr>
            <a:spLocks noGrp="1"/>
          </p:cNvSpPr>
          <p:nvPr>
            <p:ph type="title"/>
          </p:nvPr>
        </p:nvSpPr>
        <p:spPr>
          <a:xfrm>
            <a:off x="871220" y="860028"/>
            <a:ext cx="6006192" cy="1324907"/>
          </a:xfrm>
        </p:spPr>
        <p:txBody>
          <a:bodyPr>
            <a:normAutofit/>
          </a:bodyPr>
          <a:lstStyle/>
          <a:p>
            <a:r>
              <a:rPr lang="en-US">
                <a:solidFill>
                  <a:srgbClr val="A36B5D"/>
                </a:solidFill>
              </a:rPr>
              <a:t>Khalsa Brotherhood</a:t>
            </a:r>
          </a:p>
        </p:txBody>
      </p:sp>
      <p:sp>
        <p:nvSpPr>
          <p:cNvPr id="3" name="Content Placeholder 2">
            <a:extLst>
              <a:ext uri="{FF2B5EF4-FFF2-40B4-BE49-F238E27FC236}">
                <a16:creationId xmlns:a16="http://schemas.microsoft.com/office/drawing/2014/main" id="{D287936A-F889-DA44-F2D7-E362623306CF}"/>
              </a:ext>
            </a:extLst>
          </p:cNvPr>
          <p:cNvSpPr>
            <a:spLocks noGrp="1"/>
          </p:cNvSpPr>
          <p:nvPr>
            <p:ph idx="1"/>
          </p:nvPr>
        </p:nvSpPr>
        <p:spPr>
          <a:xfrm>
            <a:off x="871220" y="2248823"/>
            <a:ext cx="6006192" cy="3928139"/>
          </a:xfrm>
        </p:spPr>
        <p:txBody>
          <a:bodyPr>
            <a:normAutofit fontScale="92500" lnSpcReduction="20000"/>
          </a:bodyPr>
          <a:lstStyle/>
          <a:p>
            <a:r>
              <a:rPr lang="en-US" sz="1900" dirty="0">
                <a:solidFill>
                  <a:srgbClr val="A36B5D"/>
                </a:solidFill>
              </a:rPr>
              <a:t>Established by Guru Gobind Singh, the 10</a:t>
            </a:r>
            <a:r>
              <a:rPr lang="en-US" sz="1900" baseline="30000" dirty="0">
                <a:solidFill>
                  <a:srgbClr val="A36B5D"/>
                </a:solidFill>
              </a:rPr>
              <a:t>th</a:t>
            </a:r>
            <a:r>
              <a:rPr lang="en-US" sz="1900" dirty="0">
                <a:solidFill>
                  <a:srgbClr val="A36B5D"/>
                </a:solidFill>
              </a:rPr>
              <a:t> Guru </a:t>
            </a:r>
          </a:p>
          <a:p>
            <a:r>
              <a:rPr lang="en-US" sz="1900" dirty="0">
                <a:solidFill>
                  <a:srgbClr val="A36B5D"/>
                </a:solidFill>
              </a:rPr>
              <a:t>Anyone initiated into this brotherhood </a:t>
            </a:r>
            <a:r>
              <a:rPr lang="en-US" sz="1900" dirty="0">
                <a:solidFill>
                  <a:srgbClr val="FF0000"/>
                </a:solidFill>
              </a:rPr>
              <a:t>is</a:t>
            </a:r>
            <a:r>
              <a:rPr lang="en-US" sz="1900" dirty="0">
                <a:solidFill>
                  <a:srgbClr val="A36B5D"/>
                </a:solidFill>
              </a:rPr>
              <a:t> required to wear 5 symbols:</a:t>
            </a:r>
          </a:p>
          <a:p>
            <a:pPr marL="914400" lvl="1" indent="-457200">
              <a:buFont typeface="+mj-lt"/>
              <a:buAutoNum type="arabicPeriod"/>
            </a:pPr>
            <a:r>
              <a:rPr lang="en-US" sz="1900" dirty="0">
                <a:solidFill>
                  <a:srgbClr val="A36B5D"/>
                </a:solidFill>
              </a:rPr>
              <a:t>Uncut hair</a:t>
            </a:r>
          </a:p>
          <a:p>
            <a:pPr marL="914400" lvl="1" indent="-457200">
              <a:buFont typeface="+mj-lt"/>
              <a:buAutoNum type="arabicPeriod"/>
            </a:pPr>
            <a:r>
              <a:rPr lang="en-US" sz="1900" dirty="0">
                <a:solidFill>
                  <a:srgbClr val="A36B5D"/>
                </a:solidFill>
              </a:rPr>
              <a:t>A comb</a:t>
            </a:r>
          </a:p>
          <a:p>
            <a:pPr marL="914400" lvl="1" indent="-457200">
              <a:buFont typeface="+mj-lt"/>
              <a:buAutoNum type="arabicPeriod"/>
            </a:pPr>
            <a:r>
              <a:rPr lang="en-US" sz="1900" dirty="0">
                <a:solidFill>
                  <a:srgbClr val="A36B5D"/>
                </a:solidFill>
              </a:rPr>
              <a:t>A steel wrist bangle</a:t>
            </a:r>
          </a:p>
          <a:p>
            <a:pPr marL="914400" lvl="1" indent="-457200">
              <a:buFont typeface="+mj-lt"/>
              <a:buAutoNum type="arabicPeriod"/>
            </a:pPr>
            <a:r>
              <a:rPr lang="en-US" sz="1900" dirty="0">
                <a:solidFill>
                  <a:srgbClr val="A36B5D"/>
                </a:solidFill>
              </a:rPr>
              <a:t>A sword</a:t>
            </a:r>
          </a:p>
          <a:p>
            <a:pPr marL="914400" lvl="1" indent="-457200">
              <a:buFont typeface="+mj-lt"/>
              <a:buAutoNum type="arabicPeriod"/>
            </a:pPr>
            <a:r>
              <a:rPr lang="en-US" sz="1900" dirty="0">
                <a:solidFill>
                  <a:schemeClr val="accent2">
                    <a:lumMod val="75000"/>
                  </a:schemeClr>
                </a:solidFill>
              </a:rPr>
              <a:t>A pair of short underpants</a:t>
            </a:r>
          </a:p>
          <a:p>
            <a:r>
              <a:rPr lang="en-US" sz="1900" dirty="0">
                <a:solidFill>
                  <a:schemeClr val="accent2">
                    <a:lumMod val="75000"/>
                  </a:schemeClr>
                </a:solidFill>
              </a:rPr>
              <a:t>Guru Gobind Singh also required all men to take the name Singh (lion) and all females to take the name Kaur (princess).</a:t>
            </a:r>
          </a:p>
          <a:p>
            <a:r>
              <a:rPr lang="en-US" sz="1900" dirty="0">
                <a:solidFill>
                  <a:schemeClr val="accent2">
                    <a:lumMod val="75000"/>
                  </a:schemeClr>
                </a:solidFill>
              </a:rPr>
              <a:t>The outward symbols provide a commun</a:t>
            </a:r>
            <a:r>
              <a:rPr lang="en-US" sz="1900" dirty="0">
                <a:solidFill>
                  <a:srgbClr val="A36B5D"/>
                </a:solidFill>
              </a:rPr>
              <a:t>al unity.</a:t>
            </a:r>
          </a:p>
          <a:p>
            <a:r>
              <a:rPr lang="en-US" sz="1900" dirty="0">
                <a:solidFill>
                  <a:srgbClr val="0070C0"/>
                </a:solidFill>
              </a:rPr>
              <a:t>What is the sign of unity among Zoroastrians?</a:t>
            </a:r>
          </a:p>
          <a:p>
            <a:r>
              <a:rPr lang="en-US" sz="1900" dirty="0">
                <a:solidFill>
                  <a:srgbClr val="A36B5D"/>
                </a:solidFill>
                <a:hlinkClick r:id="rId2">
                  <a:extLst>
                    <a:ext uri="{A12FA001-AC4F-418D-AE19-62706E023703}">
                      <ahyp:hlinkClr xmlns:ahyp="http://schemas.microsoft.com/office/drawing/2018/hyperlinkcolor" val="tx"/>
                    </a:ext>
                  </a:extLst>
                </a:hlinkClick>
              </a:rPr>
              <a:t>https://www.youtube.com/watch?v=PhLer0OWtmk</a:t>
            </a:r>
            <a:endParaRPr lang="en-US" sz="1900" dirty="0">
              <a:solidFill>
                <a:srgbClr val="A36B5D"/>
              </a:solidFill>
            </a:endParaRPr>
          </a:p>
          <a:p>
            <a:pPr marL="0" indent="0">
              <a:buNone/>
            </a:pPr>
            <a:endParaRPr lang="en-US" sz="1900" dirty="0">
              <a:solidFill>
                <a:srgbClr val="A36B5D"/>
              </a:solidFill>
            </a:endParaRPr>
          </a:p>
          <a:p>
            <a:pPr marL="0" indent="0">
              <a:buNone/>
            </a:pPr>
            <a:endParaRPr lang="en-US" sz="1900" dirty="0">
              <a:solidFill>
                <a:srgbClr val="A36B5D"/>
              </a:solidFill>
            </a:endParaRPr>
          </a:p>
          <a:p>
            <a:pPr marL="457200" indent="-457200">
              <a:buFont typeface="+mj-lt"/>
              <a:buAutoNum type="arabicPeriod"/>
            </a:pPr>
            <a:endParaRPr lang="en-US" sz="1900" dirty="0">
              <a:solidFill>
                <a:srgbClr val="A36B5D"/>
              </a:solidFill>
            </a:endParaRPr>
          </a:p>
          <a:p>
            <a:endParaRPr lang="en-US" sz="1900" dirty="0">
              <a:solidFill>
                <a:srgbClr val="A36B5D"/>
              </a:solidFill>
            </a:endParaRPr>
          </a:p>
        </p:txBody>
      </p:sp>
      <p:sp>
        <p:nvSpPr>
          <p:cNvPr id="13" name="Rectangle 12">
            <a:extLst>
              <a:ext uri="{FF2B5EF4-FFF2-40B4-BE49-F238E27FC236}">
                <a16:creationId xmlns:a16="http://schemas.microsoft.com/office/drawing/2014/main" id="{2306B647-FE95-4550-8350-3D2180C62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60466" y="699706"/>
            <a:ext cx="4114800" cy="5477256"/>
          </a:xfrm>
          <a:prstGeom prst="rect">
            <a:avLst/>
          </a:prstGeom>
          <a:solidFill>
            <a:srgbClr val="FFFFFF"/>
          </a:solidFill>
          <a:ln w="15875">
            <a:solidFill>
              <a:srgbClr val="A36B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A25A56C-9891-AD4F-0BEF-2627B4846DB4}"/>
              </a:ext>
            </a:extLst>
          </p:cNvPr>
          <p:cNvPicPr>
            <a:picLocks noChangeAspect="1"/>
          </p:cNvPicPr>
          <p:nvPr/>
        </p:nvPicPr>
        <p:blipFill rotWithShape="1">
          <a:blip r:embed="rId3"/>
          <a:srcRect r="-4" b="1069"/>
          <a:stretch/>
        </p:blipFill>
        <p:spPr>
          <a:xfrm>
            <a:off x="7523826" y="862763"/>
            <a:ext cx="3788081" cy="5151142"/>
          </a:xfrm>
          <a:prstGeom prst="rect">
            <a:avLst/>
          </a:prstGeom>
        </p:spPr>
      </p:pic>
    </p:spTree>
    <p:extLst>
      <p:ext uri="{BB962C8B-B14F-4D97-AF65-F5344CB8AC3E}">
        <p14:creationId xmlns:p14="http://schemas.microsoft.com/office/powerpoint/2010/main" val="2432201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DA16B45-A758-DFE5-4272-2F7A87590B50}"/>
              </a:ext>
            </a:extLst>
          </p:cNvPr>
          <p:cNvPicPr>
            <a:picLocks noChangeAspect="1"/>
          </p:cNvPicPr>
          <p:nvPr/>
        </p:nvPicPr>
        <p:blipFill rotWithShape="1">
          <a:blip r:embed="rId2"/>
          <a:srcRect r="16460"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969924-9DC8-60C6-F414-455866EE54D2}"/>
              </a:ext>
            </a:extLst>
          </p:cNvPr>
          <p:cNvSpPr>
            <a:spLocks noGrp="1"/>
          </p:cNvSpPr>
          <p:nvPr>
            <p:ph type="title"/>
          </p:nvPr>
        </p:nvSpPr>
        <p:spPr>
          <a:xfrm>
            <a:off x="838200" y="365125"/>
            <a:ext cx="3822189" cy="1899912"/>
          </a:xfrm>
        </p:spPr>
        <p:txBody>
          <a:bodyPr>
            <a:normAutofit/>
          </a:bodyPr>
          <a:lstStyle/>
          <a:p>
            <a:pPr algn="ctr"/>
            <a:r>
              <a:rPr lang="en-US" sz="4000" dirty="0"/>
              <a:t>Main Sacred Text of Sikhism</a:t>
            </a:r>
            <a:br>
              <a:rPr lang="en-US" sz="4000" dirty="0"/>
            </a:br>
            <a:endParaRPr lang="en-US" sz="4000" dirty="0"/>
          </a:p>
        </p:txBody>
      </p:sp>
      <p:sp>
        <p:nvSpPr>
          <p:cNvPr id="3" name="Content Placeholder 2">
            <a:extLst>
              <a:ext uri="{FF2B5EF4-FFF2-40B4-BE49-F238E27FC236}">
                <a16:creationId xmlns:a16="http://schemas.microsoft.com/office/drawing/2014/main" id="{06F252E0-56A1-DC35-64B9-0D0FE0E88AA5}"/>
              </a:ext>
            </a:extLst>
          </p:cNvPr>
          <p:cNvSpPr>
            <a:spLocks noGrp="1"/>
          </p:cNvSpPr>
          <p:nvPr>
            <p:ph idx="1"/>
          </p:nvPr>
        </p:nvSpPr>
        <p:spPr>
          <a:xfrm>
            <a:off x="838200" y="1928191"/>
            <a:ext cx="3822189" cy="4248772"/>
          </a:xfrm>
        </p:spPr>
        <p:txBody>
          <a:bodyPr>
            <a:normAutofit/>
          </a:bodyPr>
          <a:lstStyle/>
          <a:p>
            <a:r>
              <a:rPr lang="en-US" sz="1700" dirty="0"/>
              <a:t>Adi </a:t>
            </a:r>
            <a:r>
              <a:rPr lang="en-US" sz="1700" dirty="0" err="1"/>
              <a:t>Granth</a:t>
            </a:r>
            <a:r>
              <a:rPr lang="en-US" sz="1700" dirty="0"/>
              <a:t> is the compilation of Sikh scriptures.</a:t>
            </a:r>
          </a:p>
          <a:p>
            <a:pPr lvl="1"/>
            <a:r>
              <a:rPr lang="en-US" sz="1700" dirty="0"/>
              <a:t>The compilation was begun in 1604 by the 5</a:t>
            </a:r>
            <a:r>
              <a:rPr lang="en-US" sz="1700" baseline="30000" dirty="0"/>
              <a:t>th</a:t>
            </a:r>
            <a:r>
              <a:rPr lang="en-US" sz="1700" dirty="0"/>
              <a:t> Guru</a:t>
            </a:r>
          </a:p>
          <a:p>
            <a:pPr lvl="1"/>
            <a:r>
              <a:rPr lang="en-US" sz="1700" dirty="0"/>
              <a:t>The 10</a:t>
            </a:r>
            <a:r>
              <a:rPr lang="en-US" sz="1700" baseline="30000" dirty="0"/>
              <a:t>th</a:t>
            </a:r>
            <a:r>
              <a:rPr lang="en-US" sz="1700" dirty="0"/>
              <a:t> Guru named himself the last Guru and named Adi </a:t>
            </a:r>
            <a:r>
              <a:rPr lang="en-US" sz="1700" dirty="0" err="1"/>
              <a:t>Granth</a:t>
            </a:r>
            <a:r>
              <a:rPr lang="en-US" sz="1700" dirty="0"/>
              <a:t> as the teacher of all Gurus (Guru </a:t>
            </a:r>
            <a:r>
              <a:rPr lang="en-US" sz="1700" dirty="0" err="1"/>
              <a:t>Granth</a:t>
            </a:r>
            <a:r>
              <a:rPr lang="en-US" sz="1700" dirty="0"/>
              <a:t> Sahib)</a:t>
            </a:r>
          </a:p>
          <a:p>
            <a:r>
              <a:rPr lang="en-US" sz="1700" dirty="0"/>
              <a:t>Guru </a:t>
            </a:r>
            <a:r>
              <a:rPr lang="en-US" sz="1700" dirty="0" err="1"/>
              <a:t>Granth</a:t>
            </a:r>
            <a:r>
              <a:rPr lang="en-US" sz="1700" dirty="0"/>
              <a:t> Sahib became the embodiment of all 10 Gurus and the focus of Sikh worship</a:t>
            </a:r>
          </a:p>
          <a:p>
            <a:r>
              <a:rPr lang="en-US" sz="1700" dirty="0"/>
              <a:t>Adi </a:t>
            </a:r>
            <a:r>
              <a:rPr lang="en-US" sz="1700" dirty="0" err="1"/>
              <a:t>Granth</a:t>
            </a:r>
            <a:r>
              <a:rPr lang="en-US" sz="1700" dirty="0"/>
              <a:t> is written in Gurmukhi (script of the Punjabi language)</a:t>
            </a:r>
          </a:p>
          <a:p>
            <a:r>
              <a:rPr lang="en-US" sz="1700" dirty="0">
                <a:solidFill>
                  <a:srgbClr val="0070C0"/>
                </a:solidFill>
              </a:rPr>
              <a:t>What is the Zoroastrian religious book and what language is it written in?</a:t>
            </a:r>
          </a:p>
        </p:txBody>
      </p:sp>
    </p:spTree>
    <p:extLst>
      <p:ext uri="{BB962C8B-B14F-4D97-AF65-F5344CB8AC3E}">
        <p14:creationId xmlns:p14="http://schemas.microsoft.com/office/powerpoint/2010/main" val="36898578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2545</TotalTime>
  <Words>1240</Words>
  <Application>Microsoft Office PowerPoint</Application>
  <PresentationFormat>Widescreen</PresentationFormat>
  <Paragraphs>155</Paragraphs>
  <Slides>18</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Arial</vt:lpstr>
      <vt:lpstr>Arial</vt:lpstr>
      <vt:lpstr>Calibri</vt:lpstr>
      <vt:lpstr>Calibri Light</vt:lpstr>
      <vt:lpstr>CIDFont+F2</vt:lpstr>
      <vt:lpstr>CIDFont+F3</vt:lpstr>
      <vt:lpstr>Poppins</vt:lpstr>
      <vt:lpstr>Roboto</vt:lpstr>
      <vt:lpstr>Office Theme</vt:lpstr>
      <vt:lpstr>1_Office Theme</vt:lpstr>
      <vt:lpstr>Sikhism</vt:lpstr>
      <vt:lpstr>What do you know about Sikhism?</vt:lpstr>
      <vt:lpstr>Who was the founder of Sikhism and when was it founded?</vt:lpstr>
      <vt:lpstr>What influenced Sikhism?</vt:lpstr>
      <vt:lpstr>Name of God in Sikhism</vt:lpstr>
      <vt:lpstr>Life purpose in Sikhism</vt:lpstr>
      <vt:lpstr>“Religion of Household”</vt:lpstr>
      <vt:lpstr>Khalsa Brotherhood</vt:lpstr>
      <vt:lpstr>Main Sacred Text of Sikhism </vt:lpstr>
      <vt:lpstr>Parts of Adi Granth</vt:lpstr>
      <vt:lpstr>Place of Worship</vt:lpstr>
      <vt:lpstr>Main Place of Pilgrimage</vt:lpstr>
      <vt:lpstr>Sikh Celebrations</vt:lpstr>
      <vt:lpstr>Where do most Sikhs live?</vt:lpstr>
      <vt:lpstr>Initiation into Sikhism</vt:lpstr>
      <vt:lpstr>Symbol of Sikhism</vt:lpstr>
      <vt:lpstr>YouTube video on Sikhism</vt:lpstr>
      <vt:lpstr>Let’s go over our chaLLrt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Sikhism</dc:title>
  <dc:creator>Artemis Javanshir</dc:creator>
  <cp:lastModifiedBy>Artemis Javanshir</cp:lastModifiedBy>
  <cp:revision>4</cp:revision>
  <dcterms:created xsi:type="dcterms:W3CDTF">2023-02-10T06:00:42Z</dcterms:created>
  <dcterms:modified xsi:type="dcterms:W3CDTF">2023-12-27T04:11:14Z</dcterms:modified>
</cp:coreProperties>
</file>