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13"/>
  </p:notesMasterIdLst>
  <p:sldIdLst>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D537AD-4766-431F-8929-3EB95B2DB640}" v="8" dt="2023-12-25T01:24:15.7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emis Javanshir" userId="59835868965f2672" providerId="LiveId" clId="{33D537AD-4766-431F-8929-3EB95B2DB640}"/>
    <pc:docChg chg="delSld modSld delMainMaster">
      <pc:chgData name="Artemis Javanshir" userId="59835868965f2672" providerId="LiveId" clId="{33D537AD-4766-431F-8929-3EB95B2DB640}" dt="2023-12-25T01:25:08.114" v="1" actId="14100"/>
      <pc:docMkLst>
        <pc:docMk/>
      </pc:docMkLst>
      <pc:sldChg chg="del">
        <pc:chgData name="Artemis Javanshir" userId="59835868965f2672" providerId="LiveId" clId="{33D537AD-4766-431F-8929-3EB95B2DB640}" dt="2023-12-25T01:23:49.043" v="0" actId="47"/>
        <pc:sldMkLst>
          <pc:docMk/>
          <pc:sldMk cId="1572689012" sldId="256"/>
        </pc:sldMkLst>
      </pc:sldChg>
      <pc:sldChg chg="modSp mod">
        <pc:chgData name="Artemis Javanshir" userId="59835868965f2672" providerId="LiveId" clId="{33D537AD-4766-431F-8929-3EB95B2DB640}" dt="2023-12-25T01:25:08.114" v="1" actId="14100"/>
        <pc:sldMkLst>
          <pc:docMk/>
          <pc:sldMk cId="0" sldId="266"/>
        </pc:sldMkLst>
        <pc:spChg chg="mod">
          <ac:chgData name="Artemis Javanshir" userId="59835868965f2672" providerId="LiveId" clId="{33D537AD-4766-431F-8929-3EB95B2DB640}" dt="2023-12-25T01:25:08.114" v="1" actId="14100"/>
          <ac:spMkLst>
            <pc:docMk/>
            <pc:sldMk cId="0" sldId="266"/>
            <ac:spMk id="210" creationId="{00000000-0000-0000-0000-000000000000}"/>
          </ac:spMkLst>
        </pc:spChg>
      </pc:sldChg>
      <pc:sldMasterChg chg="del delSldLayout">
        <pc:chgData name="Artemis Javanshir" userId="59835868965f2672" providerId="LiveId" clId="{33D537AD-4766-431F-8929-3EB95B2DB640}" dt="2023-12-25T01:23:49.043" v="0" actId="47"/>
        <pc:sldMasterMkLst>
          <pc:docMk/>
          <pc:sldMasterMk cId="3068870441" sldId="2147483648"/>
        </pc:sldMasterMkLst>
        <pc:sldLayoutChg chg="del">
          <pc:chgData name="Artemis Javanshir" userId="59835868965f2672" providerId="LiveId" clId="{33D537AD-4766-431F-8929-3EB95B2DB640}" dt="2023-12-25T01:23:49.043" v="0" actId="47"/>
          <pc:sldLayoutMkLst>
            <pc:docMk/>
            <pc:sldMasterMk cId="3068870441" sldId="2147483648"/>
            <pc:sldLayoutMk cId="4219430373" sldId="2147483649"/>
          </pc:sldLayoutMkLst>
        </pc:sldLayoutChg>
        <pc:sldLayoutChg chg="del">
          <pc:chgData name="Artemis Javanshir" userId="59835868965f2672" providerId="LiveId" clId="{33D537AD-4766-431F-8929-3EB95B2DB640}" dt="2023-12-25T01:23:49.043" v="0" actId="47"/>
          <pc:sldLayoutMkLst>
            <pc:docMk/>
            <pc:sldMasterMk cId="3068870441" sldId="2147483648"/>
            <pc:sldLayoutMk cId="3744361322" sldId="2147483650"/>
          </pc:sldLayoutMkLst>
        </pc:sldLayoutChg>
        <pc:sldLayoutChg chg="del">
          <pc:chgData name="Artemis Javanshir" userId="59835868965f2672" providerId="LiveId" clId="{33D537AD-4766-431F-8929-3EB95B2DB640}" dt="2023-12-25T01:23:49.043" v="0" actId="47"/>
          <pc:sldLayoutMkLst>
            <pc:docMk/>
            <pc:sldMasterMk cId="3068870441" sldId="2147483648"/>
            <pc:sldLayoutMk cId="2741140" sldId="2147483651"/>
          </pc:sldLayoutMkLst>
        </pc:sldLayoutChg>
        <pc:sldLayoutChg chg="del">
          <pc:chgData name="Artemis Javanshir" userId="59835868965f2672" providerId="LiveId" clId="{33D537AD-4766-431F-8929-3EB95B2DB640}" dt="2023-12-25T01:23:49.043" v="0" actId="47"/>
          <pc:sldLayoutMkLst>
            <pc:docMk/>
            <pc:sldMasterMk cId="3068870441" sldId="2147483648"/>
            <pc:sldLayoutMk cId="2427847822" sldId="2147483652"/>
          </pc:sldLayoutMkLst>
        </pc:sldLayoutChg>
        <pc:sldLayoutChg chg="del">
          <pc:chgData name="Artemis Javanshir" userId="59835868965f2672" providerId="LiveId" clId="{33D537AD-4766-431F-8929-3EB95B2DB640}" dt="2023-12-25T01:23:49.043" v="0" actId="47"/>
          <pc:sldLayoutMkLst>
            <pc:docMk/>
            <pc:sldMasterMk cId="3068870441" sldId="2147483648"/>
            <pc:sldLayoutMk cId="706679763" sldId="2147483653"/>
          </pc:sldLayoutMkLst>
        </pc:sldLayoutChg>
        <pc:sldLayoutChg chg="del">
          <pc:chgData name="Artemis Javanshir" userId="59835868965f2672" providerId="LiveId" clId="{33D537AD-4766-431F-8929-3EB95B2DB640}" dt="2023-12-25T01:23:49.043" v="0" actId="47"/>
          <pc:sldLayoutMkLst>
            <pc:docMk/>
            <pc:sldMasterMk cId="3068870441" sldId="2147483648"/>
            <pc:sldLayoutMk cId="1350248329" sldId="2147483654"/>
          </pc:sldLayoutMkLst>
        </pc:sldLayoutChg>
        <pc:sldLayoutChg chg="del">
          <pc:chgData name="Artemis Javanshir" userId="59835868965f2672" providerId="LiveId" clId="{33D537AD-4766-431F-8929-3EB95B2DB640}" dt="2023-12-25T01:23:49.043" v="0" actId="47"/>
          <pc:sldLayoutMkLst>
            <pc:docMk/>
            <pc:sldMasterMk cId="3068870441" sldId="2147483648"/>
            <pc:sldLayoutMk cId="576514622" sldId="2147483655"/>
          </pc:sldLayoutMkLst>
        </pc:sldLayoutChg>
        <pc:sldLayoutChg chg="del">
          <pc:chgData name="Artemis Javanshir" userId="59835868965f2672" providerId="LiveId" clId="{33D537AD-4766-431F-8929-3EB95B2DB640}" dt="2023-12-25T01:23:49.043" v="0" actId="47"/>
          <pc:sldLayoutMkLst>
            <pc:docMk/>
            <pc:sldMasterMk cId="3068870441" sldId="2147483648"/>
            <pc:sldLayoutMk cId="3182782745" sldId="2147483656"/>
          </pc:sldLayoutMkLst>
        </pc:sldLayoutChg>
        <pc:sldLayoutChg chg="del">
          <pc:chgData name="Artemis Javanshir" userId="59835868965f2672" providerId="LiveId" clId="{33D537AD-4766-431F-8929-3EB95B2DB640}" dt="2023-12-25T01:23:49.043" v="0" actId="47"/>
          <pc:sldLayoutMkLst>
            <pc:docMk/>
            <pc:sldMasterMk cId="3068870441" sldId="2147483648"/>
            <pc:sldLayoutMk cId="3875055131" sldId="2147483657"/>
          </pc:sldLayoutMkLst>
        </pc:sldLayoutChg>
        <pc:sldLayoutChg chg="del">
          <pc:chgData name="Artemis Javanshir" userId="59835868965f2672" providerId="LiveId" clId="{33D537AD-4766-431F-8929-3EB95B2DB640}" dt="2023-12-25T01:23:49.043" v="0" actId="47"/>
          <pc:sldLayoutMkLst>
            <pc:docMk/>
            <pc:sldMasterMk cId="3068870441" sldId="2147483648"/>
            <pc:sldLayoutMk cId="2354100120" sldId="2147483658"/>
          </pc:sldLayoutMkLst>
        </pc:sldLayoutChg>
        <pc:sldLayoutChg chg="del">
          <pc:chgData name="Artemis Javanshir" userId="59835868965f2672" providerId="LiveId" clId="{33D537AD-4766-431F-8929-3EB95B2DB640}" dt="2023-12-25T01:23:49.043" v="0" actId="47"/>
          <pc:sldLayoutMkLst>
            <pc:docMk/>
            <pc:sldMasterMk cId="3068870441" sldId="2147483648"/>
            <pc:sldLayoutMk cId="3385944333"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E61E5-461B-48EF-B842-E339490A186A}" type="datetimeFigureOut">
              <a:rPr lang="en-US" smtClean="0"/>
              <a:t>12/24/2023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52F876-5964-496F-BC70-6A923CA76C68}" type="slidenum">
              <a:rPr lang="en-US" smtClean="0"/>
              <a:t>‹#›</a:t>
            </a:fld>
            <a:endParaRPr lang="en-US"/>
          </a:p>
        </p:txBody>
      </p:sp>
    </p:spTree>
    <p:extLst>
      <p:ext uri="{BB962C8B-B14F-4D97-AF65-F5344CB8AC3E}">
        <p14:creationId xmlns:p14="http://schemas.microsoft.com/office/powerpoint/2010/main" val="1788962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sldNum" idx="12"/>
          </p:nvPr>
        </p:nvSpPr>
        <p:spPr>
          <a:xfrm>
            <a:off x="3898101" y="8829967"/>
            <a:ext cx="2982119" cy="464820"/>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1:notes"/>
          <p:cNvSpPr>
            <a:spLocks noGrp="1" noRot="1" noChangeAspect="1"/>
          </p:cNvSpPr>
          <p:nvPr>
            <p:ph type="sldImg" idx="2"/>
          </p:nvPr>
        </p:nvSpPr>
        <p:spPr>
          <a:xfrm>
            <a:off x="1117600" y="698500"/>
            <a:ext cx="46466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 name="Google Shape;115;p1: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342900" y="698500"/>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9" name="Google Shape;199;p10: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
        <p:nvSpPr>
          <p:cNvPr id="200" name="Google Shape;200;p10:notes"/>
          <p:cNvSpPr txBox="1">
            <a:spLocks noGrp="1"/>
          </p:cNvSpPr>
          <p:nvPr>
            <p:ph type="sldNum" idx="12"/>
          </p:nvPr>
        </p:nvSpPr>
        <p:spPr>
          <a:xfrm>
            <a:off x="3898101" y="8829967"/>
            <a:ext cx="2982119" cy="464820"/>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a:spLocks noGrp="1" noRot="1" noChangeAspect="1"/>
          </p:cNvSpPr>
          <p:nvPr>
            <p:ph type="sldImg" idx="2"/>
          </p:nvPr>
        </p:nvSpPr>
        <p:spPr>
          <a:xfrm>
            <a:off x="1117600" y="698500"/>
            <a:ext cx="4646613"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p2: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p>
            <a:pPr marL="0" lvl="0" indent="0" algn="l" rtl="0">
              <a:spcBef>
                <a:spcPts val="0"/>
              </a:spcBef>
              <a:spcAft>
                <a:spcPts val="0"/>
              </a:spcAft>
              <a:buNone/>
            </a:pPr>
            <a:r>
              <a:rPr lang="en-US"/>
              <a:t>Detailed biography of Hormuzd Rassam at http://zoroastrianheritage.blogspot.com/2013/03/cyrus-cylinder-its-discoverer-hormuzd.html</a:t>
            </a:r>
            <a:endParaRPr/>
          </a:p>
        </p:txBody>
      </p:sp>
      <p:sp>
        <p:nvSpPr>
          <p:cNvPr id="123" name="Google Shape;123;p2:notes"/>
          <p:cNvSpPr txBox="1">
            <a:spLocks noGrp="1"/>
          </p:cNvSpPr>
          <p:nvPr>
            <p:ph type="sldNum" idx="12"/>
          </p:nvPr>
        </p:nvSpPr>
        <p:spPr>
          <a:xfrm>
            <a:off x="3898101" y="8829967"/>
            <a:ext cx="2982119" cy="464820"/>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None/>
            </a:pPr>
            <a:endParaRPr/>
          </a:p>
        </p:txBody>
      </p:sp>
      <p:sp>
        <p:nvSpPr>
          <p:cNvPr id="134" name="Google Shape;134;p3:notes"/>
          <p:cNvSpPr>
            <a:spLocks noGrp="1" noRot="1" noChangeAspect="1"/>
          </p:cNvSpPr>
          <p:nvPr>
            <p:ph type="sldImg" idx="2"/>
          </p:nvPr>
        </p:nvSpPr>
        <p:spPr>
          <a:xfrm>
            <a:off x="1117600" y="698500"/>
            <a:ext cx="4646613"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None/>
            </a:pPr>
            <a:endParaRPr/>
          </a:p>
        </p:txBody>
      </p:sp>
      <p:sp>
        <p:nvSpPr>
          <p:cNvPr id="149" name="Google Shape;149;p4:notes"/>
          <p:cNvSpPr>
            <a:spLocks noGrp="1" noRot="1" noChangeAspect="1"/>
          </p:cNvSpPr>
          <p:nvPr>
            <p:ph type="sldImg" idx="2"/>
          </p:nvPr>
        </p:nvSpPr>
        <p:spPr>
          <a:xfrm>
            <a:off x="1117600" y="698500"/>
            <a:ext cx="4646613"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a:spLocks noGrp="1" noRot="1" noChangeAspect="1"/>
          </p:cNvSpPr>
          <p:nvPr>
            <p:ph type="sldImg" idx="2"/>
          </p:nvPr>
        </p:nvSpPr>
        <p:spPr>
          <a:xfrm>
            <a:off x="1117600" y="698500"/>
            <a:ext cx="46466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0" name="Google Shape;160;p5: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
        <p:nvSpPr>
          <p:cNvPr id="161" name="Google Shape;161;p5:notes"/>
          <p:cNvSpPr txBox="1">
            <a:spLocks noGrp="1"/>
          </p:cNvSpPr>
          <p:nvPr>
            <p:ph type="sldNum" idx="12"/>
          </p:nvPr>
        </p:nvSpPr>
        <p:spPr>
          <a:xfrm>
            <a:off x="3898101" y="8829967"/>
            <a:ext cx="2982119" cy="464820"/>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a:spLocks noGrp="1" noRot="1" noChangeAspect="1"/>
          </p:cNvSpPr>
          <p:nvPr>
            <p:ph type="sldImg" idx="2"/>
          </p:nvPr>
        </p:nvSpPr>
        <p:spPr>
          <a:xfrm>
            <a:off x="1117600" y="698500"/>
            <a:ext cx="46466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6:notes"/>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rmAutofit/>
          </a:bodyPr>
          <a:lstStyle/>
          <a:p>
            <a:pPr marL="0" lvl="0" indent="0" algn="l" rtl="0">
              <a:spcBef>
                <a:spcPts val="0"/>
              </a:spcBef>
              <a:spcAft>
                <a:spcPts val="0"/>
              </a:spcAft>
              <a:buNone/>
            </a:pPr>
            <a:endParaRPr/>
          </a:p>
        </p:txBody>
      </p:sp>
      <p:sp>
        <p:nvSpPr>
          <p:cNvPr id="168" name="Google Shape;168;p6:notes"/>
          <p:cNvSpPr txBox="1">
            <a:spLocks noGrp="1"/>
          </p:cNvSpPr>
          <p:nvPr>
            <p:ph type="sldNum" idx="12"/>
          </p:nvPr>
        </p:nvSpPr>
        <p:spPr>
          <a:xfrm>
            <a:off x="3898101" y="8829967"/>
            <a:ext cx="2982119" cy="464820"/>
          </a:xfrm>
          <a:prstGeom prst="rect">
            <a:avLst/>
          </a:prstGeom>
          <a:noFill/>
          <a:ln>
            <a:noFill/>
          </a:ln>
        </p:spPr>
        <p:txBody>
          <a:bodyPr spcFirstLastPara="1" wrap="square" lIns="92425" tIns="46200" rIns="92425" bIns="462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None/>
            </a:pPr>
            <a:endParaRPr/>
          </a:p>
        </p:txBody>
      </p:sp>
      <p:sp>
        <p:nvSpPr>
          <p:cNvPr id="174" name="Google Shape;174;p7:notes"/>
          <p:cNvSpPr>
            <a:spLocks noGrp="1" noRot="1" noChangeAspect="1"/>
          </p:cNvSpPr>
          <p:nvPr>
            <p:ph type="sldImg" idx="2"/>
          </p:nvPr>
        </p:nvSpPr>
        <p:spPr>
          <a:xfrm>
            <a:off x="1117600" y="698500"/>
            <a:ext cx="4646613"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None/>
            </a:pPr>
            <a:endParaRPr/>
          </a:p>
        </p:txBody>
      </p:sp>
      <p:sp>
        <p:nvSpPr>
          <p:cNvPr id="181" name="Google Shape;181;p8:notes"/>
          <p:cNvSpPr>
            <a:spLocks noGrp="1" noRot="1" noChangeAspect="1"/>
          </p:cNvSpPr>
          <p:nvPr>
            <p:ph type="sldImg" idx="2"/>
          </p:nvPr>
        </p:nvSpPr>
        <p:spPr>
          <a:xfrm>
            <a:off x="1117600" y="698500"/>
            <a:ext cx="4646613"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360"/>
              </a:spcBef>
              <a:spcAft>
                <a:spcPts val="0"/>
              </a:spcAft>
              <a:buNone/>
            </a:pPr>
            <a:endParaRPr/>
          </a:p>
        </p:txBody>
      </p:sp>
      <p:sp>
        <p:nvSpPr>
          <p:cNvPr id="188" name="Google Shape;188;p9:notes"/>
          <p:cNvSpPr>
            <a:spLocks noGrp="1" noRot="1" noChangeAspect="1"/>
          </p:cNvSpPr>
          <p:nvPr>
            <p:ph type="sldImg" idx="2"/>
          </p:nvPr>
        </p:nvSpPr>
        <p:spPr>
          <a:xfrm>
            <a:off x="1117600" y="698500"/>
            <a:ext cx="4646613"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bg>
      <p:bgPr>
        <a:gradFill>
          <a:gsLst>
            <a:gs pos="0">
              <a:srgbClr val="BEC4D3"/>
            </a:gs>
            <a:gs pos="12000">
              <a:srgbClr val="BEC4D3"/>
            </a:gs>
            <a:gs pos="20000">
              <a:srgbClr val="BDC3D1"/>
            </a:gs>
            <a:gs pos="100000">
              <a:srgbClr val="343945"/>
            </a:gs>
          </a:gsLst>
          <a:path path="circle">
            <a:fillToRect l="50000" t="50000" r="50000" b="50000"/>
          </a:path>
          <a:tileRect/>
        </a:gradFill>
        <a:effectLst/>
      </p:bgPr>
    </p:bg>
    <p:spTree>
      <p:nvGrpSpPr>
        <p:cNvPr id="1" name="Shape 17"/>
        <p:cNvGrpSpPr/>
        <p:nvPr/>
      </p:nvGrpSpPr>
      <p:grpSpPr>
        <a:xfrm>
          <a:off x="0" y="0"/>
          <a:ext cx="0" cy="0"/>
          <a:chOff x="0" y="0"/>
          <a:chExt cx="0" cy="0"/>
        </a:xfrm>
      </p:grpSpPr>
      <p:sp>
        <p:nvSpPr>
          <p:cNvPr id="18" name="Google Shape;18;p14"/>
          <p:cNvSpPr/>
          <p:nvPr/>
        </p:nvSpPr>
        <p:spPr>
          <a:xfrm>
            <a:off x="0" y="5127625"/>
            <a:ext cx="12192000" cy="46038"/>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9" name="Google Shape;19;p14"/>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0" name="Google Shape;20;p14"/>
          <p:cNvSpPr txBox="1">
            <a:spLocks noGrp="1"/>
          </p:cNvSpPr>
          <p:nvPr>
            <p:ph type="ctrTitle"/>
          </p:nvPr>
        </p:nvSpPr>
        <p:spPr>
          <a:xfrm>
            <a:off x="914400" y="3355848"/>
            <a:ext cx="10769600" cy="1673352"/>
          </a:xfrm>
          <a:prstGeom prst="rect">
            <a:avLst/>
          </a:prstGeom>
          <a:noFill/>
          <a:ln>
            <a:noFill/>
          </a:ln>
        </p:spPr>
        <p:txBody>
          <a:bodyPr spcFirstLastPara="1" wrap="square" lIns="91425" tIns="0" rIns="45700" bIns="0" anchor="t" anchorCtr="0">
            <a:normAutofit/>
          </a:bodyPr>
          <a:lstStyle>
            <a:lvl1pPr lvl="0" algn="l">
              <a:spcBef>
                <a:spcPts val="0"/>
              </a:spcBef>
              <a:spcAft>
                <a:spcPts val="0"/>
              </a:spcAft>
              <a:buSzPts val="1400"/>
              <a:buNone/>
              <a:defRPr sz="47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subTitle" idx="1"/>
          </p:nvPr>
        </p:nvSpPr>
        <p:spPr>
          <a:xfrm>
            <a:off x="914400" y="1828800"/>
            <a:ext cx="10769600" cy="1499616"/>
          </a:xfrm>
          <a:prstGeom prst="rect">
            <a:avLst/>
          </a:prstGeom>
          <a:noFill/>
          <a:ln>
            <a:noFill/>
          </a:ln>
        </p:spPr>
        <p:txBody>
          <a:bodyPr spcFirstLastPara="1" wrap="square" lIns="118850" tIns="0" rIns="45700" bIns="0" anchor="b" anchorCtr="0">
            <a:noAutofit/>
          </a:bodyPr>
          <a:lstStyle>
            <a:lvl1pPr lvl="0" algn="l">
              <a:spcBef>
                <a:spcPts val="0"/>
              </a:spcBef>
              <a:spcAft>
                <a:spcPts val="0"/>
              </a:spcAft>
              <a:buSzPts val="1600"/>
              <a:buNone/>
              <a:defRPr sz="2000">
                <a:solidFill>
                  <a:srgbClr val="FFFFFF"/>
                </a:solidFill>
              </a:defRPr>
            </a:lvl1pPr>
            <a:lvl2pPr lvl="1" algn="ctr">
              <a:spcBef>
                <a:spcPts val="560"/>
              </a:spcBef>
              <a:spcAft>
                <a:spcPts val="0"/>
              </a:spcAft>
              <a:buSzPts val="2520"/>
              <a:buNone/>
              <a:defRPr>
                <a:solidFill>
                  <a:schemeClr val="lt1"/>
                </a:solidFill>
              </a:defRPr>
            </a:lvl2pPr>
            <a:lvl3pPr lvl="2" algn="ctr">
              <a:spcBef>
                <a:spcPts val="480"/>
              </a:spcBef>
              <a:spcAft>
                <a:spcPts val="0"/>
              </a:spcAft>
              <a:buSzPts val="2400"/>
              <a:buNone/>
              <a:defRPr>
                <a:solidFill>
                  <a:schemeClr val="lt1"/>
                </a:solidFill>
              </a:defRPr>
            </a:lvl3pPr>
            <a:lvl4pPr lvl="3" algn="ctr">
              <a:spcBef>
                <a:spcPts val="400"/>
              </a:spcBef>
              <a:spcAft>
                <a:spcPts val="0"/>
              </a:spcAft>
              <a:buSzPts val="2000"/>
              <a:buNone/>
              <a:defRPr>
                <a:solidFill>
                  <a:schemeClr val="lt1"/>
                </a:solidFill>
              </a:defRPr>
            </a:lvl4pPr>
            <a:lvl5pPr lvl="4" algn="ctr">
              <a:spcBef>
                <a:spcPts val="400"/>
              </a:spcBef>
              <a:spcAft>
                <a:spcPts val="0"/>
              </a:spcAft>
              <a:buSzPts val="2000"/>
              <a:buNone/>
              <a:defRPr>
                <a:solidFill>
                  <a:schemeClr val="lt1"/>
                </a:solidFill>
              </a:defRPr>
            </a:lvl5pPr>
            <a:lvl6pPr lvl="5" algn="ctr">
              <a:spcBef>
                <a:spcPts val="400"/>
              </a:spcBef>
              <a:spcAft>
                <a:spcPts val="0"/>
              </a:spcAft>
              <a:buSzPts val="2000"/>
              <a:buNone/>
              <a:defRPr>
                <a:solidFill>
                  <a:schemeClr val="lt1"/>
                </a:solidFill>
              </a:defRPr>
            </a:lvl6pPr>
            <a:lvl7pPr lvl="6" algn="ctr">
              <a:spcBef>
                <a:spcPts val="360"/>
              </a:spcBef>
              <a:spcAft>
                <a:spcPts val="0"/>
              </a:spcAft>
              <a:buSzPts val="1800"/>
              <a:buNone/>
              <a:defRPr>
                <a:solidFill>
                  <a:schemeClr val="lt1"/>
                </a:solidFill>
              </a:defRPr>
            </a:lvl7pPr>
            <a:lvl8pPr lvl="7" algn="ctr">
              <a:spcBef>
                <a:spcPts val="360"/>
              </a:spcBef>
              <a:spcAft>
                <a:spcPts val="0"/>
              </a:spcAft>
              <a:buSzPts val="1800"/>
              <a:buNone/>
              <a:defRPr>
                <a:solidFill>
                  <a:schemeClr val="lt1"/>
                </a:solidFill>
              </a:defRPr>
            </a:lvl8pPr>
            <a:lvl9pPr lvl="8" algn="ctr">
              <a:spcBef>
                <a:spcPts val="360"/>
              </a:spcBef>
              <a:spcAft>
                <a:spcPts val="0"/>
              </a:spcAft>
              <a:buSzPts val="1800"/>
              <a:buNone/>
              <a:defRPr>
                <a:solidFill>
                  <a:schemeClr val="lt1"/>
                </a:solidFill>
              </a:defRPr>
            </a:lvl9pPr>
          </a:lstStyle>
          <a:p>
            <a:endParaRPr/>
          </a:p>
        </p:txBody>
      </p:sp>
      <p:sp>
        <p:nvSpPr>
          <p:cNvPr id="22" name="Google Shape;22;p14"/>
          <p:cNvSpPr txBox="1">
            <a:spLocks noGrp="1"/>
          </p:cNvSpPr>
          <p:nvPr>
            <p:ph type="dt" idx="10"/>
          </p:nvPr>
        </p:nvSpPr>
        <p:spPr>
          <a:xfrm>
            <a:off x="609600" y="6477000"/>
            <a:ext cx="2844800" cy="27463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4"/>
          <p:cNvSpPr txBox="1">
            <a:spLocks noGrp="1"/>
          </p:cNvSpPr>
          <p:nvPr>
            <p:ph type="ftr" idx="11"/>
          </p:nvPr>
        </p:nvSpPr>
        <p:spPr>
          <a:xfrm>
            <a:off x="3520018" y="6477000"/>
            <a:ext cx="7344833" cy="274638"/>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4"/>
          <p:cNvSpPr txBox="1">
            <a:spLocks noGrp="1"/>
          </p:cNvSpPr>
          <p:nvPr>
            <p:ph type="sldNum" idx="12"/>
          </p:nvPr>
        </p:nvSpPr>
        <p:spPr>
          <a:xfrm>
            <a:off x="10938934" y="6477000"/>
            <a:ext cx="977900"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b="0" i="0" u="none" strike="noStrike" cap="none">
                <a:solidFill>
                  <a:schemeClr val="lt1"/>
                </a:solidFill>
                <a:latin typeface="Trebuchet MS"/>
                <a:ea typeface="Trebuchet MS"/>
                <a:cs typeface="Trebuchet MS"/>
                <a:sym typeface="Trebuchet MS"/>
              </a:defRPr>
            </a:lvl1pPr>
            <a:lvl2pPr marL="0" marR="0" lvl="1" indent="0" algn="r">
              <a:spcBef>
                <a:spcPts val="0"/>
              </a:spcBef>
              <a:spcAft>
                <a:spcPts val="0"/>
              </a:spcAft>
              <a:buNone/>
              <a:defRPr sz="1200" b="0" i="0" u="none" strike="noStrike" cap="none">
                <a:solidFill>
                  <a:schemeClr val="lt1"/>
                </a:solidFill>
                <a:latin typeface="Trebuchet MS"/>
                <a:ea typeface="Trebuchet MS"/>
                <a:cs typeface="Trebuchet MS"/>
                <a:sym typeface="Trebuchet MS"/>
              </a:defRPr>
            </a:lvl2pPr>
            <a:lvl3pPr marL="0" marR="0" lvl="2" indent="0" algn="r">
              <a:spcBef>
                <a:spcPts val="0"/>
              </a:spcBef>
              <a:spcAft>
                <a:spcPts val="0"/>
              </a:spcAft>
              <a:buNone/>
              <a:defRPr sz="1200" b="0" i="0" u="none" strike="noStrike" cap="none">
                <a:solidFill>
                  <a:schemeClr val="lt1"/>
                </a:solidFill>
                <a:latin typeface="Trebuchet MS"/>
                <a:ea typeface="Trebuchet MS"/>
                <a:cs typeface="Trebuchet MS"/>
                <a:sym typeface="Trebuchet MS"/>
              </a:defRPr>
            </a:lvl3pPr>
            <a:lvl4pPr marL="0" marR="0" lvl="3" indent="0" algn="r">
              <a:spcBef>
                <a:spcPts val="0"/>
              </a:spcBef>
              <a:spcAft>
                <a:spcPts val="0"/>
              </a:spcAft>
              <a:buNone/>
              <a:defRPr sz="1200" b="0" i="0" u="none" strike="noStrike" cap="none">
                <a:solidFill>
                  <a:schemeClr val="lt1"/>
                </a:solidFill>
                <a:latin typeface="Trebuchet MS"/>
                <a:ea typeface="Trebuchet MS"/>
                <a:cs typeface="Trebuchet MS"/>
                <a:sym typeface="Trebuchet MS"/>
              </a:defRPr>
            </a:lvl4pPr>
            <a:lvl5pPr marL="0" marR="0" lvl="4" indent="0" algn="r">
              <a:spcBef>
                <a:spcPts val="0"/>
              </a:spcBef>
              <a:spcAft>
                <a:spcPts val="0"/>
              </a:spcAft>
              <a:buNone/>
              <a:defRPr sz="1200" b="0" i="0" u="none" strike="noStrike" cap="none">
                <a:solidFill>
                  <a:schemeClr val="lt1"/>
                </a:solidFill>
                <a:latin typeface="Trebuchet MS"/>
                <a:ea typeface="Trebuchet MS"/>
                <a:cs typeface="Trebuchet MS"/>
                <a:sym typeface="Trebuchet MS"/>
              </a:defRPr>
            </a:lvl5pPr>
            <a:lvl6pPr marL="0" marR="0" lvl="5" indent="0" algn="r">
              <a:spcBef>
                <a:spcPts val="0"/>
              </a:spcBef>
              <a:spcAft>
                <a:spcPts val="0"/>
              </a:spcAft>
              <a:buNone/>
              <a:defRPr sz="1200" b="0" i="0" u="none" strike="noStrike" cap="none">
                <a:solidFill>
                  <a:schemeClr val="lt1"/>
                </a:solidFill>
                <a:latin typeface="Trebuchet MS"/>
                <a:ea typeface="Trebuchet MS"/>
                <a:cs typeface="Trebuchet MS"/>
                <a:sym typeface="Trebuchet MS"/>
              </a:defRPr>
            </a:lvl6pPr>
            <a:lvl7pPr marL="0" marR="0" lvl="6" indent="0" algn="r">
              <a:spcBef>
                <a:spcPts val="0"/>
              </a:spcBef>
              <a:spcAft>
                <a:spcPts val="0"/>
              </a:spcAft>
              <a:buNone/>
              <a:defRPr sz="1200" b="0" i="0" u="none" strike="noStrike" cap="none">
                <a:solidFill>
                  <a:schemeClr val="lt1"/>
                </a:solidFill>
                <a:latin typeface="Trebuchet MS"/>
                <a:ea typeface="Trebuchet MS"/>
                <a:cs typeface="Trebuchet MS"/>
                <a:sym typeface="Trebuchet MS"/>
              </a:defRPr>
            </a:lvl7pPr>
            <a:lvl8pPr marL="0" marR="0" lvl="7" indent="0" algn="r">
              <a:spcBef>
                <a:spcPts val="0"/>
              </a:spcBef>
              <a:spcAft>
                <a:spcPts val="0"/>
              </a:spcAft>
              <a:buNone/>
              <a:defRPr sz="1200" b="0" i="0" u="none" strike="noStrike" cap="none">
                <a:solidFill>
                  <a:schemeClr val="lt1"/>
                </a:solidFill>
                <a:latin typeface="Trebuchet MS"/>
                <a:ea typeface="Trebuchet MS"/>
                <a:cs typeface="Trebuchet MS"/>
                <a:sym typeface="Trebuchet MS"/>
              </a:defRPr>
            </a:lvl8pPr>
            <a:lvl9pPr marL="0" marR="0" lvl="8" indent="0" algn="r">
              <a:spcBef>
                <a:spcPts val="0"/>
              </a:spcBef>
              <a:spcAft>
                <a:spcPts val="0"/>
              </a:spcAft>
              <a:buNone/>
              <a:defRPr sz="120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7913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bg>
      <p:bgPr>
        <a:solidFill>
          <a:schemeClr val="lt2"/>
        </a:solidFill>
        <a:effectLst/>
      </p:bgPr>
    </p:bg>
    <p:spTree>
      <p:nvGrpSpPr>
        <p:cNvPr id="1" name="Shape 89"/>
        <p:cNvGrpSpPr/>
        <p:nvPr/>
      </p:nvGrpSpPr>
      <p:grpSpPr>
        <a:xfrm>
          <a:off x="0" y="0"/>
          <a:ext cx="0" cy="0"/>
          <a:chOff x="0" y="0"/>
          <a:chExt cx="0" cy="0"/>
        </a:xfrm>
      </p:grpSpPr>
      <p:sp>
        <p:nvSpPr>
          <p:cNvPr id="90" name="Google Shape;90;p22"/>
          <p:cNvSpPr/>
          <p:nvPr/>
        </p:nvSpPr>
        <p:spPr>
          <a:xfrm>
            <a:off x="3807885" y="0"/>
            <a:ext cx="61383"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91" name="Google Shape;91;p22"/>
          <p:cNvSpPr/>
          <p:nvPr/>
        </p:nvSpPr>
        <p:spPr>
          <a:xfrm>
            <a:off x="3807885" y="0"/>
            <a:ext cx="61383"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92" name="Google Shape;92;p22"/>
          <p:cNvSpPr txBox="1">
            <a:spLocks noGrp="1"/>
          </p:cNvSpPr>
          <p:nvPr>
            <p:ph type="title"/>
          </p:nvPr>
        </p:nvSpPr>
        <p:spPr>
          <a:xfrm>
            <a:off x="219456" y="155448"/>
            <a:ext cx="3366867" cy="978408"/>
          </a:xfrm>
          <a:prstGeom prst="rect">
            <a:avLst/>
          </a:prstGeom>
          <a:noFill/>
          <a:ln>
            <a:noFill/>
          </a:ln>
        </p:spPr>
        <p:txBody>
          <a:bodyPr spcFirstLastPara="1" wrap="square" lIns="73150" tIns="45700" rIns="45700" bIns="0" anchor="b" anchorCtr="0">
            <a:normAutofit/>
          </a:bodyPr>
          <a:lstStyle>
            <a:lvl1pPr lvl="0" algn="l">
              <a:spcBef>
                <a:spcPts val="0"/>
              </a:spcBef>
              <a:spcAft>
                <a:spcPts val="0"/>
              </a:spcAft>
              <a:buSzPts val="1400"/>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2"/>
          <p:cNvSpPr>
            <a:spLocks noGrp="1"/>
          </p:cNvSpPr>
          <p:nvPr>
            <p:ph type="pic" idx="2"/>
          </p:nvPr>
        </p:nvSpPr>
        <p:spPr>
          <a:xfrm>
            <a:off x="3871741" y="1484808"/>
            <a:ext cx="8329863" cy="5373192"/>
          </a:xfrm>
          <a:prstGeom prst="rect">
            <a:avLst/>
          </a:prstGeom>
          <a:solidFill>
            <a:srgbClr val="BABABB"/>
          </a:solidFill>
          <a:ln>
            <a:noFill/>
          </a:ln>
        </p:spPr>
        <p:txBody>
          <a:bodyPr spcFirstLastPara="1" wrap="square" lIns="54850" tIns="91425" rIns="91425" bIns="45700" anchor="t" anchorCtr="0">
            <a:normAutofit/>
          </a:bodyPr>
          <a:lstStyle>
            <a:lvl1pPr marR="0" lvl="0" algn="l" rtl="0">
              <a:spcBef>
                <a:spcPts val="0"/>
              </a:spcBef>
              <a:spcAft>
                <a:spcPts val="0"/>
              </a:spcAft>
              <a:buClr>
                <a:schemeClr val="accent1"/>
              </a:buClr>
              <a:buSzPts val="2560"/>
              <a:buFont typeface="Noto Sans Symbols"/>
              <a:buNone/>
              <a:defRPr sz="3200" b="0" i="0" u="none" strike="noStrike" cap="none">
                <a:solidFill>
                  <a:srgbClr val="FFFF00"/>
                </a:solidFill>
                <a:latin typeface="Corbel"/>
                <a:ea typeface="Corbel"/>
                <a:cs typeface="Corbel"/>
                <a:sym typeface="Corbel"/>
              </a:defRPr>
            </a:lvl1pPr>
            <a:lvl2pPr marR="0" lvl="1" algn="l" rtl="0">
              <a:spcBef>
                <a:spcPts val="560"/>
              </a:spcBef>
              <a:spcAft>
                <a:spcPts val="0"/>
              </a:spcAft>
              <a:buClr>
                <a:schemeClr val="accent2"/>
              </a:buClr>
              <a:buSzPts val="2520"/>
              <a:buFont typeface="Noto Sans Symbols"/>
              <a:buNone/>
              <a:defRPr sz="2800" b="0" i="0" u="none" strike="noStrike" cap="none">
                <a:solidFill>
                  <a:srgbClr val="FFFF00"/>
                </a:solidFill>
                <a:latin typeface="Corbel"/>
                <a:ea typeface="Corbel"/>
                <a:cs typeface="Corbel"/>
                <a:sym typeface="Corbel"/>
              </a:defRPr>
            </a:lvl2pPr>
            <a:lvl3pPr marR="0" lvl="2" algn="l" rtl="0">
              <a:spcBef>
                <a:spcPts val="480"/>
              </a:spcBef>
              <a:spcAft>
                <a:spcPts val="0"/>
              </a:spcAft>
              <a:buClr>
                <a:srgbClr val="E66C7D"/>
              </a:buClr>
              <a:buSzPts val="2400"/>
              <a:buFont typeface="Arial"/>
              <a:buNone/>
              <a:defRPr sz="2400" b="0" i="0" u="none" strike="noStrike" cap="none">
                <a:solidFill>
                  <a:srgbClr val="FFFF00"/>
                </a:solidFill>
                <a:latin typeface="Corbel"/>
                <a:ea typeface="Corbel"/>
                <a:cs typeface="Corbel"/>
                <a:sym typeface="Corbel"/>
              </a:defRPr>
            </a:lvl3pPr>
            <a:lvl4pPr marR="0" lvl="3" algn="l" rtl="0">
              <a:spcBef>
                <a:spcPts val="400"/>
              </a:spcBef>
              <a:spcAft>
                <a:spcPts val="0"/>
              </a:spcAft>
              <a:buClr>
                <a:srgbClr val="6BB76D"/>
              </a:buClr>
              <a:buSzPts val="2000"/>
              <a:buFont typeface="Arial"/>
              <a:buNone/>
              <a:defRPr sz="2000" b="0" i="0" u="none" strike="noStrike" cap="none">
                <a:solidFill>
                  <a:srgbClr val="FFFF00"/>
                </a:solidFill>
                <a:latin typeface="Corbel"/>
                <a:ea typeface="Corbel"/>
                <a:cs typeface="Corbel"/>
                <a:sym typeface="Corbel"/>
              </a:defRPr>
            </a:lvl4pPr>
            <a:lvl5pPr marR="0" lvl="4" algn="l" rtl="0">
              <a:spcBef>
                <a:spcPts val="400"/>
              </a:spcBef>
              <a:spcAft>
                <a:spcPts val="0"/>
              </a:spcAft>
              <a:buClr>
                <a:srgbClr val="E88651"/>
              </a:buClr>
              <a:buSzPts val="2000"/>
              <a:buFont typeface="Noto Sans Symbols"/>
              <a:buNone/>
              <a:defRPr sz="2000" b="0" i="0" u="none" strike="noStrike" cap="none">
                <a:solidFill>
                  <a:srgbClr val="FFFF00"/>
                </a:solidFill>
                <a:latin typeface="Corbel"/>
                <a:ea typeface="Corbel"/>
                <a:cs typeface="Corbel"/>
                <a:sym typeface="Corbel"/>
              </a:defRPr>
            </a:lvl5pPr>
            <a:lvl6pPr marR="0" lvl="5" algn="l" rtl="0">
              <a:spcBef>
                <a:spcPts val="400"/>
              </a:spcBef>
              <a:spcAft>
                <a:spcPts val="0"/>
              </a:spcAft>
              <a:buClr>
                <a:schemeClr val="accent6"/>
              </a:buClr>
              <a:buSzPts val="2000"/>
              <a:buFont typeface="Noto Sans Symbols"/>
              <a:buNone/>
              <a:defRPr sz="2000" b="0" i="0" u="none" strike="noStrike" cap="none">
                <a:solidFill>
                  <a:schemeClr val="dk1"/>
                </a:solidFill>
                <a:latin typeface="Corbel"/>
                <a:ea typeface="Corbel"/>
                <a:cs typeface="Corbel"/>
                <a:sym typeface="Corbel"/>
              </a:defRPr>
            </a:lvl6pPr>
            <a:lvl7pPr marR="0" lvl="6" algn="l" rtl="0">
              <a:spcBef>
                <a:spcPts val="400"/>
              </a:spcBef>
              <a:spcAft>
                <a:spcPts val="0"/>
              </a:spcAft>
              <a:buClr>
                <a:schemeClr val="accent1"/>
              </a:buClr>
              <a:buSzPts val="2000"/>
              <a:buFont typeface="Noto Sans Symbols"/>
              <a:buNone/>
              <a:defRPr sz="2000" b="0" i="0" u="none" strike="noStrike" cap="none">
                <a:solidFill>
                  <a:schemeClr val="dk1"/>
                </a:solidFill>
                <a:latin typeface="Corbel"/>
                <a:ea typeface="Corbel"/>
                <a:cs typeface="Corbel"/>
                <a:sym typeface="Corbel"/>
              </a:defRPr>
            </a:lvl7pPr>
            <a:lvl8pPr marR="0" lvl="7" algn="l" rtl="0">
              <a:spcBef>
                <a:spcPts val="400"/>
              </a:spcBef>
              <a:spcAft>
                <a:spcPts val="0"/>
              </a:spcAft>
              <a:buClr>
                <a:schemeClr val="accent2"/>
              </a:buClr>
              <a:buSzPts val="2000"/>
              <a:buFont typeface="Noto Sans Symbols"/>
              <a:buNone/>
              <a:defRPr sz="2000" b="0" i="0" u="none" strike="noStrike" cap="none">
                <a:solidFill>
                  <a:schemeClr val="dk1"/>
                </a:solidFill>
                <a:latin typeface="Corbel"/>
                <a:ea typeface="Corbel"/>
                <a:cs typeface="Corbel"/>
                <a:sym typeface="Corbel"/>
              </a:defRPr>
            </a:lvl8pPr>
            <a:lvl9pPr marR="0" lvl="8" algn="l" rtl="0">
              <a:spcBef>
                <a:spcPts val="400"/>
              </a:spcBef>
              <a:spcAft>
                <a:spcPts val="0"/>
              </a:spcAft>
              <a:buClr>
                <a:schemeClr val="accent3"/>
              </a:buClr>
              <a:buSzPts val="2000"/>
              <a:buFont typeface="Noto Sans Symbols"/>
              <a:buNone/>
              <a:defRPr sz="2000" b="0" i="0" u="none" strike="noStrike" cap="none">
                <a:solidFill>
                  <a:schemeClr val="dk1"/>
                </a:solidFill>
                <a:latin typeface="Corbel"/>
                <a:ea typeface="Corbel"/>
                <a:cs typeface="Corbel"/>
                <a:sym typeface="Corbel"/>
              </a:defRPr>
            </a:lvl9pPr>
          </a:lstStyle>
          <a:p>
            <a:endParaRPr/>
          </a:p>
        </p:txBody>
      </p:sp>
      <p:sp>
        <p:nvSpPr>
          <p:cNvPr id="94" name="Google Shape;94;p22"/>
          <p:cNvSpPr txBox="1">
            <a:spLocks noGrp="1"/>
          </p:cNvSpPr>
          <p:nvPr>
            <p:ph type="body" idx="1"/>
          </p:nvPr>
        </p:nvSpPr>
        <p:spPr>
          <a:xfrm>
            <a:off x="219456" y="1728216"/>
            <a:ext cx="3291840" cy="4572000"/>
          </a:xfrm>
          <a:prstGeom prst="rect">
            <a:avLst/>
          </a:prstGeom>
          <a:noFill/>
          <a:ln>
            <a:noFill/>
          </a:ln>
        </p:spPr>
        <p:txBody>
          <a:bodyPr spcFirstLastPara="1" wrap="square" lIns="54850" tIns="91425" rIns="91425" bIns="45700" anchor="t" anchorCtr="0">
            <a:noAutofit/>
          </a:bodyPr>
          <a:lstStyle>
            <a:lvl1pPr marL="457200" lvl="0" indent="-228600" algn="l">
              <a:spcBef>
                <a:spcPts val="0"/>
              </a:spcBef>
              <a:spcAft>
                <a:spcPts val="0"/>
              </a:spcAft>
              <a:buSzPts val="1120"/>
              <a:buNone/>
              <a:defRPr sz="1400"/>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95" name="Google Shape;95;p22"/>
          <p:cNvSpPr txBox="1">
            <a:spLocks noGrp="1"/>
          </p:cNvSpPr>
          <p:nvPr>
            <p:ph type="dt" idx="10"/>
          </p:nvPr>
        </p:nvSpPr>
        <p:spPr>
          <a:xfrm>
            <a:off x="220133" y="1169988"/>
            <a:ext cx="3363384" cy="201612"/>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2"/>
          <p:cNvSpPr txBox="1">
            <a:spLocks noGrp="1"/>
          </p:cNvSpPr>
          <p:nvPr>
            <p:ph type="ftr" idx="11"/>
          </p:nvPr>
        </p:nvSpPr>
        <p:spPr>
          <a:xfrm>
            <a:off x="4047067" y="1169988"/>
            <a:ext cx="6925733" cy="201612"/>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solidFill>
                  <a:srgbClr val="BABAB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2"/>
          <p:cNvSpPr txBox="1">
            <a:spLocks noGrp="1"/>
          </p:cNvSpPr>
          <p:nvPr>
            <p:ph type="sldNum" idx="12"/>
          </p:nvPr>
        </p:nvSpPr>
        <p:spPr>
          <a:xfrm>
            <a:off x="11118851" y="1169988"/>
            <a:ext cx="977900" cy="201612"/>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a:solidFill>
                  <a:srgbClr val="414141"/>
                </a:solidFill>
                <a:latin typeface="Trebuchet MS"/>
                <a:ea typeface="Trebuchet MS"/>
                <a:cs typeface="Trebuchet MS"/>
                <a:sym typeface="Trebuchet MS"/>
              </a:defRPr>
            </a:lvl1pPr>
            <a:lvl2pPr marL="0" marR="0" lvl="1" indent="0" algn="r">
              <a:spcBef>
                <a:spcPts val="0"/>
              </a:spcBef>
              <a:spcAft>
                <a:spcPts val="0"/>
              </a:spcAft>
              <a:buNone/>
              <a:defRPr sz="1200">
                <a:solidFill>
                  <a:srgbClr val="414141"/>
                </a:solidFill>
                <a:latin typeface="Trebuchet MS"/>
                <a:ea typeface="Trebuchet MS"/>
                <a:cs typeface="Trebuchet MS"/>
                <a:sym typeface="Trebuchet MS"/>
              </a:defRPr>
            </a:lvl2pPr>
            <a:lvl3pPr marL="0" marR="0" lvl="2" indent="0" algn="r">
              <a:spcBef>
                <a:spcPts val="0"/>
              </a:spcBef>
              <a:spcAft>
                <a:spcPts val="0"/>
              </a:spcAft>
              <a:buNone/>
              <a:defRPr sz="1200">
                <a:solidFill>
                  <a:srgbClr val="414141"/>
                </a:solidFill>
                <a:latin typeface="Trebuchet MS"/>
                <a:ea typeface="Trebuchet MS"/>
                <a:cs typeface="Trebuchet MS"/>
                <a:sym typeface="Trebuchet MS"/>
              </a:defRPr>
            </a:lvl3pPr>
            <a:lvl4pPr marL="0" marR="0" lvl="3" indent="0" algn="r">
              <a:spcBef>
                <a:spcPts val="0"/>
              </a:spcBef>
              <a:spcAft>
                <a:spcPts val="0"/>
              </a:spcAft>
              <a:buNone/>
              <a:defRPr sz="1200">
                <a:solidFill>
                  <a:srgbClr val="414141"/>
                </a:solidFill>
                <a:latin typeface="Trebuchet MS"/>
                <a:ea typeface="Trebuchet MS"/>
                <a:cs typeface="Trebuchet MS"/>
                <a:sym typeface="Trebuchet MS"/>
              </a:defRPr>
            </a:lvl4pPr>
            <a:lvl5pPr marL="0" marR="0" lvl="4" indent="0" algn="r">
              <a:spcBef>
                <a:spcPts val="0"/>
              </a:spcBef>
              <a:spcAft>
                <a:spcPts val="0"/>
              </a:spcAft>
              <a:buNone/>
              <a:defRPr sz="1200">
                <a:solidFill>
                  <a:srgbClr val="414141"/>
                </a:solidFill>
                <a:latin typeface="Trebuchet MS"/>
                <a:ea typeface="Trebuchet MS"/>
                <a:cs typeface="Trebuchet MS"/>
                <a:sym typeface="Trebuchet MS"/>
              </a:defRPr>
            </a:lvl5pPr>
            <a:lvl6pPr marL="0" marR="0" lvl="5" indent="0" algn="r">
              <a:spcBef>
                <a:spcPts val="0"/>
              </a:spcBef>
              <a:spcAft>
                <a:spcPts val="0"/>
              </a:spcAft>
              <a:buNone/>
              <a:defRPr sz="1200">
                <a:solidFill>
                  <a:srgbClr val="414141"/>
                </a:solidFill>
                <a:latin typeface="Trebuchet MS"/>
                <a:ea typeface="Trebuchet MS"/>
                <a:cs typeface="Trebuchet MS"/>
                <a:sym typeface="Trebuchet MS"/>
              </a:defRPr>
            </a:lvl6pPr>
            <a:lvl7pPr marL="0" marR="0" lvl="6" indent="0" algn="r">
              <a:spcBef>
                <a:spcPts val="0"/>
              </a:spcBef>
              <a:spcAft>
                <a:spcPts val="0"/>
              </a:spcAft>
              <a:buNone/>
              <a:defRPr sz="1200">
                <a:solidFill>
                  <a:srgbClr val="414141"/>
                </a:solidFill>
                <a:latin typeface="Trebuchet MS"/>
                <a:ea typeface="Trebuchet MS"/>
                <a:cs typeface="Trebuchet MS"/>
                <a:sym typeface="Trebuchet MS"/>
              </a:defRPr>
            </a:lvl7pPr>
            <a:lvl8pPr marL="0" marR="0" lvl="7" indent="0" algn="r">
              <a:spcBef>
                <a:spcPts val="0"/>
              </a:spcBef>
              <a:spcAft>
                <a:spcPts val="0"/>
              </a:spcAft>
              <a:buNone/>
              <a:defRPr sz="1200">
                <a:solidFill>
                  <a:srgbClr val="414141"/>
                </a:solidFill>
                <a:latin typeface="Trebuchet MS"/>
                <a:ea typeface="Trebuchet MS"/>
                <a:cs typeface="Trebuchet MS"/>
                <a:sym typeface="Trebuchet MS"/>
              </a:defRPr>
            </a:lvl8pPr>
            <a:lvl9pPr marL="0" marR="0" lvl="8" indent="0" algn="r">
              <a:spcBef>
                <a:spcPts val="0"/>
              </a:spcBef>
              <a:spcAft>
                <a:spcPts val="0"/>
              </a:spcAft>
              <a:buNone/>
              <a:defRPr sz="1200">
                <a:solidFill>
                  <a:srgbClr val="41414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76424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203200" y="152400"/>
            <a:ext cx="11379200" cy="533400"/>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3"/>
          <p:cNvSpPr txBox="1">
            <a:spLocks noGrp="1"/>
          </p:cNvSpPr>
          <p:nvPr>
            <p:ph type="body" idx="1"/>
          </p:nvPr>
        </p:nvSpPr>
        <p:spPr>
          <a:xfrm rot="5400000">
            <a:off x="3111500" y="-2070100"/>
            <a:ext cx="5562600" cy="11379200"/>
          </a:xfrm>
          <a:prstGeom prst="rect">
            <a:avLst/>
          </a:prstGeom>
          <a:noFill/>
          <a:ln>
            <a:noFill/>
          </a:ln>
        </p:spPr>
        <p:txBody>
          <a:bodyPr spcFirstLastPara="1" wrap="square" lIns="54850" tIns="91425" rIns="91425" bIns="45700" anchor="t" anchorCtr="0">
            <a:noAutofit/>
          </a:bodyPr>
          <a:lstStyle>
            <a:lvl1pPr marL="457200" lvl="0" indent="-320040" algn="l">
              <a:spcBef>
                <a:spcPts val="0"/>
              </a:spcBef>
              <a:spcAft>
                <a:spcPts val="0"/>
              </a:spcAft>
              <a:buSzPts val="1440"/>
              <a:buChar char="◼"/>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1" name="Google Shape;101;p23"/>
          <p:cNvSpPr txBox="1">
            <a:spLocks noGrp="1"/>
          </p:cNvSpPr>
          <p:nvPr>
            <p:ph type="dt" idx="10"/>
          </p:nvPr>
        </p:nvSpPr>
        <p:spPr>
          <a:xfrm>
            <a:off x="609600" y="6477000"/>
            <a:ext cx="2844800" cy="27463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3"/>
          <p:cNvSpPr txBox="1">
            <a:spLocks noGrp="1"/>
          </p:cNvSpPr>
          <p:nvPr>
            <p:ph type="ftr" idx="11"/>
          </p:nvPr>
        </p:nvSpPr>
        <p:spPr>
          <a:xfrm>
            <a:off x="3520018" y="6477000"/>
            <a:ext cx="7344833" cy="274638"/>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3"/>
          <p:cNvSpPr txBox="1">
            <a:spLocks noGrp="1"/>
          </p:cNvSpPr>
          <p:nvPr>
            <p:ph type="sldNum" idx="12"/>
          </p:nvPr>
        </p:nvSpPr>
        <p:spPr>
          <a:xfrm>
            <a:off x="10938934" y="6477000"/>
            <a:ext cx="977900"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a:solidFill>
                  <a:srgbClr val="414141"/>
                </a:solidFill>
                <a:latin typeface="Trebuchet MS"/>
                <a:ea typeface="Trebuchet MS"/>
                <a:cs typeface="Trebuchet MS"/>
                <a:sym typeface="Trebuchet MS"/>
              </a:defRPr>
            </a:lvl1pPr>
            <a:lvl2pPr marL="0" marR="0" lvl="1" indent="0" algn="r">
              <a:spcBef>
                <a:spcPts val="0"/>
              </a:spcBef>
              <a:spcAft>
                <a:spcPts val="0"/>
              </a:spcAft>
              <a:buNone/>
              <a:defRPr sz="1200">
                <a:solidFill>
                  <a:srgbClr val="414141"/>
                </a:solidFill>
                <a:latin typeface="Trebuchet MS"/>
                <a:ea typeface="Trebuchet MS"/>
                <a:cs typeface="Trebuchet MS"/>
                <a:sym typeface="Trebuchet MS"/>
              </a:defRPr>
            </a:lvl2pPr>
            <a:lvl3pPr marL="0" marR="0" lvl="2" indent="0" algn="r">
              <a:spcBef>
                <a:spcPts val="0"/>
              </a:spcBef>
              <a:spcAft>
                <a:spcPts val="0"/>
              </a:spcAft>
              <a:buNone/>
              <a:defRPr sz="1200">
                <a:solidFill>
                  <a:srgbClr val="414141"/>
                </a:solidFill>
                <a:latin typeface="Trebuchet MS"/>
                <a:ea typeface="Trebuchet MS"/>
                <a:cs typeface="Trebuchet MS"/>
                <a:sym typeface="Trebuchet MS"/>
              </a:defRPr>
            </a:lvl3pPr>
            <a:lvl4pPr marL="0" marR="0" lvl="3" indent="0" algn="r">
              <a:spcBef>
                <a:spcPts val="0"/>
              </a:spcBef>
              <a:spcAft>
                <a:spcPts val="0"/>
              </a:spcAft>
              <a:buNone/>
              <a:defRPr sz="1200">
                <a:solidFill>
                  <a:srgbClr val="414141"/>
                </a:solidFill>
                <a:latin typeface="Trebuchet MS"/>
                <a:ea typeface="Trebuchet MS"/>
                <a:cs typeface="Trebuchet MS"/>
                <a:sym typeface="Trebuchet MS"/>
              </a:defRPr>
            </a:lvl4pPr>
            <a:lvl5pPr marL="0" marR="0" lvl="4" indent="0" algn="r">
              <a:spcBef>
                <a:spcPts val="0"/>
              </a:spcBef>
              <a:spcAft>
                <a:spcPts val="0"/>
              </a:spcAft>
              <a:buNone/>
              <a:defRPr sz="1200">
                <a:solidFill>
                  <a:srgbClr val="414141"/>
                </a:solidFill>
                <a:latin typeface="Trebuchet MS"/>
                <a:ea typeface="Trebuchet MS"/>
                <a:cs typeface="Trebuchet MS"/>
                <a:sym typeface="Trebuchet MS"/>
              </a:defRPr>
            </a:lvl5pPr>
            <a:lvl6pPr marL="0" marR="0" lvl="5" indent="0" algn="r">
              <a:spcBef>
                <a:spcPts val="0"/>
              </a:spcBef>
              <a:spcAft>
                <a:spcPts val="0"/>
              </a:spcAft>
              <a:buNone/>
              <a:defRPr sz="1200">
                <a:solidFill>
                  <a:srgbClr val="414141"/>
                </a:solidFill>
                <a:latin typeface="Trebuchet MS"/>
                <a:ea typeface="Trebuchet MS"/>
                <a:cs typeface="Trebuchet MS"/>
                <a:sym typeface="Trebuchet MS"/>
              </a:defRPr>
            </a:lvl6pPr>
            <a:lvl7pPr marL="0" marR="0" lvl="6" indent="0" algn="r">
              <a:spcBef>
                <a:spcPts val="0"/>
              </a:spcBef>
              <a:spcAft>
                <a:spcPts val="0"/>
              </a:spcAft>
              <a:buNone/>
              <a:defRPr sz="1200">
                <a:solidFill>
                  <a:srgbClr val="414141"/>
                </a:solidFill>
                <a:latin typeface="Trebuchet MS"/>
                <a:ea typeface="Trebuchet MS"/>
                <a:cs typeface="Trebuchet MS"/>
                <a:sym typeface="Trebuchet MS"/>
              </a:defRPr>
            </a:lvl7pPr>
            <a:lvl8pPr marL="0" marR="0" lvl="7" indent="0" algn="r">
              <a:spcBef>
                <a:spcPts val="0"/>
              </a:spcBef>
              <a:spcAft>
                <a:spcPts val="0"/>
              </a:spcAft>
              <a:buNone/>
              <a:defRPr sz="1200">
                <a:solidFill>
                  <a:srgbClr val="414141"/>
                </a:solidFill>
                <a:latin typeface="Trebuchet MS"/>
                <a:ea typeface="Trebuchet MS"/>
                <a:cs typeface="Trebuchet MS"/>
                <a:sym typeface="Trebuchet MS"/>
              </a:defRPr>
            </a:lvl8pPr>
            <a:lvl9pPr marL="0" marR="0" lvl="8" indent="0" algn="r">
              <a:spcBef>
                <a:spcPts val="0"/>
              </a:spcBef>
              <a:spcAft>
                <a:spcPts val="0"/>
              </a:spcAft>
              <a:buNone/>
              <a:defRPr sz="1200">
                <a:solidFill>
                  <a:srgbClr val="41414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94129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104"/>
        <p:cNvGrpSpPr/>
        <p:nvPr/>
      </p:nvGrpSpPr>
      <p:grpSpPr>
        <a:xfrm>
          <a:off x="0" y="0"/>
          <a:ext cx="0" cy="0"/>
          <a:chOff x="0" y="0"/>
          <a:chExt cx="0" cy="0"/>
        </a:xfrm>
      </p:grpSpPr>
      <p:sp>
        <p:nvSpPr>
          <p:cNvPr id="105" name="Google Shape;105;p24"/>
          <p:cNvSpPr/>
          <p:nvPr/>
        </p:nvSpPr>
        <p:spPr>
          <a:xfrm>
            <a:off x="8798985" y="0"/>
            <a:ext cx="61383" cy="6858000"/>
          </a:xfrm>
          <a:prstGeom prst="rect">
            <a:avLst/>
          </a:prstGeom>
          <a:solidFill>
            <a:srgbClr val="FFFFFF"/>
          </a:solidFill>
          <a:ln>
            <a:noFill/>
          </a:ln>
          <a:effectLst>
            <a:outerShdw blurRad="31750" dist="10160" dir="108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06" name="Google Shape;106;p24"/>
          <p:cNvSpPr/>
          <p:nvPr/>
        </p:nvSpPr>
        <p:spPr>
          <a:xfrm>
            <a:off x="8864600" y="0"/>
            <a:ext cx="33528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07" name="Google Shape;107;p24"/>
          <p:cNvSpPr txBox="1">
            <a:spLocks noGrp="1"/>
          </p:cNvSpPr>
          <p:nvPr>
            <p:ph type="title"/>
          </p:nvPr>
        </p:nvSpPr>
        <p:spPr>
          <a:xfrm rot="5400000">
            <a:off x="7386638" y="1930403"/>
            <a:ext cx="5851525" cy="2540000"/>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4"/>
          <p:cNvSpPr txBox="1">
            <a:spLocks noGrp="1"/>
          </p:cNvSpPr>
          <p:nvPr>
            <p:ph type="body" idx="1"/>
          </p:nvPr>
        </p:nvSpPr>
        <p:spPr>
          <a:xfrm rot="5400000">
            <a:off x="1697039" y="-782637"/>
            <a:ext cx="5851525" cy="8026400"/>
          </a:xfrm>
          <a:prstGeom prst="rect">
            <a:avLst/>
          </a:prstGeom>
          <a:noFill/>
          <a:ln>
            <a:noFill/>
          </a:ln>
        </p:spPr>
        <p:txBody>
          <a:bodyPr spcFirstLastPara="1" wrap="square" lIns="54850" tIns="91425" rIns="91425" bIns="45700" anchor="t" anchorCtr="0">
            <a:noAutofit/>
          </a:bodyPr>
          <a:lstStyle>
            <a:lvl1pPr marL="457200" lvl="0" indent="-320040" algn="l">
              <a:spcBef>
                <a:spcPts val="0"/>
              </a:spcBef>
              <a:spcAft>
                <a:spcPts val="0"/>
              </a:spcAft>
              <a:buSzPts val="1440"/>
              <a:buChar char="◼"/>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9" name="Google Shape;109;p24"/>
          <p:cNvSpPr txBox="1">
            <a:spLocks noGrp="1"/>
          </p:cNvSpPr>
          <p:nvPr>
            <p:ph type="dt" idx="10"/>
          </p:nvPr>
        </p:nvSpPr>
        <p:spPr>
          <a:xfrm>
            <a:off x="609600" y="6477000"/>
            <a:ext cx="2844800" cy="27463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4"/>
          <p:cNvSpPr txBox="1">
            <a:spLocks noGrp="1"/>
          </p:cNvSpPr>
          <p:nvPr>
            <p:ph type="ftr" idx="11"/>
          </p:nvPr>
        </p:nvSpPr>
        <p:spPr>
          <a:xfrm>
            <a:off x="3520018" y="6376989"/>
            <a:ext cx="5115983" cy="365125"/>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4"/>
          <p:cNvSpPr txBox="1">
            <a:spLocks noGrp="1"/>
          </p:cNvSpPr>
          <p:nvPr>
            <p:ph type="sldNum" idx="12"/>
          </p:nvPr>
        </p:nvSpPr>
        <p:spPr>
          <a:xfrm>
            <a:off x="10938934" y="6477000"/>
            <a:ext cx="977900"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a:solidFill>
                  <a:srgbClr val="414141"/>
                </a:solidFill>
                <a:latin typeface="Trebuchet MS"/>
                <a:ea typeface="Trebuchet MS"/>
                <a:cs typeface="Trebuchet MS"/>
                <a:sym typeface="Trebuchet MS"/>
              </a:defRPr>
            </a:lvl1pPr>
            <a:lvl2pPr marL="0" marR="0" lvl="1" indent="0" algn="r">
              <a:spcBef>
                <a:spcPts val="0"/>
              </a:spcBef>
              <a:spcAft>
                <a:spcPts val="0"/>
              </a:spcAft>
              <a:buNone/>
              <a:defRPr sz="1200">
                <a:solidFill>
                  <a:srgbClr val="414141"/>
                </a:solidFill>
                <a:latin typeface="Trebuchet MS"/>
                <a:ea typeface="Trebuchet MS"/>
                <a:cs typeface="Trebuchet MS"/>
                <a:sym typeface="Trebuchet MS"/>
              </a:defRPr>
            </a:lvl2pPr>
            <a:lvl3pPr marL="0" marR="0" lvl="2" indent="0" algn="r">
              <a:spcBef>
                <a:spcPts val="0"/>
              </a:spcBef>
              <a:spcAft>
                <a:spcPts val="0"/>
              </a:spcAft>
              <a:buNone/>
              <a:defRPr sz="1200">
                <a:solidFill>
                  <a:srgbClr val="414141"/>
                </a:solidFill>
                <a:latin typeface="Trebuchet MS"/>
                <a:ea typeface="Trebuchet MS"/>
                <a:cs typeface="Trebuchet MS"/>
                <a:sym typeface="Trebuchet MS"/>
              </a:defRPr>
            </a:lvl3pPr>
            <a:lvl4pPr marL="0" marR="0" lvl="3" indent="0" algn="r">
              <a:spcBef>
                <a:spcPts val="0"/>
              </a:spcBef>
              <a:spcAft>
                <a:spcPts val="0"/>
              </a:spcAft>
              <a:buNone/>
              <a:defRPr sz="1200">
                <a:solidFill>
                  <a:srgbClr val="414141"/>
                </a:solidFill>
                <a:latin typeface="Trebuchet MS"/>
                <a:ea typeface="Trebuchet MS"/>
                <a:cs typeface="Trebuchet MS"/>
                <a:sym typeface="Trebuchet MS"/>
              </a:defRPr>
            </a:lvl4pPr>
            <a:lvl5pPr marL="0" marR="0" lvl="4" indent="0" algn="r">
              <a:spcBef>
                <a:spcPts val="0"/>
              </a:spcBef>
              <a:spcAft>
                <a:spcPts val="0"/>
              </a:spcAft>
              <a:buNone/>
              <a:defRPr sz="1200">
                <a:solidFill>
                  <a:srgbClr val="414141"/>
                </a:solidFill>
                <a:latin typeface="Trebuchet MS"/>
                <a:ea typeface="Trebuchet MS"/>
                <a:cs typeface="Trebuchet MS"/>
                <a:sym typeface="Trebuchet MS"/>
              </a:defRPr>
            </a:lvl5pPr>
            <a:lvl6pPr marL="0" marR="0" lvl="5" indent="0" algn="r">
              <a:spcBef>
                <a:spcPts val="0"/>
              </a:spcBef>
              <a:spcAft>
                <a:spcPts val="0"/>
              </a:spcAft>
              <a:buNone/>
              <a:defRPr sz="1200">
                <a:solidFill>
                  <a:srgbClr val="414141"/>
                </a:solidFill>
                <a:latin typeface="Trebuchet MS"/>
                <a:ea typeface="Trebuchet MS"/>
                <a:cs typeface="Trebuchet MS"/>
                <a:sym typeface="Trebuchet MS"/>
              </a:defRPr>
            </a:lvl6pPr>
            <a:lvl7pPr marL="0" marR="0" lvl="6" indent="0" algn="r">
              <a:spcBef>
                <a:spcPts val="0"/>
              </a:spcBef>
              <a:spcAft>
                <a:spcPts val="0"/>
              </a:spcAft>
              <a:buNone/>
              <a:defRPr sz="1200">
                <a:solidFill>
                  <a:srgbClr val="414141"/>
                </a:solidFill>
                <a:latin typeface="Trebuchet MS"/>
                <a:ea typeface="Trebuchet MS"/>
                <a:cs typeface="Trebuchet MS"/>
                <a:sym typeface="Trebuchet MS"/>
              </a:defRPr>
            </a:lvl7pPr>
            <a:lvl8pPr marL="0" marR="0" lvl="7" indent="0" algn="r">
              <a:spcBef>
                <a:spcPts val="0"/>
              </a:spcBef>
              <a:spcAft>
                <a:spcPts val="0"/>
              </a:spcAft>
              <a:buNone/>
              <a:defRPr sz="1200">
                <a:solidFill>
                  <a:srgbClr val="414141"/>
                </a:solidFill>
                <a:latin typeface="Trebuchet MS"/>
                <a:ea typeface="Trebuchet MS"/>
                <a:cs typeface="Trebuchet MS"/>
                <a:sym typeface="Trebuchet MS"/>
              </a:defRPr>
            </a:lvl8pPr>
            <a:lvl9pPr marL="0" marR="0" lvl="8" indent="0" algn="r">
              <a:spcBef>
                <a:spcPts val="0"/>
              </a:spcBef>
              <a:spcAft>
                <a:spcPts val="0"/>
              </a:spcAft>
              <a:buNone/>
              <a:defRPr sz="1200">
                <a:solidFill>
                  <a:srgbClr val="41414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9572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203200" y="155448"/>
            <a:ext cx="11379200" cy="530352"/>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203200" y="838200"/>
            <a:ext cx="11379200" cy="5562600"/>
          </a:xfrm>
          <a:prstGeom prst="rect">
            <a:avLst/>
          </a:prstGeom>
          <a:noFill/>
          <a:ln>
            <a:noFill/>
          </a:ln>
        </p:spPr>
        <p:txBody>
          <a:bodyPr spcFirstLastPara="1" wrap="square" lIns="54850" tIns="91425" rIns="91425" bIns="45700" anchor="t" anchorCtr="0">
            <a:noAutofit/>
          </a:bodyPr>
          <a:lstStyle>
            <a:lvl1pPr marL="457200" lvl="0" indent="-320040" algn="l">
              <a:spcBef>
                <a:spcPts val="0"/>
              </a:spcBef>
              <a:spcAft>
                <a:spcPts val="0"/>
              </a:spcAft>
              <a:buSzPts val="1440"/>
              <a:buChar char="◼"/>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 name="Google Shape;36;p15"/>
          <p:cNvSpPr txBox="1">
            <a:spLocks noGrp="1"/>
          </p:cNvSpPr>
          <p:nvPr>
            <p:ph type="dt" idx="10"/>
          </p:nvPr>
        </p:nvSpPr>
        <p:spPr>
          <a:xfrm>
            <a:off x="609600" y="6477000"/>
            <a:ext cx="2844800" cy="27463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3520018" y="6477000"/>
            <a:ext cx="7344833" cy="274638"/>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sldNum" idx="12"/>
          </p:nvPr>
        </p:nvSpPr>
        <p:spPr>
          <a:xfrm>
            <a:off x="10938934" y="6477000"/>
            <a:ext cx="977900"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b="0" i="0" u="none" strike="noStrike" cap="none">
                <a:solidFill>
                  <a:srgbClr val="414141"/>
                </a:solidFill>
                <a:latin typeface="Trebuchet MS"/>
                <a:ea typeface="Trebuchet MS"/>
                <a:cs typeface="Trebuchet MS"/>
                <a:sym typeface="Trebuchet MS"/>
              </a:defRPr>
            </a:lvl1pPr>
            <a:lvl2pPr marL="0" marR="0" lvl="1" indent="0" algn="r">
              <a:spcBef>
                <a:spcPts val="0"/>
              </a:spcBef>
              <a:spcAft>
                <a:spcPts val="0"/>
              </a:spcAft>
              <a:buNone/>
              <a:defRPr sz="1200" b="0" i="0" u="none" strike="noStrike" cap="none">
                <a:solidFill>
                  <a:srgbClr val="414141"/>
                </a:solidFill>
                <a:latin typeface="Trebuchet MS"/>
                <a:ea typeface="Trebuchet MS"/>
                <a:cs typeface="Trebuchet MS"/>
                <a:sym typeface="Trebuchet MS"/>
              </a:defRPr>
            </a:lvl2pPr>
            <a:lvl3pPr marL="0" marR="0" lvl="2" indent="0" algn="r">
              <a:spcBef>
                <a:spcPts val="0"/>
              </a:spcBef>
              <a:spcAft>
                <a:spcPts val="0"/>
              </a:spcAft>
              <a:buNone/>
              <a:defRPr sz="1200" b="0" i="0" u="none" strike="noStrike" cap="none">
                <a:solidFill>
                  <a:srgbClr val="414141"/>
                </a:solidFill>
                <a:latin typeface="Trebuchet MS"/>
                <a:ea typeface="Trebuchet MS"/>
                <a:cs typeface="Trebuchet MS"/>
                <a:sym typeface="Trebuchet MS"/>
              </a:defRPr>
            </a:lvl3pPr>
            <a:lvl4pPr marL="0" marR="0" lvl="3" indent="0" algn="r">
              <a:spcBef>
                <a:spcPts val="0"/>
              </a:spcBef>
              <a:spcAft>
                <a:spcPts val="0"/>
              </a:spcAft>
              <a:buNone/>
              <a:defRPr sz="1200" b="0" i="0" u="none" strike="noStrike" cap="none">
                <a:solidFill>
                  <a:srgbClr val="414141"/>
                </a:solidFill>
                <a:latin typeface="Trebuchet MS"/>
                <a:ea typeface="Trebuchet MS"/>
                <a:cs typeface="Trebuchet MS"/>
                <a:sym typeface="Trebuchet MS"/>
              </a:defRPr>
            </a:lvl4pPr>
            <a:lvl5pPr marL="0" marR="0" lvl="4" indent="0" algn="r">
              <a:spcBef>
                <a:spcPts val="0"/>
              </a:spcBef>
              <a:spcAft>
                <a:spcPts val="0"/>
              </a:spcAft>
              <a:buNone/>
              <a:defRPr sz="1200" b="0" i="0" u="none" strike="noStrike" cap="none">
                <a:solidFill>
                  <a:srgbClr val="414141"/>
                </a:solidFill>
                <a:latin typeface="Trebuchet MS"/>
                <a:ea typeface="Trebuchet MS"/>
                <a:cs typeface="Trebuchet MS"/>
                <a:sym typeface="Trebuchet MS"/>
              </a:defRPr>
            </a:lvl5pPr>
            <a:lvl6pPr marL="0" marR="0" lvl="5" indent="0" algn="r">
              <a:spcBef>
                <a:spcPts val="0"/>
              </a:spcBef>
              <a:spcAft>
                <a:spcPts val="0"/>
              </a:spcAft>
              <a:buNone/>
              <a:defRPr sz="1200" b="0" i="0" u="none" strike="noStrike" cap="none">
                <a:solidFill>
                  <a:srgbClr val="414141"/>
                </a:solidFill>
                <a:latin typeface="Trebuchet MS"/>
                <a:ea typeface="Trebuchet MS"/>
                <a:cs typeface="Trebuchet MS"/>
                <a:sym typeface="Trebuchet MS"/>
              </a:defRPr>
            </a:lvl6pPr>
            <a:lvl7pPr marL="0" marR="0" lvl="6" indent="0" algn="r">
              <a:spcBef>
                <a:spcPts val="0"/>
              </a:spcBef>
              <a:spcAft>
                <a:spcPts val="0"/>
              </a:spcAft>
              <a:buNone/>
              <a:defRPr sz="1200" b="0" i="0" u="none" strike="noStrike" cap="none">
                <a:solidFill>
                  <a:srgbClr val="414141"/>
                </a:solidFill>
                <a:latin typeface="Trebuchet MS"/>
                <a:ea typeface="Trebuchet MS"/>
                <a:cs typeface="Trebuchet MS"/>
                <a:sym typeface="Trebuchet MS"/>
              </a:defRPr>
            </a:lvl7pPr>
            <a:lvl8pPr marL="0" marR="0" lvl="7" indent="0" algn="r">
              <a:spcBef>
                <a:spcPts val="0"/>
              </a:spcBef>
              <a:spcAft>
                <a:spcPts val="0"/>
              </a:spcAft>
              <a:buNone/>
              <a:defRPr sz="1200" b="0" i="0" u="none" strike="noStrike" cap="none">
                <a:solidFill>
                  <a:srgbClr val="414141"/>
                </a:solidFill>
                <a:latin typeface="Trebuchet MS"/>
                <a:ea typeface="Trebuchet MS"/>
                <a:cs typeface="Trebuchet MS"/>
                <a:sym typeface="Trebuchet MS"/>
              </a:defRPr>
            </a:lvl8pPr>
            <a:lvl9pPr marL="0" marR="0" lvl="8" indent="0" algn="r">
              <a:spcBef>
                <a:spcPts val="0"/>
              </a:spcBef>
              <a:spcAft>
                <a:spcPts val="0"/>
              </a:spcAft>
              <a:buNone/>
              <a:defRPr sz="1200" b="0" i="0" u="none" strike="noStrike" cap="none">
                <a:solidFill>
                  <a:srgbClr val="41414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8194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bg>
      <p:bgPr>
        <a:gradFill>
          <a:gsLst>
            <a:gs pos="0">
              <a:srgbClr val="BEC4D3"/>
            </a:gs>
            <a:gs pos="12000">
              <a:srgbClr val="BEC4D3"/>
            </a:gs>
            <a:gs pos="20000">
              <a:srgbClr val="BDC3D1"/>
            </a:gs>
            <a:gs pos="100000">
              <a:srgbClr val="343945"/>
            </a:gs>
          </a:gsLst>
          <a:path path="circle">
            <a:fillToRect l="50000" t="50000" r="50000" b="50000"/>
          </a:path>
          <a:tileRect/>
        </a:gradFill>
        <a:effectLst/>
      </p:bgPr>
    </p:bg>
    <p:spTree>
      <p:nvGrpSpPr>
        <p:cNvPr id="1" name="Shape 39"/>
        <p:cNvGrpSpPr/>
        <p:nvPr/>
      </p:nvGrpSpPr>
      <p:grpSpPr>
        <a:xfrm>
          <a:off x="0" y="0"/>
          <a:ext cx="0" cy="0"/>
          <a:chOff x="0" y="0"/>
          <a:chExt cx="0" cy="0"/>
        </a:xfrm>
      </p:grpSpPr>
      <p:sp>
        <p:nvSpPr>
          <p:cNvPr id="40" name="Google Shape;40;p13"/>
          <p:cNvSpPr/>
          <p:nvPr/>
        </p:nvSpPr>
        <p:spPr>
          <a:xfrm>
            <a:off x="0" y="5127625"/>
            <a:ext cx="12192000" cy="46038"/>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1" name="Google Shape;41;p13"/>
          <p:cNvSpPr/>
          <p:nvPr/>
        </p:nvSpPr>
        <p:spPr>
          <a:xfrm>
            <a:off x="0" y="0"/>
            <a:ext cx="12192000" cy="6858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2" name="Google Shape;42;p13"/>
          <p:cNvSpPr txBox="1">
            <a:spLocks noGrp="1"/>
          </p:cNvSpPr>
          <p:nvPr>
            <p:ph type="ctrTitle"/>
          </p:nvPr>
        </p:nvSpPr>
        <p:spPr>
          <a:xfrm>
            <a:off x="914400" y="3355848"/>
            <a:ext cx="10769600" cy="1673352"/>
          </a:xfrm>
          <a:prstGeom prst="rect">
            <a:avLst/>
          </a:prstGeom>
          <a:noFill/>
          <a:ln>
            <a:noFill/>
          </a:ln>
        </p:spPr>
        <p:txBody>
          <a:bodyPr spcFirstLastPara="1" wrap="square" lIns="91425" tIns="0" rIns="45700" bIns="0" anchor="t" anchorCtr="0">
            <a:normAutofit/>
          </a:bodyPr>
          <a:lstStyle>
            <a:lvl1pPr lvl="0" algn="l">
              <a:spcBef>
                <a:spcPts val="0"/>
              </a:spcBef>
              <a:spcAft>
                <a:spcPts val="0"/>
              </a:spcAft>
              <a:buSzPts val="1400"/>
              <a:buNone/>
              <a:defRPr sz="47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subTitle" idx="1"/>
          </p:nvPr>
        </p:nvSpPr>
        <p:spPr>
          <a:xfrm>
            <a:off x="914400" y="1828800"/>
            <a:ext cx="10769600" cy="1499616"/>
          </a:xfrm>
          <a:prstGeom prst="rect">
            <a:avLst/>
          </a:prstGeom>
          <a:noFill/>
          <a:ln>
            <a:noFill/>
          </a:ln>
        </p:spPr>
        <p:txBody>
          <a:bodyPr spcFirstLastPara="1" wrap="square" lIns="118850" tIns="0" rIns="45700" bIns="0" anchor="b" anchorCtr="0">
            <a:noAutofit/>
          </a:bodyPr>
          <a:lstStyle>
            <a:lvl1pPr lvl="0" algn="l">
              <a:spcBef>
                <a:spcPts val="0"/>
              </a:spcBef>
              <a:spcAft>
                <a:spcPts val="0"/>
              </a:spcAft>
              <a:buSzPts val="1600"/>
              <a:buNone/>
              <a:defRPr sz="2000">
                <a:solidFill>
                  <a:srgbClr val="FFFFFF"/>
                </a:solidFill>
              </a:defRPr>
            </a:lvl1pPr>
            <a:lvl2pPr lvl="1" algn="ctr">
              <a:spcBef>
                <a:spcPts val="560"/>
              </a:spcBef>
              <a:spcAft>
                <a:spcPts val="0"/>
              </a:spcAft>
              <a:buSzPts val="2520"/>
              <a:buNone/>
              <a:defRPr>
                <a:solidFill>
                  <a:schemeClr val="lt1"/>
                </a:solidFill>
              </a:defRPr>
            </a:lvl2pPr>
            <a:lvl3pPr lvl="2" algn="ctr">
              <a:spcBef>
                <a:spcPts val="480"/>
              </a:spcBef>
              <a:spcAft>
                <a:spcPts val="0"/>
              </a:spcAft>
              <a:buSzPts val="2400"/>
              <a:buNone/>
              <a:defRPr>
                <a:solidFill>
                  <a:schemeClr val="lt1"/>
                </a:solidFill>
              </a:defRPr>
            </a:lvl3pPr>
            <a:lvl4pPr lvl="3" algn="ctr">
              <a:spcBef>
                <a:spcPts val="400"/>
              </a:spcBef>
              <a:spcAft>
                <a:spcPts val="0"/>
              </a:spcAft>
              <a:buSzPts val="2000"/>
              <a:buNone/>
              <a:defRPr>
                <a:solidFill>
                  <a:schemeClr val="lt1"/>
                </a:solidFill>
              </a:defRPr>
            </a:lvl4pPr>
            <a:lvl5pPr lvl="4" algn="ctr">
              <a:spcBef>
                <a:spcPts val="400"/>
              </a:spcBef>
              <a:spcAft>
                <a:spcPts val="0"/>
              </a:spcAft>
              <a:buSzPts val="2000"/>
              <a:buNone/>
              <a:defRPr>
                <a:solidFill>
                  <a:schemeClr val="lt1"/>
                </a:solidFill>
              </a:defRPr>
            </a:lvl5pPr>
            <a:lvl6pPr lvl="5" algn="ctr">
              <a:spcBef>
                <a:spcPts val="400"/>
              </a:spcBef>
              <a:spcAft>
                <a:spcPts val="0"/>
              </a:spcAft>
              <a:buSzPts val="2000"/>
              <a:buNone/>
              <a:defRPr>
                <a:solidFill>
                  <a:schemeClr val="lt1"/>
                </a:solidFill>
              </a:defRPr>
            </a:lvl6pPr>
            <a:lvl7pPr lvl="6" algn="ctr">
              <a:spcBef>
                <a:spcPts val="360"/>
              </a:spcBef>
              <a:spcAft>
                <a:spcPts val="0"/>
              </a:spcAft>
              <a:buSzPts val="1800"/>
              <a:buNone/>
              <a:defRPr>
                <a:solidFill>
                  <a:schemeClr val="lt1"/>
                </a:solidFill>
              </a:defRPr>
            </a:lvl7pPr>
            <a:lvl8pPr lvl="7" algn="ctr">
              <a:spcBef>
                <a:spcPts val="360"/>
              </a:spcBef>
              <a:spcAft>
                <a:spcPts val="0"/>
              </a:spcAft>
              <a:buSzPts val="1800"/>
              <a:buNone/>
              <a:defRPr>
                <a:solidFill>
                  <a:schemeClr val="lt1"/>
                </a:solidFill>
              </a:defRPr>
            </a:lvl8pPr>
            <a:lvl9pPr lvl="8" algn="ctr">
              <a:spcBef>
                <a:spcPts val="360"/>
              </a:spcBef>
              <a:spcAft>
                <a:spcPts val="0"/>
              </a:spcAft>
              <a:buSzPts val="1800"/>
              <a:buNone/>
              <a:defRPr>
                <a:solidFill>
                  <a:schemeClr val="lt1"/>
                </a:solidFill>
              </a:defRPr>
            </a:lvl9pPr>
          </a:lstStyle>
          <a:p>
            <a:endParaRPr/>
          </a:p>
        </p:txBody>
      </p:sp>
      <p:sp>
        <p:nvSpPr>
          <p:cNvPr id="44" name="Google Shape;44;p13"/>
          <p:cNvSpPr txBox="1">
            <a:spLocks noGrp="1"/>
          </p:cNvSpPr>
          <p:nvPr>
            <p:ph type="dt" idx="10"/>
          </p:nvPr>
        </p:nvSpPr>
        <p:spPr>
          <a:xfrm>
            <a:off x="609600" y="6477000"/>
            <a:ext cx="2844800" cy="27463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3"/>
          <p:cNvSpPr txBox="1">
            <a:spLocks noGrp="1"/>
          </p:cNvSpPr>
          <p:nvPr>
            <p:ph type="ftr" idx="11"/>
          </p:nvPr>
        </p:nvSpPr>
        <p:spPr>
          <a:xfrm>
            <a:off x="3520018" y="6477000"/>
            <a:ext cx="7344833" cy="274638"/>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3"/>
          <p:cNvSpPr txBox="1">
            <a:spLocks noGrp="1"/>
          </p:cNvSpPr>
          <p:nvPr>
            <p:ph type="sldNum" idx="12"/>
          </p:nvPr>
        </p:nvSpPr>
        <p:spPr>
          <a:xfrm>
            <a:off x="10938934" y="6477000"/>
            <a:ext cx="977900"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b="0" i="0" u="none" strike="noStrike" cap="none">
                <a:solidFill>
                  <a:schemeClr val="lt1"/>
                </a:solidFill>
                <a:latin typeface="Trebuchet MS"/>
                <a:ea typeface="Trebuchet MS"/>
                <a:cs typeface="Trebuchet MS"/>
                <a:sym typeface="Trebuchet MS"/>
              </a:defRPr>
            </a:lvl1pPr>
            <a:lvl2pPr marL="0" marR="0" lvl="1" indent="0" algn="r">
              <a:spcBef>
                <a:spcPts val="0"/>
              </a:spcBef>
              <a:spcAft>
                <a:spcPts val="0"/>
              </a:spcAft>
              <a:buNone/>
              <a:defRPr sz="1200" b="0" i="0" u="none" strike="noStrike" cap="none">
                <a:solidFill>
                  <a:schemeClr val="lt1"/>
                </a:solidFill>
                <a:latin typeface="Trebuchet MS"/>
                <a:ea typeface="Trebuchet MS"/>
                <a:cs typeface="Trebuchet MS"/>
                <a:sym typeface="Trebuchet MS"/>
              </a:defRPr>
            </a:lvl2pPr>
            <a:lvl3pPr marL="0" marR="0" lvl="2" indent="0" algn="r">
              <a:spcBef>
                <a:spcPts val="0"/>
              </a:spcBef>
              <a:spcAft>
                <a:spcPts val="0"/>
              </a:spcAft>
              <a:buNone/>
              <a:defRPr sz="1200" b="0" i="0" u="none" strike="noStrike" cap="none">
                <a:solidFill>
                  <a:schemeClr val="lt1"/>
                </a:solidFill>
                <a:latin typeface="Trebuchet MS"/>
                <a:ea typeface="Trebuchet MS"/>
                <a:cs typeface="Trebuchet MS"/>
                <a:sym typeface="Trebuchet MS"/>
              </a:defRPr>
            </a:lvl3pPr>
            <a:lvl4pPr marL="0" marR="0" lvl="3" indent="0" algn="r">
              <a:spcBef>
                <a:spcPts val="0"/>
              </a:spcBef>
              <a:spcAft>
                <a:spcPts val="0"/>
              </a:spcAft>
              <a:buNone/>
              <a:defRPr sz="1200" b="0" i="0" u="none" strike="noStrike" cap="none">
                <a:solidFill>
                  <a:schemeClr val="lt1"/>
                </a:solidFill>
                <a:latin typeface="Trebuchet MS"/>
                <a:ea typeface="Trebuchet MS"/>
                <a:cs typeface="Trebuchet MS"/>
                <a:sym typeface="Trebuchet MS"/>
              </a:defRPr>
            </a:lvl4pPr>
            <a:lvl5pPr marL="0" marR="0" lvl="4" indent="0" algn="r">
              <a:spcBef>
                <a:spcPts val="0"/>
              </a:spcBef>
              <a:spcAft>
                <a:spcPts val="0"/>
              </a:spcAft>
              <a:buNone/>
              <a:defRPr sz="1200" b="0" i="0" u="none" strike="noStrike" cap="none">
                <a:solidFill>
                  <a:schemeClr val="lt1"/>
                </a:solidFill>
                <a:latin typeface="Trebuchet MS"/>
                <a:ea typeface="Trebuchet MS"/>
                <a:cs typeface="Trebuchet MS"/>
                <a:sym typeface="Trebuchet MS"/>
              </a:defRPr>
            </a:lvl5pPr>
            <a:lvl6pPr marL="0" marR="0" lvl="5" indent="0" algn="r">
              <a:spcBef>
                <a:spcPts val="0"/>
              </a:spcBef>
              <a:spcAft>
                <a:spcPts val="0"/>
              </a:spcAft>
              <a:buNone/>
              <a:defRPr sz="1200" b="0" i="0" u="none" strike="noStrike" cap="none">
                <a:solidFill>
                  <a:schemeClr val="lt1"/>
                </a:solidFill>
                <a:latin typeface="Trebuchet MS"/>
                <a:ea typeface="Trebuchet MS"/>
                <a:cs typeface="Trebuchet MS"/>
                <a:sym typeface="Trebuchet MS"/>
              </a:defRPr>
            </a:lvl6pPr>
            <a:lvl7pPr marL="0" marR="0" lvl="6" indent="0" algn="r">
              <a:spcBef>
                <a:spcPts val="0"/>
              </a:spcBef>
              <a:spcAft>
                <a:spcPts val="0"/>
              </a:spcAft>
              <a:buNone/>
              <a:defRPr sz="1200" b="0" i="0" u="none" strike="noStrike" cap="none">
                <a:solidFill>
                  <a:schemeClr val="lt1"/>
                </a:solidFill>
                <a:latin typeface="Trebuchet MS"/>
                <a:ea typeface="Trebuchet MS"/>
                <a:cs typeface="Trebuchet MS"/>
                <a:sym typeface="Trebuchet MS"/>
              </a:defRPr>
            </a:lvl7pPr>
            <a:lvl8pPr marL="0" marR="0" lvl="7" indent="0" algn="r">
              <a:spcBef>
                <a:spcPts val="0"/>
              </a:spcBef>
              <a:spcAft>
                <a:spcPts val="0"/>
              </a:spcAft>
              <a:buNone/>
              <a:defRPr sz="1200" b="0" i="0" u="none" strike="noStrike" cap="none">
                <a:solidFill>
                  <a:schemeClr val="lt1"/>
                </a:solidFill>
                <a:latin typeface="Trebuchet MS"/>
                <a:ea typeface="Trebuchet MS"/>
                <a:cs typeface="Trebuchet MS"/>
                <a:sym typeface="Trebuchet MS"/>
              </a:defRPr>
            </a:lvl8pPr>
            <a:lvl9pPr marL="0" marR="0" lvl="8" indent="0" algn="r">
              <a:spcBef>
                <a:spcPts val="0"/>
              </a:spcBef>
              <a:spcAft>
                <a:spcPts val="0"/>
              </a:spcAft>
              <a:buNone/>
              <a:defRPr sz="120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9621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gradFill>
          <a:gsLst>
            <a:gs pos="0">
              <a:srgbClr val="BEC4D3"/>
            </a:gs>
            <a:gs pos="12000">
              <a:srgbClr val="BEC4D3"/>
            </a:gs>
            <a:gs pos="20000">
              <a:srgbClr val="BDC3D1"/>
            </a:gs>
            <a:gs pos="100000">
              <a:srgbClr val="343945"/>
            </a:gs>
          </a:gsLst>
          <a:path path="circle">
            <a:fillToRect l="50000" t="50000" r="50000" b="50000"/>
          </a:path>
          <a:tileRect/>
        </a:gradFill>
        <a:effectLst/>
      </p:bgPr>
    </p:bg>
    <p:spTree>
      <p:nvGrpSpPr>
        <p:cNvPr id="1" name="Shape 47"/>
        <p:cNvGrpSpPr/>
        <p:nvPr/>
      </p:nvGrpSpPr>
      <p:grpSpPr>
        <a:xfrm>
          <a:off x="0" y="0"/>
          <a:ext cx="0" cy="0"/>
          <a:chOff x="0" y="0"/>
          <a:chExt cx="0" cy="0"/>
        </a:xfrm>
      </p:grpSpPr>
      <p:sp>
        <p:nvSpPr>
          <p:cNvPr id="48" name="Google Shape;48;p16"/>
          <p:cNvSpPr/>
          <p:nvPr/>
        </p:nvSpPr>
        <p:spPr>
          <a:xfrm>
            <a:off x="0" y="1"/>
            <a:ext cx="12192000" cy="260191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9" name="Google Shape;49;p16"/>
          <p:cNvSpPr/>
          <p:nvPr/>
        </p:nvSpPr>
        <p:spPr>
          <a:xfrm>
            <a:off x="0" y="2601914"/>
            <a:ext cx="12192000" cy="46037"/>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0" name="Google Shape;50;p16"/>
          <p:cNvSpPr txBox="1">
            <a:spLocks noGrp="1"/>
          </p:cNvSpPr>
          <p:nvPr>
            <p:ph type="title"/>
          </p:nvPr>
        </p:nvSpPr>
        <p:spPr>
          <a:xfrm>
            <a:off x="999744" y="118872"/>
            <a:ext cx="10684256" cy="1636776"/>
          </a:xfrm>
          <a:prstGeom prst="rect">
            <a:avLst/>
          </a:prstGeom>
          <a:noFill/>
          <a:ln>
            <a:noFill/>
          </a:ln>
        </p:spPr>
        <p:txBody>
          <a:bodyPr spcFirstLastPara="1" wrap="square" lIns="91425" tIns="0" rIns="91425" bIns="0" anchor="b" anchorCtr="0">
            <a:normAutofit/>
          </a:bodyPr>
          <a:lstStyle>
            <a:lvl1pPr lvl="0" algn="l">
              <a:spcBef>
                <a:spcPts val="0"/>
              </a:spcBef>
              <a:spcAft>
                <a:spcPts val="0"/>
              </a:spcAft>
              <a:buSzPts val="1400"/>
              <a:buNone/>
              <a:defRPr sz="47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6"/>
          <p:cNvSpPr txBox="1">
            <a:spLocks noGrp="1"/>
          </p:cNvSpPr>
          <p:nvPr>
            <p:ph type="body" idx="1"/>
          </p:nvPr>
        </p:nvSpPr>
        <p:spPr>
          <a:xfrm>
            <a:off x="987552" y="1828800"/>
            <a:ext cx="10696448" cy="685800"/>
          </a:xfrm>
          <a:prstGeom prst="rect">
            <a:avLst/>
          </a:prstGeom>
          <a:noFill/>
          <a:ln>
            <a:noFill/>
          </a:ln>
        </p:spPr>
        <p:txBody>
          <a:bodyPr spcFirstLastPara="1" wrap="square" lIns="146300" tIns="0" rIns="45700" bIns="0" anchor="t" anchorCtr="0">
            <a:noAutofit/>
          </a:bodyPr>
          <a:lstStyle>
            <a:lvl1pPr marL="457200" lvl="0" indent="-228600" algn="l">
              <a:spcBef>
                <a:spcPts val="0"/>
              </a:spcBef>
              <a:spcAft>
                <a:spcPts val="0"/>
              </a:spcAft>
              <a:buSzPts val="1600"/>
              <a:buNone/>
              <a:defRPr sz="2000">
                <a:solidFill>
                  <a:srgbClr val="FFFFFF"/>
                </a:solidFill>
              </a:defRPr>
            </a:lvl1pPr>
            <a:lvl2pPr marL="914400" lvl="1" indent="-228600" algn="l">
              <a:spcBef>
                <a:spcPts val="360"/>
              </a:spcBef>
              <a:spcAft>
                <a:spcPts val="0"/>
              </a:spcAft>
              <a:buSzPts val="1620"/>
              <a:buNone/>
              <a:defRPr sz="1800">
                <a:solidFill>
                  <a:schemeClr val="lt1"/>
                </a:solidFill>
              </a:defRPr>
            </a:lvl2pPr>
            <a:lvl3pPr marL="1371600" lvl="2" indent="-228600" algn="l">
              <a:spcBef>
                <a:spcPts val="320"/>
              </a:spcBef>
              <a:spcAft>
                <a:spcPts val="0"/>
              </a:spcAft>
              <a:buSzPts val="1600"/>
              <a:buNone/>
              <a:defRPr sz="1600">
                <a:solidFill>
                  <a:schemeClr val="lt1"/>
                </a:solidFill>
              </a:defRPr>
            </a:lvl3pPr>
            <a:lvl4pPr marL="1828800" lvl="3" indent="-228600" algn="l">
              <a:spcBef>
                <a:spcPts val="280"/>
              </a:spcBef>
              <a:spcAft>
                <a:spcPts val="0"/>
              </a:spcAft>
              <a:buSzPts val="1400"/>
              <a:buNone/>
              <a:defRPr sz="1400">
                <a:solidFill>
                  <a:schemeClr val="lt1"/>
                </a:solidFill>
              </a:defRPr>
            </a:lvl4pPr>
            <a:lvl5pPr marL="2286000" lvl="4" indent="-228600" algn="l">
              <a:spcBef>
                <a:spcPts val="280"/>
              </a:spcBef>
              <a:spcAft>
                <a:spcPts val="0"/>
              </a:spcAft>
              <a:buSzPts val="1400"/>
              <a:buNone/>
              <a:defRPr sz="1400">
                <a:solidFill>
                  <a:schemeClr val="lt1"/>
                </a:solidFill>
              </a:defRPr>
            </a:lvl5pPr>
            <a:lvl6pPr marL="2743200" lvl="5" indent="-228600" algn="l">
              <a:spcBef>
                <a:spcPts val="280"/>
              </a:spcBef>
              <a:spcAft>
                <a:spcPts val="0"/>
              </a:spcAft>
              <a:buSzPts val="1400"/>
              <a:buNone/>
              <a:defRPr sz="1400">
                <a:solidFill>
                  <a:schemeClr val="lt1"/>
                </a:solidFill>
              </a:defRPr>
            </a:lvl6pPr>
            <a:lvl7pPr marL="3200400" lvl="6" indent="-228600" algn="l">
              <a:spcBef>
                <a:spcPts val="280"/>
              </a:spcBef>
              <a:spcAft>
                <a:spcPts val="0"/>
              </a:spcAft>
              <a:buSzPts val="1400"/>
              <a:buNone/>
              <a:defRPr sz="1400">
                <a:solidFill>
                  <a:schemeClr val="lt1"/>
                </a:solidFill>
              </a:defRPr>
            </a:lvl7pPr>
            <a:lvl8pPr marL="3657600" lvl="7" indent="-228600" algn="l">
              <a:spcBef>
                <a:spcPts val="280"/>
              </a:spcBef>
              <a:spcAft>
                <a:spcPts val="0"/>
              </a:spcAft>
              <a:buSzPts val="1400"/>
              <a:buNone/>
              <a:defRPr sz="1400">
                <a:solidFill>
                  <a:schemeClr val="lt1"/>
                </a:solidFill>
              </a:defRPr>
            </a:lvl8pPr>
            <a:lvl9pPr marL="4114800" lvl="8" indent="-228600" algn="l">
              <a:spcBef>
                <a:spcPts val="280"/>
              </a:spcBef>
              <a:spcAft>
                <a:spcPts val="0"/>
              </a:spcAft>
              <a:buSzPts val="1400"/>
              <a:buNone/>
              <a:defRPr sz="1400">
                <a:solidFill>
                  <a:schemeClr val="lt1"/>
                </a:solidFill>
              </a:defRPr>
            </a:lvl9pPr>
          </a:lstStyle>
          <a:p>
            <a:endParaRPr/>
          </a:p>
        </p:txBody>
      </p:sp>
      <p:sp>
        <p:nvSpPr>
          <p:cNvPr id="52" name="Google Shape;52;p16"/>
          <p:cNvSpPr txBox="1">
            <a:spLocks noGrp="1"/>
          </p:cNvSpPr>
          <p:nvPr>
            <p:ph type="dt" idx="10"/>
          </p:nvPr>
        </p:nvSpPr>
        <p:spPr>
          <a:xfrm>
            <a:off x="609600" y="6477000"/>
            <a:ext cx="2844800" cy="27463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ftr" idx="11"/>
          </p:nvPr>
        </p:nvSpPr>
        <p:spPr>
          <a:xfrm>
            <a:off x="3520018" y="6477000"/>
            <a:ext cx="7344833" cy="274638"/>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sldNum" idx="12"/>
          </p:nvPr>
        </p:nvSpPr>
        <p:spPr>
          <a:xfrm>
            <a:off x="10938934" y="6477000"/>
            <a:ext cx="977900"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a:solidFill>
                  <a:schemeClr val="lt1"/>
                </a:solidFill>
                <a:latin typeface="Trebuchet MS"/>
                <a:ea typeface="Trebuchet MS"/>
                <a:cs typeface="Trebuchet MS"/>
                <a:sym typeface="Trebuchet MS"/>
              </a:defRPr>
            </a:lvl1pPr>
            <a:lvl2pPr marL="0" marR="0" lvl="1" indent="0" algn="r">
              <a:spcBef>
                <a:spcPts val="0"/>
              </a:spcBef>
              <a:spcAft>
                <a:spcPts val="0"/>
              </a:spcAft>
              <a:buNone/>
              <a:defRPr sz="1200">
                <a:solidFill>
                  <a:schemeClr val="lt1"/>
                </a:solidFill>
                <a:latin typeface="Trebuchet MS"/>
                <a:ea typeface="Trebuchet MS"/>
                <a:cs typeface="Trebuchet MS"/>
                <a:sym typeface="Trebuchet MS"/>
              </a:defRPr>
            </a:lvl2pPr>
            <a:lvl3pPr marL="0" marR="0" lvl="2" indent="0" algn="r">
              <a:spcBef>
                <a:spcPts val="0"/>
              </a:spcBef>
              <a:spcAft>
                <a:spcPts val="0"/>
              </a:spcAft>
              <a:buNone/>
              <a:defRPr sz="1200">
                <a:solidFill>
                  <a:schemeClr val="lt1"/>
                </a:solidFill>
                <a:latin typeface="Trebuchet MS"/>
                <a:ea typeface="Trebuchet MS"/>
                <a:cs typeface="Trebuchet MS"/>
                <a:sym typeface="Trebuchet MS"/>
              </a:defRPr>
            </a:lvl3pPr>
            <a:lvl4pPr marL="0" marR="0" lvl="3" indent="0" algn="r">
              <a:spcBef>
                <a:spcPts val="0"/>
              </a:spcBef>
              <a:spcAft>
                <a:spcPts val="0"/>
              </a:spcAft>
              <a:buNone/>
              <a:defRPr sz="1200">
                <a:solidFill>
                  <a:schemeClr val="lt1"/>
                </a:solidFill>
                <a:latin typeface="Trebuchet MS"/>
                <a:ea typeface="Trebuchet MS"/>
                <a:cs typeface="Trebuchet MS"/>
                <a:sym typeface="Trebuchet MS"/>
              </a:defRPr>
            </a:lvl4pPr>
            <a:lvl5pPr marL="0" marR="0" lvl="4" indent="0" algn="r">
              <a:spcBef>
                <a:spcPts val="0"/>
              </a:spcBef>
              <a:spcAft>
                <a:spcPts val="0"/>
              </a:spcAft>
              <a:buNone/>
              <a:defRPr sz="1200">
                <a:solidFill>
                  <a:schemeClr val="lt1"/>
                </a:solidFill>
                <a:latin typeface="Trebuchet MS"/>
                <a:ea typeface="Trebuchet MS"/>
                <a:cs typeface="Trebuchet MS"/>
                <a:sym typeface="Trebuchet MS"/>
              </a:defRPr>
            </a:lvl5pPr>
            <a:lvl6pPr marL="0" marR="0" lvl="5" indent="0" algn="r">
              <a:spcBef>
                <a:spcPts val="0"/>
              </a:spcBef>
              <a:spcAft>
                <a:spcPts val="0"/>
              </a:spcAft>
              <a:buNone/>
              <a:defRPr sz="1200">
                <a:solidFill>
                  <a:schemeClr val="lt1"/>
                </a:solidFill>
                <a:latin typeface="Trebuchet MS"/>
                <a:ea typeface="Trebuchet MS"/>
                <a:cs typeface="Trebuchet MS"/>
                <a:sym typeface="Trebuchet MS"/>
              </a:defRPr>
            </a:lvl6pPr>
            <a:lvl7pPr marL="0" marR="0" lvl="6" indent="0" algn="r">
              <a:spcBef>
                <a:spcPts val="0"/>
              </a:spcBef>
              <a:spcAft>
                <a:spcPts val="0"/>
              </a:spcAft>
              <a:buNone/>
              <a:defRPr sz="1200">
                <a:solidFill>
                  <a:schemeClr val="lt1"/>
                </a:solidFill>
                <a:latin typeface="Trebuchet MS"/>
                <a:ea typeface="Trebuchet MS"/>
                <a:cs typeface="Trebuchet MS"/>
                <a:sym typeface="Trebuchet MS"/>
              </a:defRPr>
            </a:lvl7pPr>
            <a:lvl8pPr marL="0" marR="0" lvl="7" indent="0" algn="r">
              <a:spcBef>
                <a:spcPts val="0"/>
              </a:spcBef>
              <a:spcAft>
                <a:spcPts val="0"/>
              </a:spcAft>
              <a:buNone/>
              <a:defRPr sz="1200">
                <a:solidFill>
                  <a:schemeClr val="lt1"/>
                </a:solidFill>
                <a:latin typeface="Trebuchet MS"/>
                <a:ea typeface="Trebuchet MS"/>
                <a:cs typeface="Trebuchet MS"/>
                <a:sym typeface="Trebuchet MS"/>
              </a:defRPr>
            </a:lvl8pPr>
            <a:lvl9pPr marL="0" marR="0" lvl="8" indent="0" algn="r">
              <a:spcBef>
                <a:spcPts val="0"/>
              </a:spcBef>
              <a:spcAft>
                <a:spcPts val="0"/>
              </a:spcAft>
              <a:buNone/>
              <a:defRPr sz="1200">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81872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5"/>
        <p:cNvGrpSpPr/>
        <p:nvPr/>
      </p:nvGrpSpPr>
      <p:grpSpPr>
        <a:xfrm>
          <a:off x="0" y="0"/>
          <a:ext cx="0" cy="0"/>
          <a:chOff x="0" y="0"/>
          <a:chExt cx="0" cy="0"/>
        </a:xfrm>
      </p:grpSpPr>
      <p:sp>
        <p:nvSpPr>
          <p:cNvPr id="56" name="Google Shape;56;p17"/>
          <p:cNvSpPr txBox="1">
            <a:spLocks noGrp="1"/>
          </p:cNvSpPr>
          <p:nvPr>
            <p:ph type="title"/>
          </p:nvPr>
        </p:nvSpPr>
        <p:spPr>
          <a:xfrm>
            <a:off x="203200" y="152400"/>
            <a:ext cx="11379200" cy="533400"/>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body" idx="1"/>
          </p:nvPr>
        </p:nvSpPr>
        <p:spPr>
          <a:xfrm>
            <a:off x="609600" y="1773936"/>
            <a:ext cx="5384800" cy="4623816"/>
          </a:xfrm>
          <a:prstGeom prst="rect">
            <a:avLst/>
          </a:prstGeom>
          <a:noFill/>
          <a:ln>
            <a:noFill/>
          </a:ln>
        </p:spPr>
        <p:txBody>
          <a:bodyPr spcFirstLastPara="1" wrap="square" lIns="91425" tIns="91425" rIns="91425" bIns="45700" anchor="t" anchorCtr="0">
            <a:noAutofit/>
          </a:bodyPr>
          <a:lstStyle>
            <a:lvl1pPr marL="457200" lvl="0" indent="-370840" algn="l">
              <a:spcBef>
                <a:spcPts val="0"/>
              </a:spcBef>
              <a:spcAft>
                <a:spcPts val="0"/>
              </a:spcAft>
              <a:buSzPts val="2240"/>
              <a:buChar char="◼"/>
              <a:defRPr sz="2800"/>
            </a:lvl1pPr>
            <a:lvl2pPr marL="914400" lvl="1" indent="-365760" algn="l">
              <a:spcBef>
                <a:spcPts val="480"/>
              </a:spcBef>
              <a:spcAft>
                <a:spcPts val="0"/>
              </a:spcAft>
              <a:buSzPts val="216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8" name="Google Shape;58;p17"/>
          <p:cNvSpPr txBox="1">
            <a:spLocks noGrp="1"/>
          </p:cNvSpPr>
          <p:nvPr>
            <p:ph type="body" idx="2"/>
          </p:nvPr>
        </p:nvSpPr>
        <p:spPr>
          <a:xfrm>
            <a:off x="6197600" y="1773936"/>
            <a:ext cx="5384800" cy="4623816"/>
          </a:xfrm>
          <a:prstGeom prst="rect">
            <a:avLst/>
          </a:prstGeom>
          <a:noFill/>
          <a:ln>
            <a:noFill/>
          </a:ln>
        </p:spPr>
        <p:txBody>
          <a:bodyPr spcFirstLastPara="1" wrap="square" lIns="54850" tIns="91425" rIns="91425" bIns="45700" anchor="t" anchorCtr="0">
            <a:noAutofit/>
          </a:bodyPr>
          <a:lstStyle>
            <a:lvl1pPr marL="457200" lvl="0" indent="-370840" algn="l">
              <a:spcBef>
                <a:spcPts val="0"/>
              </a:spcBef>
              <a:spcAft>
                <a:spcPts val="0"/>
              </a:spcAft>
              <a:buSzPts val="2240"/>
              <a:buChar char="◼"/>
              <a:defRPr sz="2800"/>
            </a:lvl1pPr>
            <a:lvl2pPr marL="914400" lvl="1" indent="-365760" algn="l">
              <a:spcBef>
                <a:spcPts val="480"/>
              </a:spcBef>
              <a:spcAft>
                <a:spcPts val="0"/>
              </a:spcAft>
              <a:buSzPts val="216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9" name="Google Shape;59;p17"/>
          <p:cNvSpPr txBox="1">
            <a:spLocks noGrp="1"/>
          </p:cNvSpPr>
          <p:nvPr>
            <p:ph type="dt" idx="10"/>
          </p:nvPr>
        </p:nvSpPr>
        <p:spPr>
          <a:xfrm>
            <a:off x="609600" y="6477000"/>
            <a:ext cx="2844800" cy="27463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7"/>
          <p:cNvSpPr txBox="1">
            <a:spLocks noGrp="1"/>
          </p:cNvSpPr>
          <p:nvPr>
            <p:ph type="ftr" idx="11"/>
          </p:nvPr>
        </p:nvSpPr>
        <p:spPr>
          <a:xfrm>
            <a:off x="3520018" y="6477000"/>
            <a:ext cx="7344833" cy="274638"/>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7"/>
          <p:cNvSpPr txBox="1">
            <a:spLocks noGrp="1"/>
          </p:cNvSpPr>
          <p:nvPr>
            <p:ph type="sldNum" idx="12"/>
          </p:nvPr>
        </p:nvSpPr>
        <p:spPr>
          <a:xfrm>
            <a:off x="10938934" y="6477000"/>
            <a:ext cx="977900"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a:solidFill>
                  <a:srgbClr val="414141"/>
                </a:solidFill>
                <a:latin typeface="Trebuchet MS"/>
                <a:ea typeface="Trebuchet MS"/>
                <a:cs typeface="Trebuchet MS"/>
                <a:sym typeface="Trebuchet MS"/>
              </a:defRPr>
            </a:lvl1pPr>
            <a:lvl2pPr marL="0" marR="0" lvl="1" indent="0" algn="r">
              <a:spcBef>
                <a:spcPts val="0"/>
              </a:spcBef>
              <a:spcAft>
                <a:spcPts val="0"/>
              </a:spcAft>
              <a:buNone/>
              <a:defRPr sz="1200">
                <a:solidFill>
                  <a:srgbClr val="414141"/>
                </a:solidFill>
                <a:latin typeface="Trebuchet MS"/>
                <a:ea typeface="Trebuchet MS"/>
                <a:cs typeface="Trebuchet MS"/>
                <a:sym typeface="Trebuchet MS"/>
              </a:defRPr>
            </a:lvl2pPr>
            <a:lvl3pPr marL="0" marR="0" lvl="2" indent="0" algn="r">
              <a:spcBef>
                <a:spcPts val="0"/>
              </a:spcBef>
              <a:spcAft>
                <a:spcPts val="0"/>
              </a:spcAft>
              <a:buNone/>
              <a:defRPr sz="1200">
                <a:solidFill>
                  <a:srgbClr val="414141"/>
                </a:solidFill>
                <a:latin typeface="Trebuchet MS"/>
                <a:ea typeface="Trebuchet MS"/>
                <a:cs typeface="Trebuchet MS"/>
                <a:sym typeface="Trebuchet MS"/>
              </a:defRPr>
            </a:lvl3pPr>
            <a:lvl4pPr marL="0" marR="0" lvl="3" indent="0" algn="r">
              <a:spcBef>
                <a:spcPts val="0"/>
              </a:spcBef>
              <a:spcAft>
                <a:spcPts val="0"/>
              </a:spcAft>
              <a:buNone/>
              <a:defRPr sz="1200">
                <a:solidFill>
                  <a:srgbClr val="414141"/>
                </a:solidFill>
                <a:latin typeface="Trebuchet MS"/>
                <a:ea typeface="Trebuchet MS"/>
                <a:cs typeface="Trebuchet MS"/>
                <a:sym typeface="Trebuchet MS"/>
              </a:defRPr>
            </a:lvl4pPr>
            <a:lvl5pPr marL="0" marR="0" lvl="4" indent="0" algn="r">
              <a:spcBef>
                <a:spcPts val="0"/>
              </a:spcBef>
              <a:spcAft>
                <a:spcPts val="0"/>
              </a:spcAft>
              <a:buNone/>
              <a:defRPr sz="1200">
                <a:solidFill>
                  <a:srgbClr val="414141"/>
                </a:solidFill>
                <a:latin typeface="Trebuchet MS"/>
                <a:ea typeface="Trebuchet MS"/>
                <a:cs typeface="Trebuchet MS"/>
                <a:sym typeface="Trebuchet MS"/>
              </a:defRPr>
            </a:lvl5pPr>
            <a:lvl6pPr marL="0" marR="0" lvl="5" indent="0" algn="r">
              <a:spcBef>
                <a:spcPts val="0"/>
              </a:spcBef>
              <a:spcAft>
                <a:spcPts val="0"/>
              </a:spcAft>
              <a:buNone/>
              <a:defRPr sz="1200">
                <a:solidFill>
                  <a:srgbClr val="414141"/>
                </a:solidFill>
                <a:latin typeface="Trebuchet MS"/>
                <a:ea typeface="Trebuchet MS"/>
                <a:cs typeface="Trebuchet MS"/>
                <a:sym typeface="Trebuchet MS"/>
              </a:defRPr>
            </a:lvl6pPr>
            <a:lvl7pPr marL="0" marR="0" lvl="6" indent="0" algn="r">
              <a:spcBef>
                <a:spcPts val="0"/>
              </a:spcBef>
              <a:spcAft>
                <a:spcPts val="0"/>
              </a:spcAft>
              <a:buNone/>
              <a:defRPr sz="1200">
                <a:solidFill>
                  <a:srgbClr val="414141"/>
                </a:solidFill>
                <a:latin typeface="Trebuchet MS"/>
                <a:ea typeface="Trebuchet MS"/>
                <a:cs typeface="Trebuchet MS"/>
                <a:sym typeface="Trebuchet MS"/>
              </a:defRPr>
            </a:lvl7pPr>
            <a:lvl8pPr marL="0" marR="0" lvl="7" indent="0" algn="r">
              <a:spcBef>
                <a:spcPts val="0"/>
              </a:spcBef>
              <a:spcAft>
                <a:spcPts val="0"/>
              </a:spcAft>
              <a:buNone/>
              <a:defRPr sz="1200">
                <a:solidFill>
                  <a:srgbClr val="414141"/>
                </a:solidFill>
                <a:latin typeface="Trebuchet MS"/>
                <a:ea typeface="Trebuchet MS"/>
                <a:cs typeface="Trebuchet MS"/>
                <a:sym typeface="Trebuchet MS"/>
              </a:defRPr>
            </a:lvl8pPr>
            <a:lvl9pPr marL="0" marR="0" lvl="8" indent="0" algn="r">
              <a:spcBef>
                <a:spcPts val="0"/>
              </a:spcBef>
              <a:spcAft>
                <a:spcPts val="0"/>
              </a:spcAft>
              <a:buNone/>
              <a:defRPr sz="1200">
                <a:solidFill>
                  <a:srgbClr val="41414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10766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2"/>
        <p:cNvGrpSpPr/>
        <p:nvPr/>
      </p:nvGrpSpPr>
      <p:grpSpPr>
        <a:xfrm>
          <a:off x="0" y="0"/>
          <a:ext cx="0" cy="0"/>
          <a:chOff x="0" y="0"/>
          <a:chExt cx="0" cy="0"/>
        </a:xfrm>
      </p:grpSpPr>
      <p:sp>
        <p:nvSpPr>
          <p:cNvPr id="63" name="Google Shape;63;p18"/>
          <p:cNvSpPr txBox="1">
            <a:spLocks noGrp="1"/>
          </p:cNvSpPr>
          <p:nvPr>
            <p:ph type="title"/>
          </p:nvPr>
        </p:nvSpPr>
        <p:spPr>
          <a:xfrm>
            <a:off x="203200" y="152400"/>
            <a:ext cx="11379200" cy="533400"/>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8"/>
          <p:cNvSpPr txBox="1">
            <a:spLocks noGrp="1"/>
          </p:cNvSpPr>
          <p:nvPr>
            <p:ph type="body" idx="1"/>
          </p:nvPr>
        </p:nvSpPr>
        <p:spPr>
          <a:xfrm>
            <a:off x="609600" y="1698988"/>
            <a:ext cx="5386917" cy="715355"/>
          </a:xfrm>
          <a:prstGeom prst="rect">
            <a:avLst/>
          </a:prstGeom>
          <a:noFill/>
          <a:ln>
            <a:noFill/>
          </a:ln>
        </p:spPr>
        <p:txBody>
          <a:bodyPr spcFirstLastPara="1" wrap="square" lIns="146300" tIns="91425" rIns="91425" bIns="45700" anchor="ctr" anchorCtr="0">
            <a:noAutofit/>
          </a:bodyPr>
          <a:lstStyle>
            <a:lvl1pPr marL="457200" lvl="0" indent="-228600" algn="l">
              <a:spcBef>
                <a:spcPts val="0"/>
              </a:spcBef>
              <a:spcAft>
                <a:spcPts val="0"/>
              </a:spcAft>
              <a:buSzPts val="1840"/>
              <a:buNone/>
              <a:defRPr sz="2300" b="1" cap="none"/>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65" name="Google Shape;65;p18"/>
          <p:cNvSpPr txBox="1">
            <a:spLocks noGrp="1"/>
          </p:cNvSpPr>
          <p:nvPr>
            <p:ph type="body" idx="2"/>
          </p:nvPr>
        </p:nvSpPr>
        <p:spPr>
          <a:xfrm>
            <a:off x="609600" y="2449512"/>
            <a:ext cx="5386917" cy="3951288"/>
          </a:xfrm>
          <a:prstGeom prst="rect">
            <a:avLst/>
          </a:prstGeom>
          <a:noFill/>
          <a:ln>
            <a:noFill/>
          </a:ln>
        </p:spPr>
        <p:txBody>
          <a:bodyPr spcFirstLastPara="1" wrap="square" lIns="54850" tIns="91425" rIns="91425" bIns="45700" anchor="t" anchorCtr="0">
            <a:noAutofit/>
          </a:bodyPr>
          <a:lstStyle>
            <a:lvl1pPr marL="457200" lvl="0" indent="-350520" algn="l">
              <a:spcBef>
                <a:spcPts val="0"/>
              </a:spcBef>
              <a:spcAft>
                <a:spcPts val="0"/>
              </a:spcAft>
              <a:buSzPts val="1920"/>
              <a:buChar char="◼"/>
              <a:defRPr sz="2400"/>
            </a:lvl1pPr>
            <a:lvl2pPr marL="914400" lvl="1" indent="-342900" algn="l">
              <a:spcBef>
                <a:spcPts val="400"/>
              </a:spcBef>
              <a:spcAft>
                <a:spcPts val="0"/>
              </a:spcAft>
              <a:buSzPts val="18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66" name="Google Shape;66;p18"/>
          <p:cNvSpPr txBox="1">
            <a:spLocks noGrp="1"/>
          </p:cNvSpPr>
          <p:nvPr>
            <p:ph type="body" idx="3"/>
          </p:nvPr>
        </p:nvSpPr>
        <p:spPr>
          <a:xfrm>
            <a:off x="6193368" y="1698988"/>
            <a:ext cx="5389033" cy="715355"/>
          </a:xfrm>
          <a:prstGeom prst="rect">
            <a:avLst/>
          </a:prstGeom>
          <a:noFill/>
          <a:ln>
            <a:noFill/>
          </a:ln>
        </p:spPr>
        <p:txBody>
          <a:bodyPr spcFirstLastPara="1" wrap="square" lIns="146300" tIns="91425" rIns="91425" bIns="45700" anchor="ctr" anchorCtr="0">
            <a:noAutofit/>
          </a:bodyPr>
          <a:lstStyle>
            <a:lvl1pPr marL="457200" lvl="0" indent="-228600" algn="l">
              <a:spcBef>
                <a:spcPts val="0"/>
              </a:spcBef>
              <a:spcAft>
                <a:spcPts val="0"/>
              </a:spcAft>
              <a:buSzPts val="1840"/>
              <a:buNone/>
              <a:defRPr sz="2300" b="1" cap="none"/>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67" name="Google Shape;67;p18"/>
          <p:cNvSpPr txBox="1">
            <a:spLocks noGrp="1"/>
          </p:cNvSpPr>
          <p:nvPr>
            <p:ph type="body" idx="4"/>
          </p:nvPr>
        </p:nvSpPr>
        <p:spPr>
          <a:xfrm>
            <a:off x="6193368" y="2449512"/>
            <a:ext cx="5389033" cy="3951288"/>
          </a:xfrm>
          <a:prstGeom prst="rect">
            <a:avLst/>
          </a:prstGeom>
          <a:noFill/>
          <a:ln>
            <a:noFill/>
          </a:ln>
        </p:spPr>
        <p:txBody>
          <a:bodyPr spcFirstLastPara="1" wrap="square" lIns="54850" tIns="91425" rIns="91425" bIns="45700" anchor="t" anchorCtr="0">
            <a:noAutofit/>
          </a:bodyPr>
          <a:lstStyle>
            <a:lvl1pPr marL="457200" lvl="0" indent="-350520" algn="l">
              <a:spcBef>
                <a:spcPts val="0"/>
              </a:spcBef>
              <a:spcAft>
                <a:spcPts val="0"/>
              </a:spcAft>
              <a:buSzPts val="1920"/>
              <a:buChar char="◼"/>
              <a:defRPr sz="2400"/>
            </a:lvl1pPr>
            <a:lvl2pPr marL="914400" lvl="1" indent="-342900" algn="l">
              <a:spcBef>
                <a:spcPts val="400"/>
              </a:spcBef>
              <a:spcAft>
                <a:spcPts val="0"/>
              </a:spcAft>
              <a:buSzPts val="18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68" name="Google Shape;68;p18"/>
          <p:cNvSpPr txBox="1">
            <a:spLocks noGrp="1"/>
          </p:cNvSpPr>
          <p:nvPr>
            <p:ph type="dt" idx="10"/>
          </p:nvPr>
        </p:nvSpPr>
        <p:spPr>
          <a:xfrm>
            <a:off x="609600" y="6477000"/>
            <a:ext cx="2844800" cy="27463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8"/>
          <p:cNvSpPr txBox="1">
            <a:spLocks noGrp="1"/>
          </p:cNvSpPr>
          <p:nvPr>
            <p:ph type="ftr" idx="11"/>
          </p:nvPr>
        </p:nvSpPr>
        <p:spPr>
          <a:xfrm>
            <a:off x="3520018" y="6477000"/>
            <a:ext cx="7344833" cy="274638"/>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sldNum" idx="12"/>
          </p:nvPr>
        </p:nvSpPr>
        <p:spPr>
          <a:xfrm>
            <a:off x="10938934" y="6477000"/>
            <a:ext cx="977900"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a:solidFill>
                  <a:srgbClr val="414141"/>
                </a:solidFill>
                <a:latin typeface="Trebuchet MS"/>
                <a:ea typeface="Trebuchet MS"/>
                <a:cs typeface="Trebuchet MS"/>
                <a:sym typeface="Trebuchet MS"/>
              </a:defRPr>
            </a:lvl1pPr>
            <a:lvl2pPr marL="0" marR="0" lvl="1" indent="0" algn="r">
              <a:spcBef>
                <a:spcPts val="0"/>
              </a:spcBef>
              <a:spcAft>
                <a:spcPts val="0"/>
              </a:spcAft>
              <a:buNone/>
              <a:defRPr sz="1200">
                <a:solidFill>
                  <a:srgbClr val="414141"/>
                </a:solidFill>
                <a:latin typeface="Trebuchet MS"/>
                <a:ea typeface="Trebuchet MS"/>
                <a:cs typeface="Trebuchet MS"/>
                <a:sym typeface="Trebuchet MS"/>
              </a:defRPr>
            </a:lvl2pPr>
            <a:lvl3pPr marL="0" marR="0" lvl="2" indent="0" algn="r">
              <a:spcBef>
                <a:spcPts val="0"/>
              </a:spcBef>
              <a:spcAft>
                <a:spcPts val="0"/>
              </a:spcAft>
              <a:buNone/>
              <a:defRPr sz="1200">
                <a:solidFill>
                  <a:srgbClr val="414141"/>
                </a:solidFill>
                <a:latin typeface="Trebuchet MS"/>
                <a:ea typeface="Trebuchet MS"/>
                <a:cs typeface="Trebuchet MS"/>
                <a:sym typeface="Trebuchet MS"/>
              </a:defRPr>
            </a:lvl3pPr>
            <a:lvl4pPr marL="0" marR="0" lvl="3" indent="0" algn="r">
              <a:spcBef>
                <a:spcPts val="0"/>
              </a:spcBef>
              <a:spcAft>
                <a:spcPts val="0"/>
              </a:spcAft>
              <a:buNone/>
              <a:defRPr sz="1200">
                <a:solidFill>
                  <a:srgbClr val="414141"/>
                </a:solidFill>
                <a:latin typeface="Trebuchet MS"/>
                <a:ea typeface="Trebuchet MS"/>
                <a:cs typeface="Trebuchet MS"/>
                <a:sym typeface="Trebuchet MS"/>
              </a:defRPr>
            </a:lvl4pPr>
            <a:lvl5pPr marL="0" marR="0" lvl="4" indent="0" algn="r">
              <a:spcBef>
                <a:spcPts val="0"/>
              </a:spcBef>
              <a:spcAft>
                <a:spcPts val="0"/>
              </a:spcAft>
              <a:buNone/>
              <a:defRPr sz="1200">
                <a:solidFill>
                  <a:srgbClr val="414141"/>
                </a:solidFill>
                <a:latin typeface="Trebuchet MS"/>
                <a:ea typeface="Trebuchet MS"/>
                <a:cs typeface="Trebuchet MS"/>
                <a:sym typeface="Trebuchet MS"/>
              </a:defRPr>
            </a:lvl5pPr>
            <a:lvl6pPr marL="0" marR="0" lvl="5" indent="0" algn="r">
              <a:spcBef>
                <a:spcPts val="0"/>
              </a:spcBef>
              <a:spcAft>
                <a:spcPts val="0"/>
              </a:spcAft>
              <a:buNone/>
              <a:defRPr sz="1200">
                <a:solidFill>
                  <a:srgbClr val="414141"/>
                </a:solidFill>
                <a:latin typeface="Trebuchet MS"/>
                <a:ea typeface="Trebuchet MS"/>
                <a:cs typeface="Trebuchet MS"/>
                <a:sym typeface="Trebuchet MS"/>
              </a:defRPr>
            </a:lvl6pPr>
            <a:lvl7pPr marL="0" marR="0" lvl="6" indent="0" algn="r">
              <a:spcBef>
                <a:spcPts val="0"/>
              </a:spcBef>
              <a:spcAft>
                <a:spcPts val="0"/>
              </a:spcAft>
              <a:buNone/>
              <a:defRPr sz="1200">
                <a:solidFill>
                  <a:srgbClr val="414141"/>
                </a:solidFill>
                <a:latin typeface="Trebuchet MS"/>
                <a:ea typeface="Trebuchet MS"/>
                <a:cs typeface="Trebuchet MS"/>
                <a:sym typeface="Trebuchet MS"/>
              </a:defRPr>
            </a:lvl7pPr>
            <a:lvl8pPr marL="0" marR="0" lvl="7" indent="0" algn="r">
              <a:spcBef>
                <a:spcPts val="0"/>
              </a:spcBef>
              <a:spcAft>
                <a:spcPts val="0"/>
              </a:spcAft>
              <a:buNone/>
              <a:defRPr sz="1200">
                <a:solidFill>
                  <a:srgbClr val="414141"/>
                </a:solidFill>
                <a:latin typeface="Trebuchet MS"/>
                <a:ea typeface="Trebuchet MS"/>
                <a:cs typeface="Trebuchet MS"/>
                <a:sym typeface="Trebuchet MS"/>
              </a:defRPr>
            </a:lvl8pPr>
            <a:lvl9pPr marL="0" marR="0" lvl="8" indent="0" algn="r">
              <a:spcBef>
                <a:spcPts val="0"/>
              </a:spcBef>
              <a:spcAft>
                <a:spcPts val="0"/>
              </a:spcAft>
              <a:buNone/>
              <a:defRPr sz="1200">
                <a:solidFill>
                  <a:srgbClr val="41414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8090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203200" y="152400"/>
            <a:ext cx="11379200" cy="533400"/>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dt" idx="10"/>
          </p:nvPr>
        </p:nvSpPr>
        <p:spPr>
          <a:xfrm>
            <a:off x="609600" y="6477000"/>
            <a:ext cx="2844800" cy="27463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9"/>
          <p:cNvSpPr txBox="1">
            <a:spLocks noGrp="1"/>
          </p:cNvSpPr>
          <p:nvPr>
            <p:ph type="ftr" idx="11"/>
          </p:nvPr>
        </p:nvSpPr>
        <p:spPr>
          <a:xfrm>
            <a:off x="3520018" y="6477000"/>
            <a:ext cx="7344833" cy="274638"/>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9"/>
          <p:cNvSpPr txBox="1">
            <a:spLocks noGrp="1"/>
          </p:cNvSpPr>
          <p:nvPr>
            <p:ph type="sldNum" idx="12"/>
          </p:nvPr>
        </p:nvSpPr>
        <p:spPr>
          <a:xfrm>
            <a:off x="10938934" y="6477000"/>
            <a:ext cx="977900"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a:solidFill>
                  <a:srgbClr val="414141"/>
                </a:solidFill>
                <a:latin typeface="Trebuchet MS"/>
                <a:ea typeface="Trebuchet MS"/>
                <a:cs typeface="Trebuchet MS"/>
                <a:sym typeface="Trebuchet MS"/>
              </a:defRPr>
            </a:lvl1pPr>
            <a:lvl2pPr marL="0" marR="0" lvl="1" indent="0" algn="r">
              <a:spcBef>
                <a:spcPts val="0"/>
              </a:spcBef>
              <a:spcAft>
                <a:spcPts val="0"/>
              </a:spcAft>
              <a:buNone/>
              <a:defRPr sz="1200">
                <a:solidFill>
                  <a:srgbClr val="414141"/>
                </a:solidFill>
                <a:latin typeface="Trebuchet MS"/>
                <a:ea typeface="Trebuchet MS"/>
                <a:cs typeface="Trebuchet MS"/>
                <a:sym typeface="Trebuchet MS"/>
              </a:defRPr>
            </a:lvl2pPr>
            <a:lvl3pPr marL="0" marR="0" lvl="2" indent="0" algn="r">
              <a:spcBef>
                <a:spcPts val="0"/>
              </a:spcBef>
              <a:spcAft>
                <a:spcPts val="0"/>
              </a:spcAft>
              <a:buNone/>
              <a:defRPr sz="1200">
                <a:solidFill>
                  <a:srgbClr val="414141"/>
                </a:solidFill>
                <a:latin typeface="Trebuchet MS"/>
                <a:ea typeface="Trebuchet MS"/>
                <a:cs typeface="Trebuchet MS"/>
                <a:sym typeface="Trebuchet MS"/>
              </a:defRPr>
            </a:lvl3pPr>
            <a:lvl4pPr marL="0" marR="0" lvl="3" indent="0" algn="r">
              <a:spcBef>
                <a:spcPts val="0"/>
              </a:spcBef>
              <a:spcAft>
                <a:spcPts val="0"/>
              </a:spcAft>
              <a:buNone/>
              <a:defRPr sz="1200">
                <a:solidFill>
                  <a:srgbClr val="414141"/>
                </a:solidFill>
                <a:latin typeface="Trebuchet MS"/>
                <a:ea typeface="Trebuchet MS"/>
                <a:cs typeface="Trebuchet MS"/>
                <a:sym typeface="Trebuchet MS"/>
              </a:defRPr>
            </a:lvl4pPr>
            <a:lvl5pPr marL="0" marR="0" lvl="4" indent="0" algn="r">
              <a:spcBef>
                <a:spcPts val="0"/>
              </a:spcBef>
              <a:spcAft>
                <a:spcPts val="0"/>
              </a:spcAft>
              <a:buNone/>
              <a:defRPr sz="1200">
                <a:solidFill>
                  <a:srgbClr val="414141"/>
                </a:solidFill>
                <a:latin typeface="Trebuchet MS"/>
                <a:ea typeface="Trebuchet MS"/>
                <a:cs typeface="Trebuchet MS"/>
                <a:sym typeface="Trebuchet MS"/>
              </a:defRPr>
            </a:lvl5pPr>
            <a:lvl6pPr marL="0" marR="0" lvl="5" indent="0" algn="r">
              <a:spcBef>
                <a:spcPts val="0"/>
              </a:spcBef>
              <a:spcAft>
                <a:spcPts val="0"/>
              </a:spcAft>
              <a:buNone/>
              <a:defRPr sz="1200">
                <a:solidFill>
                  <a:srgbClr val="414141"/>
                </a:solidFill>
                <a:latin typeface="Trebuchet MS"/>
                <a:ea typeface="Trebuchet MS"/>
                <a:cs typeface="Trebuchet MS"/>
                <a:sym typeface="Trebuchet MS"/>
              </a:defRPr>
            </a:lvl6pPr>
            <a:lvl7pPr marL="0" marR="0" lvl="6" indent="0" algn="r">
              <a:spcBef>
                <a:spcPts val="0"/>
              </a:spcBef>
              <a:spcAft>
                <a:spcPts val="0"/>
              </a:spcAft>
              <a:buNone/>
              <a:defRPr sz="1200">
                <a:solidFill>
                  <a:srgbClr val="414141"/>
                </a:solidFill>
                <a:latin typeface="Trebuchet MS"/>
                <a:ea typeface="Trebuchet MS"/>
                <a:cs typeface="Trebuchet MS"/>
                <a:sym typeface="Trebuchet MS"/>
              </a:defRPr>
            </a:lvl7pPr>
            <a:lvl8pPr marL="0" marR="0" lvl="7" indent="0" algn="r">
              <a:spcBef>
                <a:spcPts val="0"/>
              </a:spcBef>
              <a:spcAft>
                <a:spcPts val="0"/>
              </a:spcAft>
              <a:buNone/>
              <a:defRPr sz="1200">
                <a:solidFill>
                  <a:srgbClr val="414141"/>
                </a:solidFill>
                <a:latin typeface="Trebuchet MS"/>
                <a:ea typeface="Trebuchet MS"/>
                <a:cs typeface="Trebuchet MS"/>
                <a:sym typeface="Trebuchet MS"/>
              </a:defRPr>
            </a:lvl8pPr>
            <a:lvl9pPr marL="0" marR="0" lvl="8" indent="0" algn="r">
              <a:spcBef>
                <a:spcPts val="0"/>
              </a:spcBef>
              <a:spcAft>
                <a:spcPts val="0"/>
              </a:spcAft>
              <a:buNone/>
              <a:defRPr sz="1200">
                <a:solidFill>
                  <a:srgbClr val="41414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007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6"/>
        <p:cNvGrpSpPr/>
        <p:nvPr/>
      </p:nvGrpSpPr>
      <p:grpSpPr>
        <a:xfrm>
          <a:off x="0" y="0"/>
          <a:ext cx="0" cy="0"/>
          <a:chOff x="0" y="0"/>
          <a:chExt cx="0" cy="0"/>
        </a:xfrm>
      </p:grpSpPr>
      <p:sp>
        <p:nvSpPr>
          <p:cNvPr id="77" name="Google Shape;77;p20"/>
          <p:cNvSpPr txBox="1">
            <a:spLocks noGrp="1"/>
          </p:cNvSpPr>
          <p:nvPr>
            <p:ph type="dt" idx="10"/>
          </p:nvPr>
        </p:nvSpPr>
        <p:spPr>
          <a:xfrm>
            <a:off x="609600" y="6477000"/>
            <a:ext cx="2844800" cy="27463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ftr" idx="11"/>
          </p:nvPr>
        </p:nvSpPr>
        <p:spPr>
          <a:xfrm>
            <a:off x="3520018" y="6477000"/>
            <a:ext cx="7344833" cy="274638"/>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sldNum" idx="12"/>
          </p:nvPr>
        </p:nvSpPr>
        <p:spPr>
          <a:xfrm>
            <a:off x="10938934" y="6477000"/>
            <a:ext cx="977900"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a:solidFill>
                  <a:srgbClr val="414141"/>
                </a:solidFill>
                <a:latin typeface="Trebuchet MS"/>
                <a:ea typeface="Trebuchet MS"/>
                <a:cs typeface="Trebuchet MS"/>
                <a:sym typeface="Trebuchet MS"/>
              </a:defRPr>
            </a:lvl1pPr>
            <a:lvl2pPr marL="0" marR="0" lvl="1" indent="0" algn="r">
              <a:spcBef>
                <a:spcPts val="0"/>
              </a:spcBef>
              <a:spcAft>
                <a:spcPts val="0"/>
              </a:spcAft>
              <a:buNone/>
              <a:defRPr sz="1200">
                <a:solidFill>
                  <a:srgbClr val="414141"/>
                </a:solidFill>
                <a:latin typeface="Trebuchet MS"/>
                <a:ea typeface="Trebuchet MS"/>
                <a:cs typeface="Trebuchet MS"/>
                <a:sym typeface="Trebuchet MS"/>
              </a:defRPr>
            </a:lvl2pPr>
            <a:lvl3pPr marL="0" marR="0" lvl="2" indent="0" algn="r">
              <a:spcBef>
                <a:spcPts val="0"/>
              </a:spcBef>
              <a:spcAft>
                <a:spcPts val="0"/>
              </a:spcAft>
              <a:buNone/>
              <a:defRPr sz="1200">
                <a:solidFill>
                  <a:srgbClr val="414141"/>
                </a:solidFill>
                <a:latin typeface="Trebuchet MS"/>
                <a:ea typeface="Trebuchet MS"/>
                <a:cs typeface="Trebuchet MS"/>
                <a:sym typeface="Trebuchet MS"/>
              </a:defRPr>
            </a:lvl3pPr>
            <a:lvl4pPr marL="0" marR="0" lvl="3" indent="0" algn="r">
              <a:spcBef>
                <a:spcPts val="0"/>
              </a:spcBef>
              <a:spcAft>
                <a:spcPts val="0"/>
              </a:spcAft>
              <a:buNone/>
              <a:defRPr sz="1200">
                <a:solidFill>
                  <a:srgbClr val="414141"/>
                </a:solidFill>
                <a:latin typeface="Trebuchet MS"/>
                <a:ea typeface="Trebuchet MS"/>
                <a:cs typeface="Trebuchet MS"/>
                <a:sym typeface="Trebuchet MS"/>
              </a:defRPr>
            </a:lvl4pPr>
            <a:lvl5pPr marL="0" marR="0" lvl="4" indent="0" algn="r">
              <a:spcBef>
                <a:spcPts val="0"/>
              </a:spcBef>
              <a:spcAft>
                <a:spcPts val="0"/>
              </a:spcAft>
              <a:buNone/>
              <a:defRPr sz="1200">
                <a:solidFill>
                  <a:srgbClr val="414141"/>
                </a:solidFill>
                <a:latin typeface="Trebuchet MS"/>
                <a:ea typeface="Trebuchet MS"/>
                <a:cs typeface="Trebuchet MS"/>
                <a:sym typeface="Trebuchet MS"/>
              </a:defRPr>
            </a:lvl5pPr>
            <a:lvl6pPr marL="0" marR="0" lvl="5" indent="0" algn="r">
              <a:spcBef>
                <a:spcPts val="0"/>
              </a:spcBef>
              <a:spcAft>
                <a:spcPts val="0"/>
              </a:spcAft>
              <a:buNone/>
              <a:defRPr sz="1200">
                <a:solidFill>
                  <a:srgbClr val="414141"/>
                </a:solidFill>
                <a:latin typeface="Trebuchet MS"/>
                <a:ea typeface="Trebuchet MS"/>
                <a:cs typeface="Trebuchet MS"/>
                <a:sym typeface="Trebuchet MS"/>
              </a:defRPr>
            </a:lvl6pPr>
            <a:lvl7pPr marL="0" marR="0" lvl="6" indent="0" algn="r">
              <a:spcBef>
                <a:spcPts val="0"/>
              </a:spcBef>
              <a:spcAft>
                <a:spcPts val="0"/>
              </a:spcAft>
              <a:buNone/>
              <a:defRPr sz="1200">
                <a:solidFill>
                  <a:srgbClr val="414141"/>
                </a:solidFill>
                <a:latin typeface="Trebuchet MS"/>
                <a:ea typeface="Trebuchet MS"/>
                <a:cs typeface="Trebuchet MS"/>
                <a:sym typeface="Trebuchet MS"/>
              </a:defRPr>
            </a:lvl7pPr>
            <a:lvl8pPr marL="0" marR="0" lvl="7" indent="0" algn="r">
              <a:spcBef>
                <a:spcPts val="0"/>
              </a:spcBef>
              <a:spcAft>
                <a:spcPts val="0"/>
              </a:spcAft>
              <a:buNone/>
              <a:defRPr sz="1200">
                <a:solidFill>
                  <a:srgbClr val="414141"/>
                </a:solidFill>
                <a:latin typeface="Trebuchet MS"/>
                <a:ea typeface="Trebuchet MS"/>
                <a:cs typeface="Trebuchet MS"/>
                <a:sym typeface="Trebuchet MS"/>
              </a:defRPr>
            </a:lvl8pPr>
            <a:lvl9pPr marL="0" marR="0" lvl="8" indent="0" algn="r">
              <a:spcBef>
                <a:spcPts val="0"/>
              </a:spcBef>
              <a:spcAft>
                <a:spcPts val="0"/>
              </a:spcAft>
              <a:buNone/>
              <a:defRPr sz="1200">
                <a:solidFill>
                  <a:srgbClr val="41414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7267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0"/>
        <p:cNvGrpSpPr/>
        <p:nvPr/>
      </p:nvGrpSpPr>
      <p:grpSpPr>
        <a:xfrm>
          <a:off x="0" y="0"/>
          <a:ext cx="0" cy="0"/>
          <a:chOff x="0" y="0"/>
          <a:chExt cx="0" cy="0"/>
        </a:xfrm>
      </p:grpSpPr>
      <p:sp>
        <p:nvSpPr>
          <p:cNvPr id="81" name="Google Shape;81;p21"/>
          <p:cNvSpPr/>
          <p:nvPr/>
        </p:nvSpPr>
        <p:spPr>
          <a:xfrm>
            <a:off x="3807885" y="0"/>
            <a:ext cx="61383" cy="145415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82" name="Google Shape;82;p21"/>
          <p:cNvSpPr/>
          <p:nvPr/>
        </p:nvSpPr>
        <p:spPr>
          <a:xfrm>
            <a:off x="3807885" y="0"/>
            <a:ext cx="61383" cy="145415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83" name="Google Shape;83;p21"/>
          <p:cNvSpPr txBox="1">
            <a:spLocks noGrp="1"/>
          </p:cNvSpPr>
          <p:nvPr>
            <p:ph type="title"/>
          </p:nvPr>
        </p:nvSpPr>
        <p:spPr>
          <a:xfrm>
            <a:off x="223784" y="152400"/>
            <a:ext cx="3364992" cy="978408"/>
          </a:xfrm>
          <a:prstGeom prst="rect">
            <a:avLst/>
          </a:prstGeom>
          <a:noFill/>
          <a:ln>
            <a:noFill/>
          </a:ln>
        </p:spPr>
        <p:txBody>
          <a:bodyPr spcFirstLastPara="1" wrap="square" lIns="73150" tIns="45700" rIns="45700" bIns="0" anchor="b" anchorCtr="0">
            <a:normAutofit/>
          </a:bodyPr>
          <a:lstStyle>
            <a:lvl1pPr lvl="0" algn="l">
              <a:spcBef>
                <a:spcPts val="0"/>
              </a:spcBef>
              <a:spcAft>
                <a:spcPts val="0"/>
              </a:spcAft>
              <a:buSzPts val="1400"/>
              <a:buNone/>
              <a:defRPr sz="20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4025837" y="1743134"/>
            <a:ext cx="7894188" cy="4558885"/>
          </a:xfrm>
          <a:prstGeom prst="rect">
            <a:avLst/>
          </a:prstGeom>
          <a:noFill/>
          <a:ln>
            <a:noFill/>
          </a:ln>
        </p:spPr>
        <p:txBody>
          <a:bodyPr spcFirstLastPara="1" wrap="square" lIns="54850" tIns="91425" rIns="91425" bIns="45700" anchor="t" anchorCtr="0">
            <a:noAutofit/>
          </a:bodyPr>
          <a:lstStyle>
            <a:lvl1pPr marL="457200" lvl="0" indent="-391160" algn="l">
              <a:spcBef>
                <a:spcPts val="0"/>
              </a:spcBef>
              <a:spcAft>
                <a:spcPts val="0"/>
              </a:spcAft>
              <a:buSzPts val="2560"/>
              <a:buChar char="◼"/>
              <a:defRPr sz="3200"/>
            </a:lvl1pPr>
            <a:lvl2pPr marL="914400" lvl="1" indent="-388619" algn="l">
              <a:spcBef>
                <a:spcPts val="560"/>
              </a:spcBef>
              <a:spcAft>
                <a:spcPts val="0"/>
              </a:spcAft>
              <a:buSzPts val="252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85" name="Google Shape;85;p21"/>
          <p:cNvSpPr txBox="1">
            <a:spLocks noGrp="1"/>
          </p:cNvSpPr>
          <p:nvPr>
            <p:ph type="body" idx="2"/>
          </p:nvPr>
        </p:nvSpPr>
        <p:spPr>
          <a:xfrm>
            <a:off x="223784" y="1730018"/>
            <a:ext cx="3291840" cy="4572000"/>
          </a:xfrm>
          <a:prstGeom prst="rect">
            <a:avLst/>
          </a:prstGeom>
          <a:noFill/>
          <a:ln>
            <a:noFill/>
          </a:ln>
        </p:spPr>
        <p:txBody>
          <a:bodyPr spcFirstLastPara="1" wrap="square" lIns="54850" tIns="91425" rIns="91425" bIns="45700" anchor="t" anchorCtr="0">
            <a:noAutofit/>
          </a:bodyPr>
          <a:lstStyle>
            <a:lvl1pPr marL="457200" lvl="0" indent="-228600" algn="l">
              <a:spcBef>
                <a:spcPts val="0"/>
              </a:spcBef>
              <a:spcAft>
                <a:spcPts val="0"/>
              </a:spcAft>
              <a:buSzPts val="1120"/>
              <a:buNone/>
              <a:defRPr sz="1400"/>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86" name="Google Shape;86;p21"/>
          <p:cNvSpPr txBox="1">
            <a:spLocks noGrp="1"/>
          </p:cNvSpPr>
          <p:nvPr>
            <p:ph type="dt" idx="10"/>
          </p:nvPr>
        </p:nvSpPr>
        <p:spPr>
          <a:xfrm>
            <a:off x="609600" y="6477000"/>
            <a:ext cx="2844800" cy="27463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1"/>
          <p:cNvSpPr txBox="1">
            <a:spLocks noGrp="1"/>
          </p:cNvSpPr>
          <p:nvPr>
            <p:ph type="ftr" idx="11"/>
          </p:nvPr>
        </p:nvSpPr>
        <p:spPr>
          <a:xfrm>
            <a:off x="3520018" y="6477000"/>
            <a:ext cx="7344833" cy="274638"/>
          </a:xfrm>
          <a:prstGeom prst="rect">
            <a:avLst/>
          </a:prstGeom>
          <a:noFill/>
          <a:ln>
            <a:noFill/>
          </a:ln>
        </p:spPr>
        <p:txBody>
          <a:bodyPr spcFirstLastPara="1" wrap="square" lIns="45700"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
          <p:cNvSpPr txBox="1">
            <a:spLocks noGrp="1"/>
          </p:cNvSpPr>
          <p:nvPr>
            <p:ph type="sldNum" idx="12"/>
          </p:nvPr>
        </p:nvSpPr>
        <p:spPr>
          <a:xfrm>
            <a:off x="10938934" y="6477000"/>
            <a:ext cx="977900" cy="274638"/>
          </a:xfrm>
          <a:prstGeom prst="rect">
            <a:avLst/>
          </a:prstGeom>
          <a:noFill/>
          <a:ln>
            <a:noFill/>
          </a:ln>
        </p:spPr>
        <p:txBody>
          <a:bodyPr spcFirstLastPara="1" wrap="square" lIns="91425" tIns="45700" rIns="91425" bIns="0" anchor="b" anchorCtr="0">
            <a:noAutofit/>
          </a:bodyPr>
          <a:lstStyle>
            <a:lvl1pPr marL="0" marR="0" lvl="0" indent="0" algn="r">
              <a:spcBef>
                <a:spcPts val="0"/>
              </a:spcBef>
              <a:spcAft>
                <a:spcPts val="0"/>
              </a:spcAft>
              <a:buNone/>
              <a:defRPr sz="1200">
                <a:solidFill>
                  <a:srgbClr val="414141"/>
                </a:solidFill>
                <a:latin typeface="Trebuchet MS"/>
                <a:ea typeface="Trebuchet MS"/>
                <a:cs typeface="Trebuchet MS"/>
                <a:sym typeface="Trebuchet MS"/>
              </a:defRPr>
            </a:lvl1pPr>
            <a:lvl2pPr marL="0" marR="0" lvl="1" indent="0" algn="r">
              <a:spcBef>
                <a:spcPts val="0"/>
              </a:spcBef>
              <a:spcAft>
                <a:spcPts val="0"/>
              </a:spcAft>
              <a:buNone/>
              <a:defRPr sz="1200">
                <a:solidFill>
                  <a:srgbClr val="414141"/>
                </a:solidFill>
                <a:latin typeface="Trebuchet MS"/>
                <a:ea typeface="Trebuchet MS"/>
                <a:cs typeface="Trebuchet MS"/>
                <a:sym typeface="Trebuchet MS"/>
              </a:defRPr>
            </a:lvl2pPr>
            <a:lvl3pPr marL="0" marR="0" lvl="2" indent="0" algn="r">
              <a:spcBef>
                <a:spcPts val="0"/>
              </a:spcBef>
              <a:spcAft>
                <a:spcPts val="0"/>
              </a:spcAft>
              <a:buNone/>
              <a:defRPr sz="1200">
                <a:solidFill>
                  <a:srgbClr val="414141"/>
                </a:solidFill>
                <a:latin typeface="Trebuchet MS"/>
                <a:ea typeface="Trebuchet MS"/>
                <a:cs typeface="Trebuchet MS"/>
                <a:sym typeface="Trebuchet MS"/>
              </a:defRPr>
            </a:lvl3pPr>
            <a:lvl4pPr marL="0" marR="0" lvl="3" indent="0" algn="r">
              <a:spcBef>
                <a:spcPts val="0"/>
              </a:spcBef>
              <a:spcAft>
                <a:spcPts val="0"/>
              </a:spcAft>
              <a:buNone/>
              <a:defRPr sz="1200">
                <a:solidFill>
                  <a:srgbClr val="414141"/>
                </a:solidFill>
                <a:latin typeface="Trebuchet MS"/>
                <a:ea typeface="Trebuchet MS"/>
                <a:cs typeface="Trebuchet MS"/>
                <a:sym typeface="Trebuchet MS"/>
              </a:defRPr>
            </a:lvl4pPr>
            <a:lvl5pPr marL="0" marR="0" lvl="4" indent="0" algn="r">
              <a:spcBef>
                <a:spcPts val="0"/>
              </a:spcBef>
              <a:spcAft>
                <a:spcPts val="0"/>
              </a:spcAft>
              <a:buNone/>
              <a:defRPr sz="1200">
                <a:solidFill>
                  <a:srgbClr val="414141"/>
                </a:solidFill>
                <a:latin typeface="Trebuchet MS"/>
                <a:ea typeface="Trebuchet MS"/>
                <a:cs typeface="Trebuchet MS"/>
                <a:sym typeface="Trebuchet MS"/>
              </a:defRPr>
            </a:lvl5pPr>
            <a:lvl6pPr marL="0" marR="0" lvl="5" indent="0" algn="r">
              <a:spcBef>
                <a:spcPts val="0"/>
              </a:spcBef>
              <a:spcAft>
                <a:spcPts val="0"/>
              </a:spcAft>
              <a:buNone/>
              <a:defRPr sz="1200">
                <a:solidFill>
                  <a:srgbClr val="414141"/>
                </a:solidFill>
                <a:latin typeface="Trebuchet MS"/>
                <a:ea typeface="Trebuchet MS"/>
                <a:cs typeface="Trebuchet MS"/>
                <a:sym typeface="Trebuchet MS"/>
              </a:defRPr>
            </a:lvl6pPr>
            <a:lvl7pPr marL="0" marR="0" lvl="6" indent="0" algn="r">
              <a:spcBef>
                <a:spcPts val="0"/>
              </a:spcBef>
              <a:spcAft>
                <a:spcPts val="0"/>
              </a:spcAft>
              <a:buNone/>
              <a:defRPr sz="1200">
                <a:solidFill>
                  <a:srgbClr val="414141"/>
                </a:solidFill>
                <a:latin typeface="Trebuchet MS"/>
                <a:ea typeface="Trebuchet MS"/>
                <a:cs typeface="Trebuchet MS"/>
                <a:sym typeface="Trebuchet MS"/>
              </a:defRPr>
            </a:lvl7pPr>
            <a:lvl8pPr marL="0" marR="0" lvl="7" indent="0" algn="r">
              <a:spcBef>
                <a:spcPts val="0"/>
              </a:spcBef>
              <a:spcAft>
                <a:spcPts val="0"/>
              </a:spcAft>
              <a:buNone/>
              <a:defRPr sz="1200">
                <a:solidFill>
                  <a:srgbClr val="414141"/>
                </a:solidFill>
                <a:latin typeface="Trebuchet MS"/>
                <a:ea typeface="Trebuchet MS"/>
                <a:cs typeface="Trebuchet MS"/>
                <a:sym typeface="Trebuchet MS"/>
              </a:defRPr>
            </a:lvl8pPr>
            <a:lvl9pPr marL="0" marR="0" lvl="8" indent="0" algn="r">
              <a:spcBef>
                <a:spcPts val="0"/>
              </a:spcBef>
              <a:spcAft>
                <a:spcPts val="0"/>
              </a:spcAft>
              <a:buNone/>
              <a:defRPr sz="1200">
                <a:solidFill>
                  <a:srgbClr val="41414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8649257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p:nvPr/>
        </p:nvSpPr>
        <p:spPr>
          <a:xfrm>
            <a:off x="0" y="762000"/>
            <a:ext cx="12192000" cy="46038"/>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1" name="Google Shape;11;p12"/>
          <p:cNvSpPr/>
          <p:nvPr/>
        </p:nvSpPr>
        <p:spPr>
          <a:xfrm>
            <a:off x="0" y="0"/>
            <a:ext cx="12192000" cy="762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12" name="Google Shape;12;p12"/>
          <p:cNvSpPr txBox="1">
            <a:spLocks noGrp="1"/>
          </p:cNvSpPr>
          <p:nvPr>
            <p:ph type="title"/>
          </p:nvPr>
        </p:nvSpPr>
        <p:spPr>
          <a:xfrm>
            <a:off x="203200" y="152400"/>
            <a:ext cx="11379200" cy="533400"/>
          </a:xfrm>
          <a:prstGeom prst="rect">
            <a:avLst/>
          </a:prstGeom>
          <a:noFill/>
          <a:ln>
            <a:noFill/>
          </a:ln>
        </p:spPr>
        <p:txBody>
          <a:bodyPr spcFirstLastPara="1" wrap="square" lIns="91425" tIns="45700" rIns="45700" bIns="45700" anchor="ctr" anchorCtr="0">
            <a:normAutofit/>
          </a:bodyPr>
          <a:lstStyle>
            <a:lvl1pPr marR="0" lvl="0" algn="l" rtl="0">
              <a:spcBef>
                <a:spcPts val="0"/>
              </a:spcBef>
              <a:spcAft>
                <a:spcPts val="0"/>
              </a:spcAft>
              <a:buSzPts val="1400"/>
              <a:buNone/>
              <a:defRPr sz="4500" b="1" i="0" u="none" strike="noStrike" cap="none">
                <a:solidFill>
                  <a:srgbClr val="FFC800"/>
                </a:solidFill>
                <a:latin typeface="Corbel"/>
                <a:ea typeface="Corbel"/>
                <a:cs typeface="Corbel"/>
                <a:sym typeface="Corbel"/>
              </a:defRPr>
            </a:lvl1pPr>
            <a:lvl2pPr marR="0" lvl="1" algn="l" rtl="0">
              <a:spcBef>
                <a:spcPts val="0"/>
              </a:spcBef>
              <a:spcAft>
                <a:spcPts val="0"/>
              </a:spcAft>
              <a:buSzPts val="1400"/>
              <a:buNone/>
              <a:defRPr sz="4500" b="1" i="0" u="none" strike="noStrike" cap="none">
                <a:solidFill>
                  <a:srgbClr val="FFC800"/>
                </a:solidFill>
                <a:latin typeface="Corbel"/>
                <a:ea typeface="Corbel"/>
                <a:cs typeface="Corbel"/>
                <a:sym typeface="Corbel"/>
              </a:defRPr>
            </a:lvl2pPr>
            <a:lvl3pPr marR="0" lvl="2" algn="l" rtl="0">
              <a:spcBef>
                <a:spcPts val="0"/>
              </a:spcBef>
              <a:spcAft>
                <a:spcPts val="0"/>
              </a:spcAft>
              <a:buSzPts val="1400"/>
              <a:buNone/>
              <a:defRPr sz="4500" b="1" i="0" u="none" strike="noStrike" cap="none">
                <a:solidFill>
                  <a:srgbClr val="FFC800"/>
                </a:solidFill>
                <a:latin typeface="Corbel"/>
                <a:ea typeface="Corbel"/>
                <a:cs typeface="Corbel"/>
                <a:sym typeface="Corbel"/>
              </a:defRPr>
            </a:lvl3pPr>
            <a:lvl4pPr marR="0" lvl="3" algn="l" rtl="0">
              <a:spcBef>
                <a:spcPts val="0"/>
              </a:spcBef>
              <a:spcAft>
                <a:spcPts val="0"/>
              </a:spcAft>
              <a:buSzPts val="1400"/>
              <a:buNone/>
              <a:defRPr sz="4500" b="1" i="0" u="none" strike="noStrike" cap="none">
                <a:solidFill>
                  <a:srgbClr val="FFC800"/>
                </a:solidFill>
                <a:latin typeface="Corbel"/>
                <a:ea typeface="Corbel"/>
                <a:cs typeface="Corbel"/>
                <a:sym typeface="Corbel"/>
              </a:defRPr>
            </a:lvl4pPr>
            <a:lvl5pPr marR="0" lvl="4" algn="l" rtl="0">
              <a:spcBef>
                <a:spcPts val="0"/>
              </a:spcBef>
              <a:spcAft>
                <a:spcPts val="0"/>
              </a:spcAft>
              <a:buSzPts val="1400"/>
              <a:buNone/>
              <a:defRPr sz="4500" b="1" i="0" u="none" strike="noStrike" cap="none">
                <a:solidFill>
                  <a:srgbClr val="FFC800"/>
                </a:solidFill>
                <a:latin typeface="Corbel"/>
                <a:ea typeface="Corbel"/>
                <a:cs typeface="Corbel"/>
                <a:sym typeface="Corbel"/>
              </a:defRPr>
            </a:lvl5pPr>
            <a:lvl6pPr marR="0" lvl="5" algn="l" rtl="0">
              <a:spcBef>
                <a:spcPts val="0"/>
              </a:spcBef>
              <a:spcAft>
                <a:spcPts val="0"/>
              </a:spcAft>
              <a:buSzPts val="1400"/>
              <a:buNone/>
              <a:defRPr sz="4500" b="1" i="0" u="none" strike="noStrike" cap="none">
                <a:solidFill>
                  <a:srgbClr val="FFC800"/>
                </a:solidFill>
                <a:latin typeface="Corbel"/>
                <a:ea typeface="Corbel"/>
                <a:cs typeface="Corbel"/>
                <a:sym typeface="Corbel"/>
              </a:defRPr>
            </a:lvl6pPr>
            <a:lvl7pPr marR="0" lvl="6" algn="l" rtl="0">
              <a:spcBef>
                <a:spcPts val="0"/>
              </a:spcBef>
              <a:spcAft>
                <a:spcPts val="0"/>
              </a:spcAft>
              <a:buSzPts val="1400"/>
              <a:buNone/>
              <a:defRPr sz="4500" b="1" i="0" u="none" strike="noStrike" cap="none">
                <a:solidFill>
                  <a:srgbClr val="FFC800"/>
                </a:solidFill>
                <a:latin typeface="Corbel"/>
                <a:ea typeface="Corbel"/>
                <a:cs typeface="Corbel"/>
                <a:sym typeface="Corbel"/>
              </a:defRPr>
            </a:lvl7pPr>
            <a:lvl8pPr marR="0" lvl="7" algn="l" rtl="0">
              <a:spcBef>
                <a:spcPts val="0"/>
              </a:spcBef>
              <a:spcAft>
                <a:spcPts val="0"/>
              </a:spcAft>
              <a:buSzPts val="1400"/>
              <a:buNone/>
              <a:defRPr sz="4500" b="1" i="0" u="none" strike="noStrike" cap="none">
                <a:solidFill>
                  <a:srgbClr val="FFC800"/>
                </a:solidFill>
                <a:latin typeface="Corbel"/>
                <a:ea typeface="Corbel"/>
                <a:cs typeface="Corbel"/>
                <a:sym typeface="Corbel"/>
              </a:defRPr>
            </a:lvl8pPr>
            <a:lvl9pPr marR="0" lvl="8" algn="l" rtl="0">
              <a:spcBef>
                <a:spcPts val="0"/>
              </a:spcBef>
              <a:spcAft>
                <a:spcPts val="0"/>
              </a:spcAft>
              <a:buSzPts val="1400"/>
              <a:buNone/>
              <a:defRPr sz="4500" b="1" i="0" u="none" strike="noStrike" cap="none">
                <a:solidFill>
                  <a:srgbClr val="FFC800"/>
                </a:solidFill>
                <a:latin typeface="Corbel"/>
                <a:ea typeface="Corbel"/>
                <a:cs typeface="Corbel"/>
                <a:sym typeface="Corbel"/>
              </a:defRPr>
            </a:lvl9pPr>
          </a:lstStyle>
          <a:p>
            <a:endParaRPr/>
          </a:p>
        </p:txBody>
      </p:sp>
      <p:sp>
        <p:nvSpPr>
          <p:cNvPr id="13" name="Google Shape;13;p12"/>
          <p:cNvSpPr txBox="1">
            <a:spLocks noGrp="1"/>
          </p:cNvSpPr>
          <p:nvPr>
            <p:ph type="body" idx="1"/>
          </p:nvPr>
        </p:nvSpPr>
        <p:spPr>
          <a:xfrm>
            <a:off x="203200" y="838200"/>
            <a:ext cx="11379200" cy="5562600"/>
          </a:xfrm>
          <a:prstGeom prst="rect">
            <a:avLst/>
          </a:prstGeom>
          <a:noFill/>
          <a:ln>
            <a:noFill/>
          </a:ln>
        </p:spPr>
        <p:txBody>
          <a:bodyPr spcFirstLastPara="1" wrap="square" lIns="54850" tIns="91425" rIns="91425" bIns="45700" anchor="t" anchorCtr="0">
            <a:noAutofit/>
          </a:bodyPr>
          <a:lstStyle>
            <a:lvl1pPr marL="457200" marR="0" lvl="0" indent="-391160" algn="l" rtl="0">
              <a:spcBef>
                <a:spcPts val="0"/>
              </a:spcBef>
              <a:spcAft>
                <a:spcPts val="0"/>
              </a:spcAft>
              <a:buClr>
                <a:schemeClr val="accent1"/>
              </a:buClr>
              <a:buSzPts val="2560"/>
              <a:buFont typeface="Noto Sans Symbols"/>
              <a:buChar char="◼"/>
              <a:defRPr sz="3200" b="0" i="0" u="none" strike="noStrike" cap="none">
                <a:solidFill>
                  <a:srgbClr val="FFFF00"/>
                </a:solidFill>
                <a:latin typeface="Corbel"/>
                <a:ea typeface="Corbel"/>
                <a:cs typeface="Corbel"/>
                <a:sym typeface="Corbel"/>
              </a:defRPr>
            </a:lvl1pPr>
            <a:lvl2pPr marL="914400" marR="0" lvl="1" indent="-388619" algn="l" rtl="0">
              <a:spcBef>
                <a:spcPts val="560"/>
              </a:spcBef>
              <a:spcAft>
                <a:spcPts val="0"/>
              </a:spcAft>
              <a:buClr>
                <a:schemeClr val="accent2"/>
              </a:buClr>
              <a:buSzPts val="2520"/>
              <a:buFont typeface="Noto Sans Symbols"/>
              <a:buChar char="▪"/>
              <a:defRPr sz="2800" b="0" i="0" u="none" strike="noStrike" cap="none">
                <a:solidFill>
                  <a:srgbClr val="FFFF00"/>
                </a:solidFill>
                <a:latin typeface="Corbel"/>
                <a:ea typeface="Corbel"/>
                <a:cs typeface="Corbel"/>
                <a:sym typeface="Corbel"/>
              </a:defRPr>
            </a:lvl2pPr>
            <a:lvl3pPr marL="1371600" marR="0" lvl="2" indent="-381000" algn="l" rtl="0">
              <a:spcBef>
                <a:spcPts val="480"/>
              </a:spcBef>
              <a:spcAft>
                <a:spcPts val="0"/>
              </a:spcAft>
              <a:buClr>
                <a:srgbClr val="E66C7D"/>
              </a:buClr>
              <a:buSzPts val="2400"/>
              <a:buFont typeface="Arial"/>
              <a:buChar char="▪"/>
              <a:defRPr sz="2400" b="0" i="0" u="none" strike="noStrike" cap="none">
                <a:solidFill>
                  <a:srgbClr val="FFFF00"/>
                </a:solidFill>
                <a:latin typeface="Corbel"/>
                <a:ea typeface="Corbel"/>
                <a:cs typeface="Corbel"/>
                <a:sym typeface="Corbel"/>
              </a:defRPr>
            </a:lvl3pPr>
            <a:lvl4pPr marL="1828800" marR="0" lvl="3" indent="-355600" algn="l" rtl="0">
              <a:spcBef>
                <a:spcPts val="400"/>
              </a:spcBef>
              <a:spcAft>
                <a:spcPts val="0"/>
              </a:spcAft>
              <a:buClr>
                <a:srgbClr val="6BB76D"/>
              </a:buClr>
              <a:buSzPts val="2000"/>
              <a:buFont typeface="Arial"/>
              <a:buChar char="▪"/>
              <a:defRPr sz="2000" b="0" i="0" u="none" strike="noStrike" cap="none">
                <a:solidFill>
                  <a:srgbClr val="FFFF00"/>
                </a:solidFill>
                <a:latin typeface="Corbel"/>
                <a:ea typeface="Corbel"/>
                <a:cs typeface="Corbel"/>
                <a:sym typeface="Corbel"/>
              </a:defRPr>
            </a:lvl4pPr>
            <a:lvl5pPr marL="2286000" marR="0" lvl="4" indent="-355600" algn="l" rtl="0">
              <a:spcBef>
                <a:spcPts val="400"/>
              </a:spcBef>
              <a:spcAft>
                <a:spcPts val="0"/>
              </a:spcAft>
              <a:buClr>
                <a:srgbClr val="E88651"/>
              </a:buClr>
              <a:buSzPts val="2000"/>
              <a:buFont typeface="Noto Sans Symbols"/>
              <a:buChar char="🢝"/>
              <a:defRPr sz="2000" b="0" i="0" u="none" strike="noStrike" cap="none">
                <a:solidFill>
                  <a:srgbClr val="FFFF00"/>
                </a:solidFill>
                <a:latin typeface="Corbel"/>
                <a:ea typeface="Corbel"/>
                <a:cs typeface="Corbel"/>
                <a:sym typeface="Corbel"/>
              </a:defRPr>
            </a:lvl5pPr>
            <a:lvl6pPr marL="2743200" marR="0" lvl="5" indent="-355600" algn="l" rtl="0">
              <a:spcBef>
                <a:spcPts val="400"/>
              </a:spcBef>
              <a:spcAft>
                <a:spcPts val="0"/>
              </a:spcAft>
              <a:buClr>
                <a:schemeClr val="accent6"/>
              </a:buClr>
              <a:buSzPts val="2000"/>
              <a:buFont typeface="Noto Sans Symbols"/>
              <a:buChar char="●"/>
              <a:defRPr sz="2000" b="0" i="0" u="none" strike="noStrike" cap="none">
                <a:solidFill>
                  <a:schemeClr val="lt1"/>
                </a:solidFill>
                <a:latin typeface="Corbel"/>
                <a:ea typeface="Corbel"/>
                <a:cs typeface="Corbel"/>
                <a:sym typeface="Corbe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Corbel"/>
                <a:ea typeface="Corbel"/>
                <a:cs typeface="Corbel"/>
                <a:sym typeface="Corbel"/>
              </a:defRPr>
            </a:lvl7pPr>
            <a:lvl8pPr marL="3657600" marR="0" lvl="7"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Corbel"/>
                <a:ea typeface="Corbel"/>
                <a:cs typeface="Corbel"/>
                <a:sym typeface="Corbel"/>
              </a:defRPr>
            </a:lvl8pPr>
            <a:lvl9pPr marL="4114800" marR="0" lvl="8"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Corbel"/>
                <a:ea typeface="Corbel"/>
                <a:cs typeface="Corbel"/>
                <a:sym typeface="Corbel"/>
              </a:defRPr>
            </a:lvl9pPr>
          </a:lstStyle>
          <a:p>
            <a:endParaRPr/>
          </a:p>
        </p:txBody>
      </p:sp>
      <p:sp>
        <p:nvSpPr>
          <p:cNvPr id="14" name="Google Shape;14;p12"/>
          <p:cNvSpPr txBox="1">
            <a:spLocks noGrp="1"/>
          </p:cNvSpPr>
          <p:nvPr>
            <p:ph type="dt" idx="10"/>
          </p:nvPr>
        </p:nvSpPr>
        <p:spPr>
          <a:xfrm>
            <a:off x="609600" y="6477000"/>
            <a:ext cx="2844800" cy="274638"/>
          </a:xfrm>
          <a:prstGeom prst="rect">
            <a:avLst/>
          </a:prstGeom>
          <a:noFill/>
          <a:ln>
            <a:noFill/>
          </a:ln>
        </p:spPr>
        <p:txBody>
          <a:bodyPr spcFirstLastPara="1" wrap="square" lIns="109725" tIns="45700" rIns="45700" bIns="0" anchor="b" anchorCtr="0">
            <a:noAutofit/>
          </a:bodyPr>
          <a:lstStyle>
            <a:lvl1pPr marR="0" lvl="0" algn="l" rtl="0">
              <a:spcBef>
                <a:spcPts val="0"/>
              </a:spcBef>
              <a:spcAft>
                <a:spcPts val="0"/>
              </a:spcAft>
              <a:buSzPts val="1400"/>
              <a:buNone/>
              <a:defRPr sz="12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5" name="Google Shape;15;p12"/>
          <p:cNvSpPr txBox="1">
            <a:spLocks noGrp="1"/>
          </p:cNvSpPr>
          <p:nvPr>
            <p:ph type="ftr" idx="11"/>
          </p:nvPr>
        </p:nvSpPr>
        <p:spPr>
          <a:xfrm>
            <a:off x="3520018" y="6477000"/>
            <a:ext cx="7344833" cy="274638"/>
          </a:xfrm>
          <a:prstGeom prst="rect">
            <a:avLst/>
          </a:prstGeom>
          <a:noFill/>
          <a:ln>
            <a:noFill/>
          </a:ln>
        </p:spPr>
        <p:txBody>
          <a:bodyPr spcFirstLastPara="1" wrap="square" lIns="45700" tIns="45700" rIns="45700" bIns="0" anchor="b" anchorCtr="0">
            <a:noAutofit/>
          </a:bodyPr>
          <a:lstStyle>
            <a:lvl1pPr marR="0" lvl="0" algn="l" rtl="0">
              <a:spcBef>
                <a:spcPts val="0"/>
              </a:spcBef>
              <a:spcAft>
                <a:spcPts val="0"/>
              </a:spcAft>
              <a:buSzPts val="1400"/>
              <a:buNone/>
              <a:defRPr sz="120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6" name="Google Shape;16;p12"/>
          <p:cNvSpPr txBox="1">
            <a:spLocks noGrp="1"/>
          </p:cNvSpPr>
          <p:nvPr>
            <p:ph type="sldNum" idx="12"/>
          </p:nvPr>
        </p:nvSpPr>
        <p:spPr>
          <a:xfrm>
            <a:off x="10938934" y="6477000"/>
            <a:ext cx="977900" cy="274638"/>
          </a:xfrm>
          <a:prstGeom prst="rect">
            <a:avLst/>
          </a:prstGeom>
          <a:noFill/>
          <a:ln>
            <a:noFill/>
          </a:ln>
        </p:spPr>
        <p:txBody>
          <a:bodyPr spcFirstLastPara="1" wrap="square" lIns="91425" tIns="45700" rIns="91425" bIns="0" anchor="b" anchorCtr="0">
            <a:noAutofit/>
          </a:bodyPr>
          <a:lstStyle>
            <a:lvl1pPr marL="0" marR="0" lvl="0" indent="0" algn="r" rtl="0">
              <a:spcBef>
                <a:spcPts val="0"/>
              </a:spcBef>
              <a:spcAft>
                <a:spcPts val="0"/>
              </a:spcAft>
              <a:buNone/>
              <a:defRPr sz="1200" b="0" i="0" u="none" strike="noStrike" cap="none">
                <a:solidFill>
                  <a:schemeClr val="lt1"/>
                </a:solidFill>
                <a:latin typeface="Trebuchet MS"/>
                <a:ea typeface="Trebuchet MS"/>
                <a:cs typeface="Trebuchet MS"/>
                <a:sym typeface="Trebuchet MS"/>
              </a:defRPr>
            </a:lvl1pPr>
            <a:lvl2pPr marL="0" marR="0" lvl="1" indent="0" algn="r" rtl="0">
              <a:spcBef>
                <a:spcPts val="0"/>
              </a:spcBef>
              <a:spcAft>
                <a:spcPts val="0"/>
              </a:spcAft>
              <a:buNone/>
              <a:defRPr sz="1200" b="0" i="0" u="none" strike="noStrike" cap="none">
                <a:solidFill>
                  <a:schemeClr val="lt1"/>
                </a:solidFill>
                <a:latin typeface="Trebuchet MS"/>
                <a:ea typeface="Trebuchet MS"/>
                <a:cs typeface="Trebuchet MS"/>
                <a:sym typeface="Trebuchet MS"/>
              </a:defRPr>
            </a:lvl2pPr>
            <a:lvl3pPr marL="0" marR="0" lvl="2" indent="0" algn="r" rtl="0">
              <a:spcBef>
                <a:spcPts val="0"/>
              </a:spcBef>
              <a:spcAft>
                <a:spcPts val="0"/>
              </a:spcAft>
              <a:buNone/>
              <a:defRPr sz="1200" b="0" i="0" u="none" strike="noStrike" cap="none">
                <a:solidFill>
                  <a:schemeClr val="lt1"/>
                </a:solidFill>
                <a:latin typeface="Trebuchet MS"/>
                <a:ea typeface="Trebuchet MS"/>
                <a:cs typeface="Trebuchet MS"/>
                <a:sym typeface="Trebuchet MS"/>
              </a:defRPr>
            </a:lvl3pPr>
            <a:lvl4pPr marL="0" marR="0" lvl="3" indent="0" algn="r" rtl="0">
              <a:spcBef>
                <a:spcPts val="0"/>
              </a:spcBef>
              <a:spcAft>
                <a:spcPts val="0"/>
              </a:spcAft>
              <a:buNone/>
              <a:defRPr sz="1200" b="0" i="0" u="none" strike="noStrike" cap="none">
                <a:solidFill>
                  <a:schemeClr val="lt1"/>
                </a:solidFill>
                <a:latin typeface="Trebuchet MS"/>
                <a:ea typeface="Trebuchet MS"/>
                <a:cs typeface="Trebuchet MS"/>
                <a:sym typeface="Trebuchet MS"/>
              </a:defRPr>
            </a:lvl4pPr>
            <a:lvl5pPr marL="0" marR="0" lvl="4" indent="0" algn="r" rtl="0">
              <a:spcBef>
                <a:spcPts val="0"/>
              </a:spcBef>
              <a:spcAft>
                <a:spcPts val="0"/>
              </a:spcAft>
              <a:buNone/>
              <a:defRPr sz="1200" b="0" i="0" u="none" strike="noStrike" cap="none">
                <a:solidFill>
                  <a:schemeClr val="lt1"/>
                </a:solidFill>
                <a:latin typeface="Trebuchet MS"/>
                <a:ea typeface="Trebuchet MS"/>
                <a:cs typeface="Trebuchet MS"/>
                <a:sym typeface="Trebuchet MS"/>
              </a:defRPr>
            </a:lvl5pPr>
            <a:lvl6pPr marL="0" marR="0" lvl="5" indent="0" algn="r" rtl="0">
              <a:spcBef>
                <a:spcPts val="0"/>
              </a:spcBef>
              <a:spcAft>
                <a:spcPts val="0"/>
              </a:spcAft>
              <a:buNone/>
              <a:defRPr sz="1200" b="0" i="0" u="none" strike="noStrike" cap="none">
                <a:solidFill>
                  <a:schemeClr val="lt1"/>
                </a:solidFill>
                <a:latin typeface="Trebuchet MS"/>
                <a:ea typeface="Trebuchet MS"/>
                <a:cs typeface="Trebuchet MS"/>
                <a:sym typeface="Trebuchet MS"/>
              </a:defRPr>
            </a:lvl6pPr>
            <a:lvl7pPr marL="0" marR="0" lvl="6" indent="0" algn="r" rtl="0">
              <a:spcBef>
                <a:spcPts val="0"/>
              </a:spcBef>
              <a:spcAft>
                <a:spcPts val="0"/>
              </a:spcAft>
              <a:buNone/>
              <a:defRPr sz="1200" b="0" i="0" u="none" strike="noStrike" cap="none">
                <a:solidFill>
                  <a:schemeClr val="lt1"/>
                </a:solidFill>
                <a:latin typeface="Trebuchet MS"/>
                <a:ea typeface="Trebuchet MS"/>
                <a:cs typeface="Trebuchet MS"/>
                <a:sym typeface="Trebuchet MS"/>
              </a:defRPr>
            </a:lvl7pPr>
            <a:lvl8pPr marL="0" marR="0" lvl="7" indent="0" algn="r" rtl="0">
              <a:spcBef>
                <a:spcPts val="0"/>
              </a:spcBef>
              <a:spcAft>
                <a:spcPts val="0"/>
              </a:spcAft>
              <a:buNone/>
              <a:defRPr sz="1200" b="0" i="0" u="none" strike="noStrike" cap="none">
                <a:solidFill>
                  <a:schemeClr val="lt1"/>
                </a:solidFill>
                <a:latin typeface="Trebuchet MS"/>
                <a:ea typeface="Trebuchet MS"/>
                <a:cs typeface="Trebuchet MS"/>
                <a:sym typeface="Trebuchet MS"/>
              </a:defRPr>
            </a:lvl8pPr>
            <a:lvl9pPr marL="0" marR="0" lvl="8" indent="0" algn="r" rtl="0">
              <a:spcBef>
                <a:spcPts val="0"/>
              </a:spcBef>
              <a:spcAft>
                <a:spcPts val="0"/>
              </a:spcAft>
              <a:buNone/>
              <a:defRPr sz="1200" b="0" i="0" u="none" strike="noStrike" cap="none">
                <a:solidFill>
                  <a:schemeClr val="lt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31730826"/>
      </p:ext>
    </p:extLst>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
        <p:cNvGrpSpPr/>
        <p:nvPr/>
      </p:nvGrpSpPr>
      <p:grpSpPr>
        <a:xfrm>
          <a:off x="0" y="0"/>
          <a:ext cx="0" cy="0"/>
          <a:chOff x="0" y="0"/>
          <a:chExt cx="0" cy="0"/>
        </a:xfrm>
      </p:grpSpPr>
      <p:sp>
        <p:nvSpPr>
          <p:cNvPr id="26" name="Google Shape;26;p11"/>
          <p:cNvSpPr/>
          <p:nvPr/>
        </p:nvSpPr>
        <p:spPr>
          <a:xfrm>
            <a:off x="0" y="762000"/>
            <a:ext cx="12192000" cy="46038"/>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7" name="Google Shape;27;p11"/>
          <p:cNvSpPr/>
          <p:nvPr/>
        </p:nvSpPr>
        <p:spPr>
          <a:xfrm>
            <a:off x="0" y="0"/>
            <a:ext cx="12192000" cy="762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8" name="Google Shape;28;p11"/>
          <p:cNvSpPr txBox="1">
            <a:spLocks noGrp="1"/>
          </p:cNvSpPr>
          <p:nvPr>
            <p:ph type="title"/>
          </p:nvPr>
        </p:nvSpPr>
        <p:spPr>
          <a:xfrm>
            <a:off x="203200" y="152400"/>
            <a:ext cx="11379200" cy="533400"/>
          </a:xfrm>
          <a:prstGeom prst="rect">
            <a:avLst/>
          </a:prstGeom>
          <a:noFill/>
          <a:ln>
            <a:noFill/>
          </a:ln>
        </p:spPr>
        <p:txBody>
          <a:bodyPr spcFirstLastPara="1" wrap="square" lIns="91425" tIns="45700" rIns="45700" bIns="45700" anchor="ctr" anchorCtr="0">
            <a:normAutofit/>
          </a:bodyPr>
          <a:lstStyle>
            <a:lvl1pPr marR="0" lvl="0" algn="l" rtl="0">
              <a:spcBef>
                <a:spcPts val="0"/>
              </a:spcBef>
              <a:spcAft>
                <a:spcPts val="0"/>
              </a:spcAft>
              <a:buSzPts val="1400"/>
              <a:buNone/>
              <a:defRPr sz="4500" b="1" i="0" u="none" strike="noStrike" cap="none">
                <a:solidFill>
                  <a:srgbClr val="FFC800"/>
                </a:solidFill>
                <a:latin typeface="Corbel"/>
                <a:ea typeface="Corbel"/>
                <a:cs typeface="Corbel"/>
                <a:sym typeface="Corbel"/>
              </a:defRPr>
            </a:lvl1pPr>
            <a:lvl2pPr marR="0" lvl="1" algn="l" rtl="0">
              <a:spcBef>
                <a:spcPts val="0"/>
              </a:spcBef>
              <a:spcAft>
                <a:spcPts val="0"/>
              </a:spcAft>
              <a:buSzPts val="1400"/>
              <a:buNone/>
              <a:defRPr sz="4500" b="1" i="0" u="none" strike="noStrike" cap="none">
                <a:solidFill>
                  <a:srgbClr val="FFC800"/>
                </a:solidFill>
                <a:latin typeface="Corbel"/>
                <a:ea typeface="Corbel"/>
                <a:cs typeface="Corbel"/>
                <a:sym typeface="Corbel"/>
              </a:defRPr>
            </a:lvl2pPr>
            <a:lvl3pPr marR="0" lvl="2" algn="l" rtl="0">
              <a:spcBef>
                <a:spcPts val="0"/>
              </a:spcBef>
              <a:spcAft>
                <a:spcPts val="0"/>
              </a:spcAft>
              <a:buSzPts val="1400"/>
              <a:buNone/>
              <a:defRPr sz="4500" b="1" i="0" u="none" strike="noStrike" cap="none">
                <a:solidFill>
                  <a:srgbClr val="FFC800"/>
                </a:solidFill>
                <a:latin typeface="Corbel"/>
                <a:ea typeface="Corbel"/>
                <a:cs typeface="Corbel"/>
                <a:sym typeface="Corbel"/>
              </a:defRPr>
            </a:lvl3pPr>
            <a:lvl4pPr marR="0" lvl="3" algn="l" rtl="0">
              <a:spcBef>
                <a:spcPts val="0"/>
              </a:spcBef>
              <a:spcAft>
                <a:spcPts val="0"/>
              </a:spcAft>
              <a:buSzPts val="1400"/>
              <a:buNone/>
              <a:defRPr sz="4500" b="1" i="0" u="none" strike="noStrike" cap="none">
                <a:solidFill>
                  <a:srgbClr val="FFC800"/>
                </a:solidFill>
                <a:latin typeface="Corbel"/>
                <a:ea typeface="Corbel"/>
                <a:cs typeface="Corbel"/>
                <a:sym typeface="Corbel"/>
              </a:defRPr>
            </a:lvl4pPr>
            <a:lvl5pPr marR="0" lvl="4" algn="l" rtl="0">
              <a:spcBef>
                <a:spcPts val="0"/>
              </a:spcBef>
              <a:spcAft>
                <a:spcPts val="0"/>
              </a:spcAft>
              <a:buSzPts val="1400"/>
              <a:buNone/>
              <a:defRPr sz="4500" b="1" i="0" u="none" strike="noStrike" cap="none">
                <a:solidFill>
                  <a:srgbClr val="FFC800"/>
                </a:solidFill>
                <a:latin typeface="Corbel"/>
                <a:ea typeface="Corbel"/>
                <a:cs typeface="Corbel"/>
                <a:sym typeface="Corbel"/>
              </a:defRPr>
            </a:lvl5pPr>
            <a:lvl6pPr marR="0" lvl="5" algn="l" rtl="0">
              <a:spcBef>
                <a:spcPts val="0"/>
              </a:spcBef>
              <a:spcAft>
                <a:spcPts val="0"/>
              </a:spcAft>
              <a:buSzPts val="1400"/>
              <a:buNone/>
              <a:defRPr sz="4500" b="1" i="0" u="none" strike="noStrike" cap="none">
                <a:solidFill>
                  <a:srgbClr val="FFC800"/>
                </a:solidFill>
                <a:latin typeface="Corbel"/>
                <a:ea typeface="Corbel"/>
                <a:cs typeface="Corbel"/>
                <a:sym typeface="Corbel"/>
              </a:defRPr>
            </a:lvl6pPr>
            <a:lvl7pPr marR="0" lvl="6" algn="l" rtl="0">
              <a:spcBef>
                <a:spcPts val="0"/>
              </a:spcBef>
              <a:spcAft>
                <a:spcPts val="0"/>
              </a:spcAft>
              <a:buSzPts val="1400"/>
              <a:buNone/>
              <a:defRPr sz="4500" b="1" i="0" u="none" strike="noStrike" cap="none">
                <a:solidFill>
                  <a:srgbClr val="FFC800"/>
                </a:solidFill>
                <a:latin typeface="Corbel"/>
                <a:ea typeface="Corbel"/>
                <a:cs typeface="Corbel"/>
                <a:sym typeface="Corbel"/>
              </a:defRPr>
            </a:lvl7pPr>
            <a:lvl8pPr marR="0" lvl="7" algn="l" rtl="0">
              <a:spcBef>
                <a:spcPts val="0"/>
              </a:spcBef>
              <a:spcAft>
                <a:spcPts val="0"/>
              </a:spcAft>
              <a:buSzPts val="1400"/>
              <a:buNone/>
              <a:defRPr sz="4500" b="1" i="0" u="none" strike="noStrike" cap="none">
                <a:solidFill>
                  <a:srgbClr val="FFC800"/>
                </a:solidFill>
                <a:latin typeface="Corbel"/>
                <a:ea typeface="Corbel"/>
                <a:cs typeface="Corbel"/>
                <a:sym typeface="Corbel"/>
              </a:defRPr>
            </a:lvl8pPr>
            <a:lvl9pPr marR="0" lvl="8" algn="l" rtl="0">
              <a:spcBef>
                <a:spcPts val="0"/>
              </a:spcBef>
              <a:spcAft>
                <a:spcPts val="0"/>
              </a:spcAft>
              <a:buSzPts val="1400"/>
              <a:buNone/>
              <a:defRPr sz="4500" b="1" i="0" u="none" strike="noStrike" cap="none">
                <a:solidFill>
                  <a:srgbClr val="FFC800"/>
                </a:solidFill>
                <a:latin typeface="Corbel"/>
                <a:ea typeface="Corbel"/>
                <a:cs typeface="Corbel"/>
                <a:sym typeface="Corbel"/>
              </a:defRPr>
            </a:lvl9pPr>
          </a:lstStyle>
          <a:p>
            <a:endParaRPr/>
          </a:p>
        </p:txBody>
      </p:sp>
      <p:sp>
        <p:nvSpPr>
          <p:cNvPr id="29" name="Google Shape;29;p11"/>
          <p:cNvSpPr txBox="1">
            <a:spLocks noGrp="1"/>
          </p:cNvSpPr>
          <p:nvPr>
            <p:ph type="body" idx="1"/>
          </p:nvPr>
        </p:nvSpPr>
        <p:spPr>
          <a:xfrm>
            <a:off x="203200" y="838200"/>
            <a:ext cx="11379200" cy="5562600"/>
          </a:xfrm>
          <a:prstGeom prst="rect">
            <a:avLst/>
          </a:prstGeom>
          <a:noFill/>
          <a:ln>
            <a:noFill/>
          </a:ln>
        </p:spPr>
        <p:txBody>
          <a:bodyPr spcFirstLastPara="1" wrap="square" lIns="54850" tIns="91425" rIns="91425" bIns="45700" anchor="t" anchorCtr="0">
            <a:noAutofit/>
          </a:bodyPr>
          <a:lstStyle>
            <a:lvl1pPr marL="457200" marR="0" lvl="0" indent="-391160" algn="l" rtl="0">
              <a:spcBef>
                <a:spcPts val="0"/>
              </a:spcBef>
              <a:spcAft>
                <a:spcPts val="0"/>
              </a:spcAft>
              <a:buClr>
                <a:schemeClr val="accent1"/>
              </a:buClr>
              <a:buSzPts val="2560"/>
              <a:buFont typeface="Noto Sans Symbols"/>
              <a:buChar char="◼"/>
              <a:defRPr sz="3200" b="0" i="0" u="none" strike="noStrike" cap="none">
                <a:solidFill>
                  <a:srgbClr val="FFFF00"/>
                </a:solidFill>
                <a:latin typeface="Corbel"/>
                <a:ea typeface="Corbel"/>
                <a:cs typeface="Corbel"/>
                <a:sym typeface="Corbel"/>
              </a:defRPr>
            </a:lvl1pPr>
            <a:lvl2pPr marL="914400" marR="0" lvl="1" indent="-388619" algn="l" rtl="0">
              <a:spcBef>
                <a:spcPts val="560"/>
              </a:spcBef>
              <a:spcAft>
                <a:spcPts val="0"/>
              </a:spcAft>
              <a:buClr>
                <a:schemeClr val="accent2"/>
              </a:buClr>
              <a:buSzPts val="2520"/>
              <a:buFont typeface="Noto Sans Symbols"/>
              <a:buChar char="▪"/>
              <a:defRPr sz="2800" b="0" i="0" u="none" strike="noStrike" cap="none">
                <a:solidFill>
                  <a:srgbClr val="FFFF00"/>
                </a:solidFill>
                <a:latin typeface="Corbel"/>
                <a:ea typeface="Corbel"/>
                <a:cs typeface="Corbel"/>
                <a:sym typeface="Corbel"/>
              </a:defRPr>
            </a:lvl2pPr>
            <a:lvl3pPr marL="1371600" marR="0" lvl="2" indent="-381000" algn="l" rtl="0">
              <a:spcBef>
                <a:spcPts val="480"/>
              </a:spcBef>
              <a:spcAft>
                <a:spcPts val="0"/>
              </a:spcAft>
              <a:buClr>
                <a:srgbClr val="E66C7D"/>
              </a:buClr>
              <a:buSzPts val="2400"/>
              <a:buFont typeface="Arial"/>
              <a:buChar char="▪"/>
              <a:defRPr sz="2400" b="0" i="0" u="none" strike="noStrike" cap="none">
                <a:solidFill>
                  <a:srgbClr val="FFFF00"/>
                </a:solidFill>
                <a:latin typeface="Corbel"/>
                <a:ea typeface="Corbel"/>
                <a:cs typeface="Corbel"/>
                <a:sym typeface="Corbel"/>
              </a:defRPr>
            </a:lvl3pPr>
            <a:lvl4pPr marL="1828800" marR="0" lvl="3" indent="-355600" algn="l" rtl="0">
              <a:spcBef>
                <a:spcPts val="400"/>
              </a:spcBef>
              <a:spcAft>
                <a:spcPts val="0"/>
              </a:spcAft>
              <a:buClr>
                <a:srgbClr val="6BB76D"/>
              </a:buClr>
              <a:buSzPts val="2000"/>
              <a:buFont typeface="Arial"/>
              <a:buChar char="▪"/>
              <a:defRPr sz="2000" b="0" i="0" u="none" strike="noStrike" cap="none">
                <a:solidFill>
                  <a:srgbClr val="FFFF00"/>
                </a:solidFill>
                <a:latin typeface="Corbel"/>
                <a:ea typeface="Corbel"/>
                <a:cs typeface="Corbel"/>
                <a:sym typeface="Corbel"/>
              </a:defRPr>
            </a:lvl4pPr>
            <a:lvl5pPr marL="2286000" marR="0" lvl="4" indent="-355600" algn="l" rtl="0">
              <a:spcBef>
                <a:spcPts val="400"/>
              </a:spcBef>
              <a:spcAft>
                <a:spcPts val="0"/>
              </a:spcAft>
              <a:buClr>
                <a:srgbClr val="E88651"/>
              </a:buClr>
              <a:buSzPts val="2000"/>
              <a:buFont typeface="Noto Sans Symbols"/>
              <a:buChar char="🢝"/>
              <a:defRPr sz="2000" b="0" i="0" u="none" strike="noStrike" cap="none">
                <a:solidFill>
                  <a:srgbClr val="FFFF00"/>
                </a:solidFill>
                <a:latin typeface="Corbel"/>
                <a:ea typeface="Corbel"/>
                <a:cs typeface="Corbel"/>
                <a:sym typeface="Corbel"/>
              </a:defRPr>
            </a:lvl5pPr>
            <a:lvl6pPr marL="2743200" marR="0" lvl="5"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Corbel"/>
                <a:ea typeface="Corbel"/>
                <a:cs typeface="Corbel"/>
                <a:sym typeface="Corbe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Corbel"/>
                <a:ea typeface="Corbel"/>
                <a:cs typeface="Corbel"/>
                <a:sym typeface="Corbel"/>
              </a:defRPr>
            </a:lvl7pPr>
            <a:lvl8pPr marL="3657600" marR="0" lvl="7"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Corbel"/>
                <a:ea typeface="Corbel"/>
                <a:cs typeface="Corbel"/>
                <a:sym typeface="Corbel"/>
              </a:defRPr>
            </a:lvl8pPr>
            <a:lvl9pPr marL="4114800" marR="0" lvl="8"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Corbel"/>
                <a:ea typeface="Corbel"/>
                <a:cs typeface="Corbel"/>
                <a:sym typeface="Corbel"/>
              </a:defRPr>
            </a:lvl9pPr>
          </a:lstStyle>
          <a:p>
            <a:endParaRPr/>
          </a:p>
        </p:txBody>
      </p:sp>
      <p:sp>
        <p:nvSpPr>
          <p:cNvPr id="30" name="Google Shape;30;p11"/>
          <p:cNvSpPr txBox="1">
            <a:spLocks noGrp="1"/>
          </p:cNvSpPr>
          <p:nvPr>
            <p:ph type="dt" idx="10"/>
          </p:nvPr>
        </p:nvSpPr>
        <p:spPr>
          <a:xfrm>
            <a:off x="609600" y="6477000"/>
            <a:ext cx="2844800" cy="274638"/>
          </a:xfrm>
          <a:prstGeom prst="rect">
            <a:avLst/>
          </a:prstGeom>
          <a:noFill/>
          <a:ln>
            <a:noFill/>
          </a:ln>
        </p:spPr>
        <p:txBody>
          <a:bodyPr spcFirstLastPara="1" wrap="square" lIns="109725" tIns="45700" rIns="45700" bIns="0" anchor="b" anchorCtr="0">
            <a:noAutofit/>
          </a:bodyPr>
          <a:lstStyle>
            <a:lvl1pPr marR="0" lvl="0" algn="l" rtl="0">
              <a:spcBef>
                <a:spcPts val="0"/>
              </a:spcBef>
              <a:spcAft>
                <a:spcPts val="0"/>
              </a:spcAft>
              <a:buSzPts val="1400"/>
              <a:buNone/>
              <a:defRPr sz="1200" b="0" i="0" u="none" strike="noStrike" cap="none">
                <a:solidFill>
                  <a:srgbClr val="41414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1" name="Google Shape;31;p11"/>
          <p:cNvSpPr txBox="1">
            <a:spLocks noGrp="1"/>
          </p:cNvSpPr>
          <p:nvPr>
            <p:ph type="ftr" idx="11"/>
          </p:nvPr>
        </p:nvSpPr>
        <p:spPr>
          <a:xfrm>
            <a:off x="3520018" y="6477000"/>
            <a:ext cx="7344833" cy="274638"/>
          </a:xfrm>
          <a:prstGeom prst="rect">
            <a:avLst/>
          </a:prstGeom>
          <a:noFill/>
          <a:ln>
            <a:noFill/>
          </a:ln>
        </p:spPr>
        <p:txBody>
          <a:bodyPr spcFirstLastPara="1" wrap="square" lIns="45700" tIns="45700" rIns="45700" bIns="0" anchor="b" anchorCtr="0">
            <a:noAutofit/>
          </a:bodyPr>
          <a:lstStyle>
            <a:lvl1pPr marR="0" lvl="0" algn="l" rtl="0">
              <a:spcBef>
                <a:spcPts val="0"/>
              </a:spcBef>
              <a:spcAft>
                <a:spcPts val="0"/>
              </a:spcAft>
              <a:buSzPts val="1400"/>
              <a:buNone/>
              <a:defRPr sz="1200" b="0" i="0" u="none" strike="noStrike" cap="none">
                <a:solidFill>
                  <a:srgbClr val="41414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2" name="Google Shape;32;p11"/>
          <p:cNvSpPr txBox="1">
            <a:spLocks noGrp="1"/>
          </p:cNvSpPr>
          <p:nvPr>
            <p:ph type="sldNum" idx="12"/>
          </p:nvPr>
        </p:nvSpPr>
        <p:spPr>
          <a:xfrm>
            <a:off x="10938934" y="6477000"/>
            <a:ext cx="977900" cy="274638"/>
          </a:xfrm>
          <a:prstGeom prst="rect">
            <a:avLst/>
          </a:prstGeom>
          <a:noFill/>
          <a:ln>
            <a:noFill/>
          </a:ln>
        </p:spPr>
        <p:txBody>
          <a:bodyPr spcFirstLastPara="1" wrap="square" lIns="91425" tIns="45700" rIns="91425" bIns="0" anchor="b" anchorCtr="0">
            <a:noAutofit/>
          </a:bodyPr>
          <a:lstStyle>
            <a:lvl1pPr marL="0" marR="0" lvl="0" indent="0" algn="r" rtl="0">
              <a:spcBef>
                <a:spcPts val="0"/>
              </a:spcBef>
              <a:spcAft>
                <a:spcPts val="0"/>
              </a:spcAft>
              <a:buNone/>
              <a:defRPr sz="1200" b="0" i="0" u="none" strike="noStrike" cap="none">
                <a:solidFill>
                  <a:srgbClr val="414141"/>
                </a:solidFill>
                <a:latin typeface="Trebuchet MS"/>
                <a:ea typeface="Trebuchet MS"/>
                <a:cs typeface="Trebuchet MS"/>
                <a:sym typeface="Trebuchet MS"/>
              </a:defRPr>
            </a:lvl1pPr>
            <a:lvl2pPr marL="0" marR="0" lvl="1" indent="0" algn="r" rtl="0">
              <a:spcBef>
                <a:spcPts val="0"/>
              </a:spcBef>
              <a:spcAft>
                <a:spcPts val="0"/>
              </a:spcAft>
              <a:buNone/>
              <a:defRPr sz="1200" b="0" i="0" u="none" strike="noStrike" cap="none">
                <a:solidFill>
                  <a:srgbClr val="414141"/>
                </a:solidFill>
                <a:latin typeface="Trebuchet MS"/>
                <a:ea typeface="Trebuchet MS"/>
                <a:cs typeface="Trebuchet MS"/>
                <a:sym typeface="Trebuchet MS"/>
              </a:defRPr>
            </a:lvl2pPr>
            <a:lvl3pPr marL="0" marR="0" lvl="2" indent="0" algn="r" rtl="0">
              <a:spcBef>
                <a:spcPts val="0"/>
              </a:spcBef>
              <a:spcAft>
                <a:spcPts val="0"/>
              </a:spcAft>
              <a:buNone/>
              <a:defRPr sz="1200" b="0" i="0" u="none" strike="noStrike" cap="none">
                <a:solidFill>
                  <a:srgbClr val="414141"/>
                </a:solidFill>
                <a:latin typeface="Trebuchet MS"/>
                <a:ea typeface="Trebuchet MS"/>
                <a:cs typeface="Trebuchet MS"/>
                <a:sym typeface="Trebuchet MS"/>
              </a:defRPr>
            </a:lvl3pPr>
            <a:lvl4pPr marL="0" marR="0" lvl="3" indent="0" algn="r" rtl="0">
              <a:spcBef>
                <a:spcPts val="0"/>
              </a:spcBef>
              <a:spcAft>
                <a:spcPts val="0"/>
              </a:spcAft>
              <a:buNone/>
              <a:defRPr sz="1200" b="0" i="0" u="none" strike="noStrike" cap="none">
                <a:solidFill>
                  <a:srgbClr val="414141"/>
                </a:solidFill>
                <a:latin typeface="Trebuchet MS"/>
                <a:ea typeface="Trebuchet MS"/>
                <a:cs typeface="Trebuchet MS"/>
                <a:sym typeface="Trebuchet MS"/>
              </a:defRPr>
            </a:lvl4pPr>
            <a:lvl5pPr marL="0" marR="0" lvl="4" indent="0" algn="r" rtl="0">
              <a:spcBef>
                <a:spcPts val="0"/>
              </a:spcBef>
              <a:spcAft>
                <a:spcPts val="0"/>
              </a:spcAft>
              <a:buNone/>
              <a:defRPr sz="1200" b="0" i="0" u="none" strike="noStrike" cap="none">
                <a:solidFill>
                  <a:srgbClr val="414141"/>
                </a:solidFill>
                <a:latin typeface="Trebuchet MS"/>
                <a:ea typeface="Trebuchet MS"/>
                <a:cs typeface="Trebuchet MS"/>
                <a:sym typeface="Trebuchet MS"/>
              </a:defRPr>
            </a:lvl5pPr>
            <a:lvl6pPr marL="0" marR="0" lvl="5" indent="0" algn="r" rtl="0">
              <a:spcBef>
                <a:spcPts val="0"/>
              </a:spcBef>
              <a:spcAft>
                <a:spcPts val="0"/>
              </a:spcAft>
              <a:buNone/>
              <a:defRPr sz="1200" b="0" i="0" u="none" strike="noStrike" cap="none">
                <a:solidFill>
                  <a:srgbClr val="414141"/>
                </a:solidFill>
                <a:latin typeface="Trebuchet MS"/>
                <a:ea typeface="Trebuchet MS"/>
                <a:cs typeface="Trebuchet MS"/>
                <a:sym typeface="Trebuchet MS"/>
              </a:defRPr>
            </a:lvl6pPr>
            <a:lvl7pPr marL="0" marR="0" lvl="6" indent="0" algn="r" rtl="0">
              <a:spcBef>
                <a:spcPts val="0"/>
              </a:spcBef>
              <a:spcAft>
                <a:spcPts val="0"/>
              </a:spcAft>
              <a:buNone/>
              <a:defRPr sz="1200" b="0" i="0" u="none" strike="noStrike" cap="none">
                <a:solidFill>
                  <a:srgbClr val="414141"/>
                </a:solidFill>
                <a:latin typeface="Trebuchet MS"/>
                <a:ea typeface="Trebuchet MS"/>
                <a:cs typeface="Trebuchet MS"/>
                <a:sym typeface="Trebuchet MS"/>
              </a:defRPr>
            </a:lvl7pPr>
            <a:lvl8pPr marL="0" marR="0" lvl="7" indent="0" algn="r" rtl="0">
              <a:spcBef>
                <a:spcPts val="0"/>
              </a:spcBef>
              <a:spcAft>
                <a:spcPts val="0"/>
              </a:spcAft>
              <a:buNone/>
              <a:defRPr sz="1200" b="0" i="0" u="none" strike="noStrike" cap="none">
                <a:solidFill>
                  <a:srgbClr val="414141"/>
                </a:solidFill>
                <a:latin typeface="Trebuchet MS"/>
                <a:ea typeface="Trebuchet MS"/>
                <a:cs typeface="Trebuchet MS"/>
                <a:sym typeface="Trebuchet MS"/>
              </a:defRPr>
            </a:lvl8pPr>
            <a:lvl9pPr marL="0" marR="0" lvl="8" indent="0" algn="r" rtl="0">
              <a:spcBef>
                <a:spcPts val="0"/>
              </a:spcBef>
              <a:spcAft>
                <a:spcPts val="0"/>
              </a:spcAft>
              <a:buNone/>
              <a:defRPr sz="1200" b="0" i="0" u="none" strike="noStrike" cap="none">
                <a:solidFill>
                  <a:srgbClr val="414141"/>
                </a:solidFill>
                <a:latin typeface="Trebuchet MS"/>
                <a:ea typeface="Trebuchet MS"/>
                <a:cs typeface="Trebuchet MS"/>
                <a:sym typeface="Trebuchet M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9452722"/>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 descr="http://www.asia.si.edu/exhibitions/current/gallery/images/cyrus-cylinder.jpg"/>
          <p:cNvPicPr preferRelativeResize="0"/>
          <p:nvPr/>
        </p:nvPicPr>
        <p:blipFill rotWithShape="1">
          <a:blip r:embed="rId3">
            <a:alphaModFix/>
          </a:blip>
          <a:srcRect l="7173" t="17722" r="9282" b="18987"/>
          <a:stretch/>
        </p:blipFill>
        <p:spPr>
          <a:xfrm>
            <a:off x="2362200" y="838200"/>
            <a:ext cx="7543800" cy="3810000"/>
          </a:xfrm>
          <a:prstGeom prst="rect">
            <a:avLst/>
          </a:prstGeom>
          <a:noFill/>
          <a:ln>
            <a:noFill/>
          </a:ln>
        </p:spPr>
      </p:pic>
      <p:sp>
        <p:nvSpPr>
          <p:cNvPr id="118" name="Google Shape;118;p1"/>
          <p:cNvSpPr txBox="1">
            <a:spLocks noGrp="1"/>
          </p:cNvSpPr>
          <p:nvPr>
            <p:ph type="ctrTitle"/>
          </p:nvPr>
        </p:nvSpPr>
        <p:spPr>
          <a:xfrm>
            <a:off x="2209800" y="4114801"/>
            <a:ext cx="8077200" cy="835025"/>
          </a:xfrm>
          <a:prstGeom prst="rect">
            <a:avLst/>
          </a:prstGeom>
          <a:noFill/>
          <a:ln>
            <a:noFill/>
          </a:ln>
        </p:spPr>
        <p:txBody>
          <a:bodyPr spcFirstLastPara="1" wrap="square" lIns="91425" tIns="0" rIns="45700" bIns="0" anchor="t" anchorCtr="0">
            <a:normAutofit/>
          </a:bodyPr>
          <a:lstStyle/>
          <a:p>
            <a:r>
              <a:rPr lang="en-US" dirty="0">
                <a:solidFill>
                  <a:srgbClr val="FFC700"/>
                </a:solidFill>
                <a:latin typeface="+mj-lt"/>
              </a:rPr>
              <a:t>The Cyrus Cylinder</a:t>
            </a:r>
            <a:endParaRPr dirty="0">
              <a:solidFill>
                <a:srgbClr val="FFC700"/>
              </a:solidFill>
              <a:latin typeface="+mj-lt"/>
            </a:endParaRPr>
          </a:p>
        </p:txBody>
      </p:sp>
      <p:sp>
        <p:nvSpPr>
          <p:cNvPr id="119" name="Google Shape;119;p1"/>
          <p:cNvSpPr txBox="1">
            <a:spLocks noGrp="1"/>
          </p:cNvSpPr>
          <p:nvPr>
            <p:ph type="subTitle" idx="1"/>
          </p:nvPr>
        </p:nvSpPr>
        <p:spPr>
          <a:xfrm>
            <a:off x="2286000" y="5815014"/>
            <a:ext cx="8077200" cy="509587"/>
          </a:xfrm>
          <a:prstGeom prst="rect">
            <a:avLst/>
          </a:prstGeom>
          <a:noFill/>
          <a:ln>
            <a:noFill/>
          </a:ln>
        </p:spPr>
        <p:txBody>
          <a:bodyPr spcFirstLastPara="1" wrap="square" lIns="118850" tIns="0" rIns="45700" bIns="0" anchor="b" anchorCtr="0">
            <a:noAutofit/>
          </a:bodyPr>
          <a:lstStyle/>
          <a:p>
            <a:pPr marL="0" indent="0"/>
            <a:r>
              <a:rPr lang="en-US" dirty="0">
                <a:latin typeface="+mj-lt"/>
              </a:rPr>
              <a:t>A Brief Overview</a:t>
            </a:r>
            <a:endParaRPr dirty="0">
              <a:latin typeface="+mj-lt"/>
            </a:endParaRPr>
          </a:p>
          <a:p>
            <a:pPr marL="0" indent="0"/>
            <a:endParaRPr dirty="0"/>
          </a:p>
          <a:p>
            <a:pPr marL="0" indent="0"/>
            <a:endParaRPr dirty="0"/>
          </a:p>
          <a:p>
            <a:pPr marL="0" indent="0"/>
            <a:endParaRPr dirty="0"/>
          </a:p>
          <a:p>
            <a:pPr marL="0" indent="0">
              <a:buSzPts val="1120"/>
            </a:pPr>
            <a:r>
              <a:rPr lang="en-US" sz="1400" dirty="0"/>
              <a:t>Xerxes </a:t>
            </a:r>
            <a:r>
              <a:rPr lang="en-US" sz="1400" dirty="0" err="1"/>
              <a:t>Kotval</a:t>
            </a:r>
            <a:r>
              <a:rPr lang="en-US" sz="1400" dirty="0"/>
              <a:t> &amp; Daulat </a:t>
            </a:r>
            <a:r>
              <a:rPr lang="en-US" sz="1400" dirty="0" err="1"/>
              <a:t>Kotval</a:t>
            </a:r>
            <a:endParaRPr dirty="0"/>
          </a:p>
        </p:txBody>
      </p:sp>
      <p:pic>
        <p:nvPicPr>
          <p:cNvPr id="3" name="Picture 2">
            <a:extLst>
              <a:ext uri="{FF2B5EF4-FFF2-40B4-BE49-F238E27FC236}">
                <a16:creationId xmlns:a16="http://schemas.microsoft.com/office/drawing/2014/main" id="{58E40F52-EB6F-D1ED-2606-F21D7B75C422}"/>
              </a:ext>
            </a:extLst>
          </p:cNvPr>
          <p:cNvPicPr>
            <a:picLocks noChangeAspect="1"/>
          </p:cNvPicPr>
          <p:nvPr/>
        </p:nvPicPr>
        <p:blipFill>
          <a:blip r:embed="rId4"/>
          <a:stretch>
            <a:fillRect/>
          </a:stretch>
        </p:blipFill>
        <p:spPr>
          <a:xfrm>
            <a:off x="9351785" y="4949825"/>
            <a:ext cx="762066" cy="14098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0"/>
          <p:cNvSpPr txBox="1">
            <a:spLocks noGrp="1"/>
          </p:cNvSpPr>
          <p:nvPr>
            <p:ph type="title"/>
          </p:nvPr>
        </p:nvSpPr>
        <p:spPr>
          <a:xfrm>
            <a:off x="1676400" y="155448"/>
            <a:ext cx="8534400" cy="530352"/>
          </a:xfrm>
          <a:prstGeom prst="rect">
            <a:avLst/>
          </a:prstGeom>
          <a:noFill/>
          <a:ln>
            <a:noFill/>
          </a:ln>
        </p:spPr>
        <p:txBody>
          <a:bodyPr spcFirstLastPara="1" wrap="square" lIns="91425" tIns="45700" rIns="45700" bIns="45700" anchor="ctr" anchorCtr="0">
            <a:normAutofit fontScale="90000"/>
          </a:bodyPr>
          <a:lstStyle/>
          <a:p>
            <a:r>
              <a:rPr lang="en-US"/>
              <a:t>Why does it matter today?</a:t>
            </a:r>
            <a:endParaRPr>
              <a:solidFill>
                <a:srgbClr val="FFC700"/>
              </a:solidFill>
            </a:endParaRPr>
          </a:p>
        </p:txBody>
      </p:sp>
      <p:pic>
        <p:nvPicPr>
          <p:cNvPr id="203" name="Google Shape;203;p10"/>
          <p:cNvPicPr preferRelativeResize="0"/>
          <p:nvPr/>
        </p:nvPicPr>
        <p:blipFill rotWithShape="1">
          <a:blip r:embed="rId3">
            <a:alphaModFix/>
          </a:blip>
          <a:srcRect/>
          <a:stretch/>
        </p:blipFill>
        <p:spPr>
          <a:xfrm>
            <a:off x="4603470" y="1474210"/>
            <a:ext cx="5562600" cy="2743200"/>
          </a:xfrm>
          <a:prstGeom prst="rect">
            <a:avLst/>
          </a:prstGeom>
          <a:noFill/>
          <a:ln>
            <a:noFill/>
          </a:ln>
          <a:effectLst>
            <a:outerShdw blurRad="50800" algn="ctr" rotWithShape="0">
              <a:srgbClr val="000000"/>
            </a:outerShdw>
            <a:reflection stA="30000" endPos="30000" dist="5000" dir="5400000" sy="-100000" algn="bl" rotWithShape="0"/>
          </a:effectLst>
        </p:spPr>
      </p:pic>
      <p:sp>
        <p:nvSpPr>
          <p:cNvPr id="204" name="Google Shape;204;p10"/>
          <p:cNvSpPr/>
          <p:nvPr/>
        </p:nvSpPr>
        <p:spPr>
          <a:xfrm>
            <a:off x="1524000" y="43955"/>
            <a:ext cx="9144000" cy="369291"/>
          </a:xfrm>
          <a:prstGeom prst="rect">
            <a:avLst/>
          </a:prstGeom>
          <a:noFill/>
          <a:ln>
            <a:noFill/>
          </a:ln>
        </p:spPr>
        <p:txBody>
          <a:bodyPr spcFirstLastPara="1" wrap="square" lIns="91425" tIns="45700" rIns="91425" bIns="45700" anchor="ctr" anchorCtr="0">
            <a:spAutoFit/>
          </a:bodyPr>
          <a:lstStyle/>
          <a:p>
            <a:pPr>
              <a:buClr>
                <a:srgbClr val="000000"/>
              </a:buClr>
            </a:pPr>
            <a:endParaRPr kern="0">
              <a:solidFill>
                <a:srgbClr val="000000"/>
              </a:solidFill>
              <a:latin typeface="Trebuchet MS"/>
              <a:ea typeface="Trebuchet MS"/>
              <a:cs typeface="Trebuchet MS"/>
              <a:sym typeface="Trebuchet MS"/>
            </a:endParaRPr>
          </a:p>
        </p:txBody>
      </p:sp>
      <p:grpSp>
        <p:nvGrpSpPr>
          <p:cNvPr id="205" name="Google Shape;205;p10"/>
          <p:cNvGrpSpPr/>
          <p:nvPr/>
        </p:nvGrpSpPr>
        <p:grpSpPr>
          <a:xfrm>
            <a:off x="1809751" y="3048000"/>
            <a:ext cx="5043785" cy="2971800"/>
            <a:chOff x="1440" y="7380"/>
            <a:chExt cx="9495" cy="5091"/>
          </a:xfrm>
        </p:grpSpPr>
        <p:pic>
          <p:nvPicPr>
            <p:cNvPr id="206" name="Google Shape;206;p10"/>
            <p:cNvPicPr preferRelativeResize="0"/>
            <p:nvPr/>
          </p:nvPicPr>
          <p:blipFill rotWithShape="1">
            <a:blip r:embed="rId4">
              <a:alphaModFix/>
            </a:blip>
            <a:srcRect/>
            <a:stretch/>
          </p:blipFill>
          <p:spPr>
            <a:xfrm>
              <a:off x="1440" y="7386"/>
              <a:ext cx="9495" cy="5085"/>
            </a:xfrm>
            <a:prstGeom prst="rect">
              <a:avLst/>
            </a:prstGeom>
            <a:noFill/>
            <a:ln>
              <a:noFill/>
            </a:ln>
            <a:effectLst>
              <a:reflection stA="30000" endPos="30000" dist="5000" dir="5400000" sy="-100000" algn="bl" rotWithShape="0"/>
            </a:effectLst>
          </p:spPr>
        </p:pic>
        <p:sp>
          <p:nvSpPr>
            <p:cNvPr id="207" name="Google Shape;207;p10"/>
            <p:cNvSpPr/>
            <p:nvPr/>
          </p:nvSpPr>
          <p:spPr>
            <a:xfrm>
              <a:off x="4893" y="7380"/>
              <a:ext cx="705" cy="465"/>
            </a:xfrm>
            <a:prstGeom prst="rect">
              <a:avLst/>
            </a:prstGeom>
            <a:solidFill>
              <a:srgbClr val="99FFCC"/>
            </a:solidFill>
            <a:ln>
              <a:noFill/>
            </a:ln>
          </p:spPr>
          <p:txBody>
            <a:bodyPr spcFirstLastPara="1" wrap="square" lIns="91425" tIns="45700" rIns="91425" bIns="45700" anchor="t" anchorCtr="0">
              <a:noAutofit/>
            </a:bodyPr>
            <a:lstStyle/>
            <a:p>
              <a:pPr>
                <a:buClr>
                  <a:srgbClr val="000000"/>
                </a:buClr>
              </a:pPr>
              <a:endParaRPr kern="0">
                <a:solidFill>
                  <a:srgbClr val="000000"/>
                </a:solidFill>
                <a:latin typeface="Trebuchet MS"/>
                <a:ea typeface="Trebuchet MS"/>
                <a:cs typeface="Trebuchet MS"/>
                <a:sym typeface="Trebuchet MS"/>
              </a:endParaRPr>
            </a:p>
          </p:txBody>
        </p:sp>
      </p:grpSp>
      <p:sp>
        <p:nvSpPr>
          <p:cNvPr id="208" name="Google Shape;208;p10"/>
          <p:cNvSpPr/>
          <p:nvPr/>
        </p:nvSpPr>
        <p:spPr>
          <a:xfrm>
            <a:off x="6477001" y="1447801"/>
            <a:ext cx="3667125" cy="2028825"/>
          </a:xfrm>
          <a:prstGeom prst="rect">
            <a:avLst/>
          </a:prstGeom>
          <a:noFill/>
          <a:ln w="38100" cap="flat" cmpd="sng">
            <a:solidFill>
              <a:srgbClr val="595959"/>
            </a:solidFill>
            <a:prstDash val="solid"/>
            <a:miter lim="800000"/>
            <a:headEnd type="none" w="sm" len="sm"/>
            <a:tailEnd type="none" w="sm" len="sm"/>
          </a:ln>
        </p:spPr>
        <p:txBody>
          <a:bodyPr spcFirstLastPara="1" wrap="square" lIns="91425" tIns="45700" rIns="91425" bIns="45700" anchor="t" anchorCtr="0">
            <a:noAutofit/>
          </a:bodyPr>
          <a:lstStyle/>
          <a:p>
            <a:pPr>
              <a:buClr>
                <a:srgbClr val="000000"/>
              </a:buClr>
            </a:pPr>
            <a:endParaRPr kern="0">
              <a:solidFill>
                <a:srgbClr val="000000"/>
              </a:solidFill>
              <a:latin typeface="Trebuchet MS"/>
              <a:ea typeface="Trebuchet MS"/>
              <a:cs typeface="Trebuchet MS"/>
              <a:sym typeface="Trebuchet MS"/>
            </a:endParaRPr>
          </a:p>
        </p:txBody>
      </p:sp>
      <p:cxnSp>
        <p:nvCxnSpPr>
          <p:cNvPr id="209" name="Google Shape;209;p10"/>
          <p:cNvCxnSpPr/>
          <p:nvPr/>
        </p:nvCxnSpPr>
        <p:spPr>
          <a:xfrm rot="10800000" flipH="1">
            <a:off x="6400800" y="3429000"/>
            <a:ext cx="1600200" cy="1524003"/>
          </a:xfrm>
          <a:prstGeom prst="straightConnector1">
            <a:avLst/>
          </a:prstGeom>
          <a:noFill/>
          <a:ln w="38100" cap="flat" cmpd="sng">
            <a:solidFill>
              <a:srgbClr val="7F7F7F"/>
            </a:solidFill>
            <a:prstDash val="solid"/>
            <a:round/>
            <a:headEnd type="triangle" w="med" len="med"/>
            <a:tailEnd type="none" w="med" len="med"/>
          </a:ln>
        </p:spPr>
      </p:cxnSp>
      <p:sp>
        <p:nvSpPr>
          <p:cNvPr id="210" name="Google Shape;210;p10"/>
          <p:cNvSpPr txBox="1"/>
          <p:nvPr/>
        </p:nvSpPr>
        <p:spPr>
          <a:xfrm rot="5400000">
            <a:off x="9908433" y="3803125"/>
            <a:ext cx="1057471" cy="461624"/>
          </a:xfrm>
          <a:prstGeom prst="rect">
            <a:avLst/>
          </a:prstGeom>
          <a:noFill/>
          <a:ln>
            <a:noFill/>
          </a:ln>
        </p:spPr>
        <p:txBody>
          <a:bodyPr spcFirstLastPara="1" wrap="square" lIns="91425" tIns="45700" rIns="91425" bIns="45700" anchor="t" anchorCtr="0">
            <a:spAutoFit/>
          </a:bodyPr>
          <a:lstStyle/>
          <a:p>
            <a:pPr>
              <a:buClr>
                <a:srgbClr val="000000"/>
              </a:buClr>
            </a:pPr>
            <a:r>
              <a:rPr lang="en-US" sz="2400" kern="0" dirty="0">
                <a:solidFill>
                  <a:srgbClr val="BFBFBF"/>
                </a:solidFill>
                <a:latin typeface="Trebuchet MS"/>
                <a:ea typeface="Trebuchet MS"/>
                <a:cs typeface="Trebuchet MS"/>
                <a:sym typeface="Trebuchet MS"/>
              </a:rPr>
              <a:t>Today</a:t>
            </a:r>
            <a:endParaRPr sz="2400" kern="0" dirty="0">
              <a:solidFill>
                <a:srgbClr val="BFBFBF"/>
              </a:solidFill>
              <a:latin typeface="Trebuchet MS"/>
              <a:ea typeface="Trebuchet MS"/>
              <a:cs typeface="Trebuchet MS"/>
              <a:sym typeface="Trebuchet MS"/>
            </a:endParaRPr>
          </a:p>
        </p:txBody>
      </p:sp>
      <p:sp>
        <p:nvSpPr>
          <p:cNvPr id="211" name="Google Shape;211;p10"/>
          <p:cNvSpPr txBox="1"/>
          <p:nvPr/>
        </p:nvSpPr>
        <p:spPr>
          <a:xfrm>
            <a:off x="3124200" y="6019800"/>
            <a:ext cx="3505200" cy="400110"/>
          </a:xfrm>
          <a:prstGeom prst="rect">
            <a:avLst/>
          </a:prstGeom>
          <a:noFill/>
          <a:ln>
            <a:noFill/>
          </a:ln>
        </p:spPr>
        <p:txBody>
          <a:bodyPr spcFirstLastPara="1" wrap="square" lIns="91425" tIns="45700" rIns="91425" bIns="45700" anchor="t" anchorCtr="0">
            <a:spAutoFit/>
          </a:bodyPr>
          <a:lstStyle/>
          <a:p>
            <a:pPr>
              <a:buClr>
                <a:srgbClr val="000000"/>
              </a:buClr>
            </a:pPr>
            <a:r>
              <a:rPr lang="en-US" sz="2000" kern="0">
                <a:solidFill>
                  <a:srgbClr val="BFBFBF"/>
                </a:solidFill>
                <a:latin typeface="Trebuchet MS"/>
                <a:ea typeface="Trebuchet MS"/>
                <a:cs typeface="Trebuchet MS"/>
                <a:sym typeface="Trebuchet MS"/>
              </a:rPr>
              <a:t>Empire of Cyrus the Great</a:t>
            </a:r>
            <a:endParaRPr sz="2000" kern="0">
              <a:solidFill>
                <a:srgbClr val="BFBFBF"/>
              </a:solidFill>
              <a:latin typeface="Trebuchet MS"/>
              <a:ea typeface="Trebuchet MS"/>
              <a:cs typeface="Trebuchet MS"/>
              <a:sym typeface="Trebuchet MS"/>
            </a:endParaRPr>
          </a:p>
        </p:txBody>
      </p:sp>
      <p:sp>
        <p:nvSpPr>
          <p:cNvPr id="212" name="Google Shape;212;p10"/>
          <p:cNvSpPr txBox="1"/>
          <p:nvPr/>
        </p:nvSpPr>
        <p:spPr>
          <a:xfrm>
            <a:off x="6705600" y="5105400"/>
            <a:ext cx="3962400" cy="2590800"/>
          </a:xfrm>
          <a:prstGeom prst="rect">
            <a:avLst/>
          </a:prstGeom>
          <a:noFill/>
          <a:ln>
            <a:noFill/>
          </a:ln>
        </p:spPr>
        <p:txBody>
          <a:bodyPr spcFirstLastPara="1" wrap="square" lIns="54850" tIns="91425" rIns="91425" bIns="45700" anchor="t" anchorCtr="0">
            <a:noAutofit/>
          </a:bodyPr>
          <a:lstStyle/>
          <a:p>
            <a:pPr marL="438150" indent="-319088">
              <a:buClr>
                <a:srgbClr val="F0AD00"/>
              </a:buClr>
              <a:buSzPts val="1600"/>
              <a:buFont typeface="Noto Sans Symbols"/>
              <a:buChar char="◼"/>
            </a:pPr>
            <a:r>
              <a:rPr lang="en-US" sz="2000" kern="0">
                <a:solidFill>
                  <a:srgbClr val="FFFF00"/>
                </a:solidFill>
                <a:latin typeface="Corbel"/>
                <a:ea typeface="Corbel"/>
                <a:cs typeface="Corbel"/>
                <a:sym typeface="Corbel"/>
              </a:rPr>
              <a:t>A region larger than Turkey, Jordan, Israel , Palestine. Syria, Iraq, Iran, Afghanistan and Pakistan combined.</a:t>
            </a:r>
            <a:endParaRPr sz="1400" kern="0">
              <a:solidFill>
                <a:srgbClr val="000000"/>
              </a:solidFill>
              <a:latin typeface="Arial"/>
              <a:cs typeface="Arial"/>
              <a:sym typeface="Arial"/>
            </a:endParaRPr>
          </a:p>
        </p:txBody>
      </p:sp>
      <p:sp>
        <p:nvSpPr>
          <p:cNvPr id="213" name="Google Shape;213;p10"/>
          <p:cNvSpPr txBox="1">
            <a:spLocks noGrp="1"/>
          </p:cNvSpPr>
          <p:nvPr>
            <p:ph type="body" idx="1"/>
          </p:nvPr>
        </p:nvSpPr>
        <p:spPr>
          <a:xfrm>
            <a:off x="1524000" y="1371600"/>
            <a:ext cx="3124200" cy="2590800"/>
          </a:xfrm>
          <a:prstGeom prst="rect">
            <a:avLst/>
          </a:prstGeom>
          <a:noFill/>
          <a:ln>
            <a:noFill/>
          </a:ln>
        </p:spPr>
        <p:txBody>
          <a:bodyPr spcFirstLastPara="1" wrap="square" lIns="54850" tIns="91425" rIns="91425" bIns="45700" anchor="t" anchorCtr="0">
            <a:noAutofit/>
          </a:bodyPr>
          <a:lstStyle/>
          <a:p>
            <a:pPr marL="438150" indent="-319088">
              <a:buSzPts val="1600"/>
            </a:pPr>
            <a:r>
              <a:rPr lang="en-US" sz="2000" dirty="0"/>
              <a:t>A 2600-year-old “blueprint” for religious tolerance and freedom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
          <p:cNvSpPr txBox="1">
            <a:spLocks noGrp="1"/>
          </p:cNvSpPr>
          <p:nvPr>
            <p:ph type="title"/>
          </p:nvPr>
        </p:nvSpPr>
        <p:spPr>
          <a:xfrm>
            <a:off x="1676400" y="155448"/>
            <a:ext cx="8534400" cy="530352"/>
          </a:xfrm>
          <a:prstGeom prst="rect">
            <a:avLst/>
          </a:prstGeom>
          <a:noFill/>
          <a:ln>
            <a:noFill/>
          </a:ln>
        </p:spPr>
        <p:txBody>
          <a:bodyPr spcFirstLastPara="1" wrap="square" lIns="91425" tIns="45700" rIns="45700" bIns="45700" anchor="ctr" anchorCtr="0">
            <a:normAutofit fontScale="90000"/>
          </a:bodyPr>
          <a:lstStyle/>
          <a:p>
            <a:r>
              <a:rPr lang="en-US">
                <a:solidFill>
                  <a:srgbClr val="FFC700"/>
                </a:solidFill>
              </a:rPr>
              <a:t>Discovery!</a:t>
            </a:r>
            <a:endParaRPr>
              <a:solidFill>
                <a:srgbClr val="FFC700"/>
              </a:solidFill>
            </a:endParaRPr>
          </a:p>
        </p:txBody>
      </p:sp>
      <p:sp>
        <p:nvSpPr>
          <p:cNvPr id="126" name="Google Shape;126;p2"/>
          <p:cNvSpPr txBox="1">
            <a:spLocks noGrp="1"/>
          </p:cNvSpPr>
          <p:nvPr>
            <p:ph type="body" idx="1"/>
          </p:nvPr>
        </p:nvSpPr>
        <p:spPr>
          <a:xfrm>
            <a:off x="1752600" y="914400"/>
            <a:ext cx="6172200" cy="5486400"/>
          </a:xfrm>
          <a:prstGeom prst="rect">
            <a:avLst/>
          </a:prstGeom>
          <a:noFill/>
          <a:ln>
            <a:noFill/>
          </a:ln>
        </p:spPr>
        <p:txBody>
          <a:bodyPr spcFirstLastPara="1" wrap="square" lIns="54850" tIns="91425" rIns="91425" bIns="45700" anchor="t" anchorCtr="0">
            <a:noAutofit/>
          </a:bodyPr>
          <a:lstStyle/>
          <a:p>
            <a:pPr marL="438150" indent="-319088"/>
            <a:r>
              <a:rPr lang="en-US" sz="1800" dirty="0" err="1">
                <a:latin typeface="+mj-lt"/>
              </a:rPr>
              <a:t>Hormuzd</a:t>
            </a:r>
            <a:r>
              <a:rPr lang="en-US" sz="1800" dirty="0">
                <a:latin typeface="+mj-lt"/>
              </a:rPr>
              <a:t> </a:t>
            </a:r>
            <a:r>
              <a:rPr lang="en-US" sz="1800" dirty="0" err="1">
                <a:latin typeface="+mj-lt"/>
              </a:rPr>
              <a:t>Rassam</a:t>
            </a:r>
            <a:r>
              <a:rPr lang="en-US" sz="1800" dirty="0">
                <a:latin typeface="+mj-lt"/>
              </a:rPr>
              <a:t> (1826-1910), an Assyrian-born  British diplomat and archaeologist, oversaw extensive excavations throughout Mesopotamia</a:t>
            </a:r>
            <a:endParaRPr dirty="0">
              <a:latin typeface="+mj-lt"/>
            </a:endParaRPr>
          </a:p>
          <a:p>
            <a:pPr marL="438150" indent="-227648">
              <a:buNone/>
            </a:pPr>
            <a:endParaRPr sz="1800" dirty="0">
              <a:latin typeface="+mj-lt"/>
            </a:endParaRPr>
          </a:p>
          <a:p>
            <a:pPr marL="438150" indent="-319088"/>
            <a:r>
              <a:rPr lang="en-US" sz="1800" dirty="0">
                <a:latin typeface="+mj-lt"/>
              </a:rPr>
              <a:t>In Feb/March 1879, during the excavation of  the foundations of the city’s main temple, </a:t>
            </a:r>
            <a:r>
              <a:rPr lang="en-US" sz="1800" dirty="0" err="1">
                <a:latin typeface="+mj-lt"/>
              </a:rPr>
              <a:t>Esagila</a:t>
            </a:r>
            <a:r>
              <a:rPr lang="en-US" sz="1800" dirty="0">
                <a:latin typeface="+mj-lt"/>
              </a:rPr>
              <a:t>, in Babylon fragments of a clay cylinder were found</a:t>
            </a:r>
            <a:endParaRPr dirty="0">
              <a:latin typeface="+mj-lt"/>
            </a:endParaRPr>
          </a:p>
        </p:txBody>
      </p:sp>
      <p:pic>
        <p:nvPicPr>
          <p:cNvPr id="127" name="Google Shape;127;p2" descr="http://4.bp.blogspot.com/-0eFIGA2_Dvg/UTg-t_CDoHI/AAAAAAAAAps/yHAZ0Tx3Sjc/s640/Babylon_1829_cropped.gif"/>
          <p:cNvPicPr preferRelativeResize="0"/>
          <p:nvPr/>
        </p:nvPicPr>
        <p:blipFill rotWithShape="1">
          <a:blip r:embed="rId3">
            <a:alphaModFix/>
          </a:blip>
          <a:srcRect/>
          <a:stretch/>
        </p:blipFill>
        <p:spPr>
          <a:xfrm rot="-510905">
            <a:off x="5684059" y="3103123"/>
            <a:ext cx="4165900" cy="3167077"/>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grpSp>
        <p:nvGrpSpPr>
          <p:cNvPr id="128" name="Google Shape;128;p2"/>
          <p:cNvGrpSpPr/>
          <p:nvPr/>
        </p:nvGrpSpPr>
        <p:grpSpPr>
          <a:xfrm>
            <a:off x="8229600" y="304800"/>
            <a:ext cx="2286000" cy="2638256"/>
            <a:chOff x="6858000" y="381000"/>
            <a:chExt cx="2057400" cy="2384618"/>
          </a:xfrm>
        </p:grpSpPr>
        <p:pic>
          <p:nvPicPr>
            <p:cNvPr id="129" name="Google Shape;129;p2" descr="image"/>
            <p:cNvPicPr preferRelativeResize="0"/>
            <p:nvPr/>
          </p:nvPicPr>
          <p:blipFill rotWithShape="1">
            <a:blip r:embed="rId4">
              <a:alphaModFix/>
            </a:blip>
            <a:srcRect/>
            <a:stretch/>
          </p:blipFill>
          <p:spPr>
            <a:xfrm>
              <a:off x="6858000" y="381000"/>
              <a:ext cx="1967329" cy="2371725"/>
            </a:xfrm>
            <a:prstGeom prst="rect">
              <a:avLst/>
            </a:prstGeom>
            <a:noFill/>
            <a:ln>
              <a:noFill/>
            </a:ln>
          </p:spPr>
        </p:pic>
        <p:sp>
          <p:nvSpPr>
            <p:cNvPr id="130" name="Google Shape;130;p2"/>
            <p:cNvSpPr/>
            <p:nvPr/>
          </p:nvSpPr>
          <p:spPr>
            <a:xfrm>
              <a:off x="8010525" y="2515285"/>
              <a:ext cx="904875" cy="250333"/>
            </a:xfrm>
            <a:prstGeom prst="rect">
              <a:avLst/>
            </a:prstGeom>
            <a:noFill/>
            <a:ln>
              <a:noFill/>
            </a:ln>
          </p:spPr>
          <p:txBody>
            <a:bodyPr spcFirstLastPara="1" wrap="square" lIns="91425" tIns="45700" rIns="91425" bIns="45700" anchor="t" anchorCtr="0">
              <a:spAutoFit/>
            </a:bodyPr>
            <a:lstStyle/>
            <a:p>
              <a:pPr>
                <a:buClr>
                  <a:srgbClr val="000000"/>
                </a:buClr>
              </a:pPr>
              <a:r>
                <a:rPr lang="en-US" sz="1200" i="1" kern="0">
                  <a:solidFill>
                    <a:srgbClr val="BFBFBF"/>
                  </a:solidFill>
                  <a:latin typeface="Trebuchet MS"/>
                  <a:ea typeface="Trebuchet MS"/>
                  <a:cs typeface="Trebuchet MS"/>
                  <a:sym typeface="Trebuchet MS"/>
                </a:rPr>
                <a:t>Circa 1854</a:t>
              </a:r>
              <a:endParaRPr sz="1200" kern="0">
                <a:solidFill>
                  <a:srgbClr val="BFBFBF"/>
                </a:solidFill>
                <a:latin typeface="Trebuchet MS"/>
                <a:ea typeface="Trebuchet MS"/>
                <a:cs typeface="Trebuchet MS"/>
                <a:sym typeface="Trebuchet MS"/>
              </a:endParaRPr>
            </a:p>
          </p:txBody>
        </p:sp>
      </p:grpSp>
      <p:pic>
        <p:nvPicPr>
          <p:cNvPr id="131" name="Google Shape;131;p2" descr="https://encrypted-tbn3.gstatic.com/images?q=tbn:ANd9GcQiORxNQ1QJM9fADcrVUM3rIlSzbE7mq8ZFMhPigcE_IsDgAfkb1w"/>
          <p:cNvPicPr preferRelativeResize="0"/>
          <p:nvPr/>
        </p:nvPicPr>
        <p:blipFill rotWithShape="1">
          <a:blip r:embed="rId5">
            <a:alphaModFix/>
          </a:blip>
          <a:srcRect/>
          <a:stretch/>
        </p:blipFill>
        <p:spPr>
          <a:xfrm>
            <a:off x="2819400" y="3276600"/>
            <a:ext cx="1983882" cy="3019426"/>
          </a:xfrm>
          <a:prstGeom prst="rect">
            <a:avLst/>
          </a:prstGeom>
          <a:noFill/>
          <a:ln w="9525" cap="flat" cmpd="sng">
            <a:solidFill>
              <a:schemeClr val="dk1"/>
            </a:solidFill>
            <a:prstDash val="solid"/>
            <a:round/>
            <a:headEnd type="none" w="sm" len="sm"/>
            <a:tailEnd type="none" w="sm" len="sm"/>
          </a:ln>
          <a:effectLst>
            <a:outerShdw blurRad="292100" dist="139700" dir="2700000" algn="tl" rotWithShape="0">
              <a:srgbClr val="333333">
                <a:alpha val="64705"/>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
          <p:cNvSpPr txBox="1">
            <a:spLocks noGrp="1"/>
          </p:cNvSpPr>
          <p:nvPr>
            <p:ph type="title"/>
          </p:nvPr>
        </p:nvSpPr>
        <p:spPr>
          <a:xfrm>
            <a:off x="1676400" y="155448"/>
            <a:ext cx="8534400" cy="530352"/>
          </a:xfrm>
          <a:prstGeom prst="rect">
            <a:avLst/>
          </a:prstGeom>
          <a:noFill/>
          <a:ln>
            <a:noFill/>
          </a:ln>
        </p:spPr>
        <p:txBody>
          <a:bodyPr spcFirstLastPara="1" wrap="square" lIns="91425" tIns="45700" rIns="45700" bIns="45700" anchor="ctr" anchorCtr="0">
            <a:normAutofit fontScale="90000"/>
          </a:bodyPr>
          <a:lstStyle/>
          <a:p>
            <a:r>
              <a:rPr lang="en-US">
                <a:solidFill>
                  <a:srgbClr val="FFC700"/>
                </a:solidFill>
              </a:rPr>
              <a:t>What does it look like?</a:t>
            </a:r>
            <a:endParaRPr>
              <a:solidFill>
                <a:srgbClr val="FFC700"/>
              </a:solidFill>
            </a:endParaRPr>
          </a:p>
        </p:txBody>
      </p:sp>
      <p:sp>
        <p:nvSpPr>
          <p:cNvPr id="137" name="Google Shape;137;p3"/>
          <p:cNvSpPr txBox="1">
            <a:spLocks noGrp="1"/>
          </p:cNvSpPr>
          <p:nvPr>
            <p:ph type="body" idx="1"/>
          </p:nvPr>
        </p:nvSpPr>
        <p:spPr>
          <a:xfrm>
            <a:off x="1676400" y="838200"/>
            <a:ext cx="6400800" cy="5562600"/>
          </a:xfrm>
          <a:prstGeom prst="rect">
            <a:avLst/>
          </a:prstGeom>
          <a:noFill/>
          <a:ln>
            <a:noFill/>
          </a:ln>
        </p:spPr>
        <p:txBody>
          <a:bodyPr spcFirstLastPara="1" wrap="square" lIns="54850" tIns="91425" rIns="91425" bIns="45700" anchor="t" anchorCtr="0">
            <a:noAutofit/>
          </a:bodyPr>
          <a:lstStyle/>
          <a:p>
            <a:pPr marL="438150" indent="-319088"/>
            <a:r>
              <a:rPr lang="en-US" sz="1800" dirty="0">
                <a:latin typeface="+mj-lt"/>
              </a:rPr>
              <a:t>Barrel-shaped cylinder of multi-layered baked clay</a:t>
            </a:r>
            <a:endParaRPr dirty="0">
              <a:latin typeface="+mj-lt"/>
            </a:endParaRPr>
          </a:p>
          <a:p>
            <a:pPr marL="438150" indent="-278448">
              <a:buSzPts val="640"/>
              <a:buNone/>
            </a:pPr>
            <a:endParaRPr sz="800" dirty="0">
              <a:latin typeface="+mj-lt"/>
            </a:endParaRPr>
          </a:p>
          <a:p>
            <a:pPr marL="438150" indent="-319088"/>
            <a:r>
              <a:rPr lang="en-US" sz="1800" dirty="0">
                <a:latin typeface="+mj-lt"/>
              </a:rPr>
              <a:t>Originally constructed between 539BC – 530BC</a:t>
            </a:r>
            <a:endParaRPr sz="1800" baseline="30000" dirty="0">
              <a:latin typeface="+mj-lt"/>
            </a:endParaRPr>
          </a:p>
          <a:p>
            <a:pPr marL="438150" indent="-278448">
              <a:buSzPts val="640"/>
              <a:buNone/>
            </a:pPr>
            <a:endParaRPr sz="800" dirty="0">
              <a:latin typeface="+mj-lt"/>
            </a:endParaRPr>
          </a:p>
          <a:p>
            <a:pPr marL="438150" indent="-319088"/>
            <a:r>
              <a:rPr lang="en-US" sz="1800" dirty="0">
                <a:latin typeface="+mj-lt"/>
              </a:rPr>
              <a:t>Comprised of two main fragments ("A" and "B“), reunited in 1972</a:t>
            </a:r>
            <a:endParaRPr sz="1800" baseline="30000" dirty="0">
              <a:latin typeface="+mj-lt"/>
            </a:endParaRPr>
          </a:p>
          <a:p>
            <a:pPr marL="438150" indent="-278448">
              <a:buSzPts val="640"/>
              <a:buNone/>
            </a:pPr>
            <a:endParaRPr sz="800" baseline="30000" dirty="0">
              <a:latin typeface="+mj-lt"/>
            </a:endParaRPr>
          </a:p>
          <a:p>
            <a:pPr marL="438150" indent="-319088"/>
            <a:r>
              <a:rPr lang="en-US" sz="1800" dirty="0">
                <a:latin typeface="+mj-lt"/>
              </a:rPr>
              <a:t>45 lines of text written in Akkadian cuneiform script</a:t>
            </a:r>
            <a:endParaRPr dirty="0">
              <a:latin typeface="+mj-lt"/>
            </a:endParaRPr>
          </a:p>
          <a:p>
            <a:pPr marL="730250" lvl="1" indent="-227330">
              <a:spcBef>
                <a:spcPts val="0"/>
              </a:spcBef>
              <a:buSzPts val="720"/>
              <a:buNone/>
            </a:pPr>
            <a:endParaRPr sz="800" dirty="0">
              <a:latin typeface="+mj-lt"/>
            </a:endParaRPr>
          </a:p>
          <a:p>
            <a:pPr marL="730250" lvl="1" indent="-273050">
              <a:spcBef>
                <a:spcPts val="0"/>
              </a:spcBef>
              <a:buSzPts val="1440"/>
            </a:pPr>
            <a:r>
              <a:rPr lang="en-US" sz="1600" dirty="0">
                <a:latin typeface="+mj-lt"/>
              </a:rPr>
              <a:t>35 lines on fragment "A"  |  10 lines on fragment "B“</a:t>
            </a:r>
            <a:endParaRPr dirty="0">
              <a:latin typeface="+mj-lt"/>
            </a:endParaRPr>
          </a:p>
          <a:p>
            <a:pPr marL="730250" lvl="1" indent="-273050">
              <a:spcBef>
                <a:spcPts val="0"/>
              </a:spcBef>
              <a:buSzPts val="1440"/>
            </a:pPr>
            <a:r>
              <a:rPr lang="en-US" sz="1600" dirty="0">
                <a:latin typeface="+mj-lt"/>
              </a:rPr>
              <a:t>A number of lines at the start and end of the text are too badly damaged for more than a few words to be legible</a:t>
            </a:r>
            <a:endParaRPr dirty="0">
              <a:latin typeface="+mj-lt"/>
            </a:endParaRPr>
          </a:p>
        </p:txBody>
      </p:sp>
      <p:pic>
        <p:nvPicPr>
          <p:cNvPr id="138" name="Google Shape;138;p3" descr="File:Cyrus cylinder extract.png"/>
          <p:cNvPicPr preferRelativeResize="0"/>
          <p:nvPr/>
        </p:nvPicPr>
        <p:blipFill rotWithShape="1">
          <a:blip r:embed="rId3">
            <a:alphaModFix/>
          </a:blip>
          <a:srcRect/>
          <a:stretch/>
        </p:blipFill>
        <p:spPr>
          <a:xfrm rot="-272864">
            <a:off x="2465195" y="3799539"/>
            <a:ext cx="4719553" cy="2288262"/>
          </a:xfrm>
          <a:prstGeom prst="rect">
            <a:avLst/>
          </a:prstGeom>
          <a:noFill/>
          <a:ln>
            <a:noFill/>
          </a:ln>
        </p:spPr>
      </p:pic>
      <p:cxnSp>
        <p:nvCxnSpPr>
          <p:cNvPr id="139" name="Google Shape;139;p3"/>
          <p:cNvCxnSpPr/>
          <p:nvPr/>
        </p:nvCxnSpPr>
        <p:spPr>
          <a:xfrm>
            <a:off x="8077200" y="1266825"/>
            <a:ext cx="2057400" cy="0"/>
          </a:xfrm>
          <a:prstGeom prst="straightConnector1">
            <a:avLst/>
          </a:prstGeom>
          <a:noFill/>
          <a:ln w="12700" cap="flat" cmpd="sng">
            <a:solidFill>
              <a:schemeClr val="lt1"/>
            </a:solidFill>
            <a:prstDash val="solid"/>
            <a:round/>
            <a:headEnd type="stealth" w="med" len="med"/>
            <a:tailEnd type="stealth" w="med" len="med"/>
          </a:ln>
        </p:spPr>
      </p:cxnSp>
      <p:sp>
        <p:nvSpPr>
          <p:cNvPr id="140" name="Google Shape;140;p3"/>
          <p:cNvSpPr txBox="1"/>
          <p:nvPr/>
        </p:nvSpPr>
        <p:spPr>
          <a:xfrm>
            <a:off x="8610600" y="1038225"/>
            <a:ext cx="1143000" cy="254000"/>
          </a:xfrm>
          <a:prstGeom prst="rect">
            <a:avLst/>
          </a:prstGeom>
          <a:noFill/>
          <a:ln>
            <a:noFill/>
          </a:ln>
        </p:spPr>
        <p:txBody>
          <a:bodyPr spcFirstLastPara="1" wrap="square" lIns="91425" tIns="45700" rIns="91425" bIns="45700" anchor="t" anchorCtr="0">
            <a:spAutoFit/>
          </a:bodyPr>
          <a:lstStyle/>
          <a:p>
            <a:pPr>
              <a:buClr>
                <a:srgbClr val="000000"/>
              </a:buClr>
            </a:pPr>
            <a:r>
              <a:rPr lang="en-US" sz="1050" kern="0">
                <a:solidFill>
                  <a:srgbClr val="FFFFFF"/>
                </a:solidFill>
                <a:latin typeface="Trebuchet MS"/>
                <a:ea typeface="Trebuchet MS"/>
                <a:cs typeface="Trebuchet MS"/>
                <a:sym typeface="Trebuchet MS"/>
              </a:rPr>
              <a:t>22.5cm / 8.9in</a:t>
            </a:r>
            <a:endParaRPr sz="1050" kern="0">
              <a:solidFill>
                <a:srgbClr val="FFFFFF"/>
              </a:solidFill>
              <a:latin typeface="Trebuchet MS"/>
              <a:ea typeface="Trebuchet MS"/>
              <a:cs typeface="Trebuchet MS"/>
              <a:sym typeface="Trebuchet MS"/>
            </a:endParaRPr>
          </a:p>
        </p:txBody>
      </p:sp>
      <p:cxnSp>
        <p:nvCxnSpPr>
          <p:cNvPr id="141" name="Google Shape;141;p3"/>
          <p:cNvCxnSpPr/>
          <p:nvPr/>
        </p:nvCxnSpPr>
        <p:spPr>
          <a:xfrm rot="10800000">
            <a:off x="10363200" y="1571625"/>
            <a:ext cx="0" cy="762000"/>
          </a:xfrm>
          <a:prstGeom prst="straightConnector1">
            <a:avLst/>
          </a:prstGeom>
          <a:noFill/>
          <a:ln w="12700" cap="flat" cmpd="sng">
            <a:solidFill>
              <a:schemeClr val="lt1"/>
            </a:solidFill>
            <a:prstDash val="solid"/>
            <a:round/>
            <a:headEnd type="stealth" w="med" len="med"/>
            <a:tailEnd type="stealth" w="med" len="med"/>
          </a:ln>
        </p:spPr>
      </p:cxnSp>
      <p:sp>
        <p:nvSpPr>
          <p:cNvPr id="142" name="Google Shape;142;p3"/>
          <p:cNvSpPr txBox="1"/>
          <p:nvPr/>
        </p:nvSpPr>
        <p:spPr>
          <a:xfrm rot="5400000">
            <a:off x="9969500" y="1816100"/>
            <a:ext cx="1143000" cy="254000"/>
          </a:xfrm>
          <a:prstGeom prst="rect">
            <a:avLst/>
          </a:prstGeom>
          <a:noFill/>
          <a:ln>
            <a:noFill/>
          </a:ln>
        </p:spPr>
        <p:txBody>
          <a:bodyPr spcFirstLastPara="1" wrap="square" lIns="91425" tIns="45700" rIns="91425" bIns="45700" anchor="t" anchorCtr="0">
            <a:spAutoFit/>
          </a:bodyPr>
          <a:lstStyle/>
          <a:p>
            <a:pPr>
              <a:buClr>
                <a:srgbClr val="000000"/>
              </a:buClr>
            </a:pPr>
            <a:r>
              <a:rPr lang="en-US" sz="1050" kern="0">
                <a:solidFill>
                  <a:srgbClr val="FFFFFF"/>
                </a:solidFill>
                <a:latin typeface="Trebuchet MS"/>
                <a:ea typeface="Trebuchet MS"/>
                <a:cs typeface="Trebuchet MS"/>
                <a:sym typeface="Trebuchet MS"/>
              </a:rPr>
              <a:t>10cm / 3.9 in</a:t>
            </a:r>
            <a:endParaRPr sz="1400" kern="0">
              <a:solidFill>
                <a:srgbClr val="000000"/>
              </a:solidFill>
              <a:latin typeface="Arial"/>
              <a:cs typeface="Arial"/>
              <a:sym typeface="Arial"/>
            </a:endParaRPr>
          </a:p>
        </p:txBody>
      </p:sp>
      <p:pic>
        <p:nvPicPr>
          <p:cNvPr id="143" name="Google Shape;143;p3" descr="http://www.aljazeera.com/mritems/Images/2010/2/7/20102781240212580_5.jpg"/>
          <p:cNvPicPr preferRelativeResize="0"/>
          <p:nvPr/>
        </p:nvPicPr>
        <p:blipFill rotWithShape="1">
          <a:blip r:embed="rId4">
            <a:alphaModFix/>
          </a:blip>
          <a:srcRect/>
          <a:stretch/>
        </p:blipFill>
        <p:spPr>
          <a:xfrm>
            <a:off x="8001001" y="2867025"/>
            <a:ext cx="2310063" cy="1219200"/>
          </a:xfrm>
          <a:prstGeom prst="rect">
            <a:avLst/>
          </a:prstGeom>
          <a:noFill/>
          <a:ln>
            <a:noFill/>
          </a:ln>
        </p:spPr>
      </p:pic>
      <p:pic>
        <p:nvPicPr>
          <p:cNvPr id="144" name="Google Shape;144;p3" descr="http://media.miamiherald.com/smedia/2013/03/11/11/35/178-fkUad.Em.91.jpeg"/>
          <p:cNvPicPr preferRelativeResize="0"/>
          <p:nvPr/>
        </p:nvPicPr>
        <p:blipFill rotWithShape="1">
          <a:blip r:embed="rId5">
            <a:alphaModFix/>
          </a:blip>
          <a:srcRect/>
          <a:stretch/>
        </p:blipFill>
        <p:spPr>
          <a:xfrm>
            <a:off x="7962900" y="1427545"/>
            <a:ext cx="2324100" cy="1287081"/>
          </a:xfrm>
          <a:prstGeom prst="rect">
            <a:avLst/>
          </a:prstGeom>
          <a:noFill/>
          <a:ln>
            <a:noFill/>
          </a:ln>
        </p:spPr>
      </p:pic>
      <p:sp>
        <p:nvSpPr>
          <p:cNvPr id="145" name="Google Shape;145;p3"/>
          <p:cNvSpPr/>
          <p:nvPr/>
        </p:nvSpPr>
        <p:spPr>
          <a:xfrm>
            <a:off x="1981200" y="6172201"/>
            <a:ext cx="4800600" cy="584775"/>
          </a:xfrm>
          <a:prstGeom prst="rect">
            <a:avLst/>
          </a:prstGeom>
          <a:noFill/>
          <a:ln>
            <a:noFill/>
          </a:ln>
        </p:spPr>
        <p:txBody>
          <a:bodyPr spcFirstLastPara="1" wrap="square" lIns="91425" tIns="45700" rIns="91425" bIns="45700" anchor="t" anchorCtr="0">
            <a:spAutoFit/>
          </a:bodyPr>
          <a:lstStyle/>
          <a:p>
            <a:pPr>
              <a:buClr>
                <a:srgbClr val="000000"/>
              </a:buClr>
            </a:pPr>
            <a:r>
              <a:rPr lang="en-US" sz="1600" kern="0">
                <a:solidFill>
                  <a:srgbClr val="FFFF00"/>
                </a:solidFill>
                <a:latin typeface="Trebuchet MS"/>
                <a:ea typeface="Trebuchet MS"/>
                <a:cs typeface="Trebuchet MS"/>
                <a:sym typeface="Trebuchet MS"/>
              </a:rPr>
              <a:t>Lines 15 – 21 </a:t>
            </a:r>
            <a:endParaRPr sz="1400" kern="0">
              <a:solidFill>
                <a:srgbClr val="000000"/>
              </a:solidFill>
              <a:latin typeface="Arial"/>
              <a:cs typeface="Arial"/>
              <a:sym typeface="Arial"/>
            </a:endParaRPr>
          </a:p>
          <a:p>
            <a:pPr>
              <a:buClr>
                <a:srgbClr val="000000"/>
              </a:buClr>
            </a:pPr>
            <a:r>
              <a:rPr lang="en-US" sz="1600" kern="0">
                <a:solidFill>
                  <a:srgbClr val="FFFF00"/>
                </a:solidFill>
                <a:latin typeface="Trebuchet MS"/>
                <a:ea typeface="Trebuchet MS"/>
                <a:cs typeface="Trebuchet MS"/>
                <a:sym typeface="Trebuchet MS"/>
              </a:rPr>
              <a:t>Extracted from the Cyrus Cylinder</a:t>
            </a:r>
            <a:endParaRPr sz="1600" kern="0">
              <a:solidFill>
                <a:srgbClr val="FFFF00"/>
              </a:solidFill>
              <a:latin typeface="Trebuchet MS"/>
              <a:ea typeface="Trebuchet MS"/>
              <a:cs typeface="Trebuchet MS"/>
              <a:sym typeface="Trebuchet MS"/>
            </a:endParaRPr>
          </a:p>
        </p:txBody>
      </p:sp>
      <p:pic>
        <p:nvPicPr>
          <p:cNvPr id="146" name="Google Shape;146;p3" descr="File:Cyrus Cylinder detail.jpg"/>
          <p:cNvPicPr preferRelativeResize="0"/>
          <p:nvPr/>
        </p:nvPicPr>
        <p:blipFill rotWithShape="1">
          <a:blip r:embed="rId6">
            <a:alphaModFix/>
          </a:blip>
          <a:srcRect/>
          <a:stretch/>
        </p:blipFill>
        <p:spPr>
          <a:xfrm>
            <a:off x="8035261" y="4391026"/>
            <a:ext cx="2257647" cy="1400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
          <p:cNvSpPr txBox="1">
            <a:spLocks noGrp="1"/>
          </p:cNvSpPr>
          <p:nvPr>
            <p:ph type="title"/>
          </p:nvPr>
        </p:nvSpPr>
        <p:spPr>
          <a:xfrm>
            <a:off x="1676400" y="155448"/>
            <a:ext cx="8534400" cy="530352"/>
          </a:xfrm>
          <a:prstGeom prst="rect">
            <a:avLst/>
          </a:prstGeom>
          <a:noFill/>
          <a:ln>
            <a:noFill/>
          </a:ln>
        </p:spPr>
        <p:txBody>
          <a:bodyPr spcFirstLastPara="1" wrap="square" lIns="91425" tIns="45700" rIns="45700" bIns="45700" anchor="ctr" anchorCtr="0">
            <a:normAutofit fontScale="90000"/>
          </a:bodyPr>
          <a:lstStyle/>
          <a:p>
            <a:r>
              <a:rPr lang="en-US">
                <a:solidFill>
                  <a:srgbClr val="FFC700"/>
                </a:solidFill>
              </a:rPr>
              <a:t>Who was Cyrus?</a:t>
            </a:r>
            <a:endParaRPr>
              <a:solidFill>
                <a:srgbClr val="FFC700"/>
              </a:solidFill>
            </a:endParaRPr>
          </a:p>
        </p:txBody>
      </p:sp>
      <p:sp>
        <p:nvSpPr>
          <p:cNvPr id="152" name="Google Shape;152;p4"/>
          <p:cNvSpPr txBox="1">
            <a:spLocks noGrp="1"/>
          </p:cNvSpPr>
          <p:nvPr>
            <p:ph type="body" idx="1"/>
          </p:nvPr>
        </p:nvSpPr>
        <p:spPr>
          <a:xfrm>
            <a:off x="1676400" y="838200"/>
            <a:ext cx="5867400" cy="2971800"/>
          </a:xfrm>
          <a:prstGeom prst="rect">
            <a:avLst/>
          </a:prstGeom>
          <a:noFill/>
          <a:ln>
            <a:noFill/>
          </a:ln>
        </p:spPr>
        <p:txBody>
          <a:bodyPr spcFirstLastPara="1" wrap="square" lIns="54850" tIns="91425" rIns="91425" bIns="45700" anchor="t" anchorCtr="0">
            <a:noAutofit/>
          </a:bodyPr>
          <a:lstStyle/>
          <a:p>
            <a:pPr marL="438150" indent="-319088"/>
            <a:r>
              <a:rPr lang="en-US" sz="1800" dirty="0">
                <a:latin typeface="+mj-lt"/>
              </a:rPr>
              <a:t>Cyrus II was the son of Cambyses I, a King of the small Persian city of Anshan. Cyrus was also the grandson of Astyages, King of the great Median empire.</a:t>
            </a:r>
            <a:endParaRPr dirty="0">
              <a:latin typeface="+mj-lt"/>
            </a:endParaRPr>
          </a:p>
          <a:p>
            <a:pPr marL="438150" indent="-278448">
              <a:buSzPts val="640"/>
              <a:buNone/>
            </a:pPr>
            <a:endParaRPr sz="800" dirty="0">
              <a:latin typeface="+mj-lt"/>
            </a:endParaRPr>
          </a:p>
          <a:p>
            <a:pPr marL="438150" indent="-319088"/>
            <a:r>
              <a:rPr lang="en-US" sz="1800" dirty="0">
                <a:latin typeface="+mj-lt"/>
              </a:rPr>
              <a:t>Cyrus united all the Persian tribes, marched on Media and became King of Persia and the Medes.  He then went on to expand his empire into Lydia and Babylon. </a:t>
            </a:r>
            <a:endParaRPr sz="1400" dirty="0">
              <a:latin typeface="+mj-lt"/>
            </a:endParaRPr>
          </a:p>
        </p:txBody>
      </p:sp>
      <p:grpSp>
        <p:nvGrpSpPr>
          <p:cNvPr id="153" name="Google Shape;153;p4"/>
          <p:cNvGrpSpPr/>
          <p:nvPr/>
        </p:nvGrpSpPr>
        <p:grpSpPr>
          <a:xfrm>
            <a:off x="8153401" y="304800"/>
            <a:ext cx="2141537" cy="3200400"/>
            <a:chOff x="7978" y="961"/>
            <a:chExt cx="3090" cy="3654"/>
          </a:xfrm>
        </p:grpSpPr>
        <p:pic>
          <p:nvPicPr>
            <p:cNvPr id="154" name="Google Shape;154;p4" descr="Image:Cyrus_portrait.jpg"/>
            <p:cNvPicPr preferRelativeResize="0"/>
            <p:nvPr/>
          </p:nvPicPr>
          <p:blipFill rotWithShape="1">
            <a:blip r:embed="rId3">
              <a:alphaModFix/>
            </a:blip>
            <a:srcRect/>
            <a:stretch/>
          </p:blipFill>
          <p:spPr>
            <a:xfrm>
              <a:off x="7978" y="961"/>
              <a:ext cx="3090" cy="3039"/>
            </a:xfrm>
            <a:prstGeom prst="rect">
              <a:avLst/>
            </a:prstGeom>
            <a:noFill/>
            <a:ln>
              <a:noFill/>
            </a:ln>
          </p:spPr>
        </p:pic>
        <p:sp>
          <p:nvSpPr>
            <p:cNvPr id="155" name="Google Shape;155;p4"/>
            <p:cNvSpPr txBox="1"/>
            <p:nvPr/>
          </p:nvSpPr>
          <p:spPr>
            <a:xfrm>
              <a:off x="8215" y="4011"/>
              <a:ext cx="2723" cy="604"/>
            </a:xfrm>
            <a:prstGeom prst="rect">
              <a:avLst/>
            </a:prstGeom>
            <a:solidFill>
              <a:schemeClr val="dk1"/>
            </a:solidFill>
            <a:ln>
              <a:noFill/>
            </a:ln>
          </p:spPr>
          <p:txBody>
            <a:bodyPr spcFirstLastPara="1" wrap="square" lIns="91425" tIns="45700" rIns="91425" bIns="45700" anchor="t" anchorCtr="0">
              <a:noAutofit/>
            </a:bodyPr>
            <a:lstStyle/>
            <a:p>
              <a:pPr algn="ctr">
                <a:buClr>
                  <a:srgbClr val="FFFF00"/>
                </a:buClr>
                <a:buSzPts val="1400"/>
              </a:pPr>
              <a:r>
                <a:rPr lang="en-US" sz="1400" kern="0">
                  <a:solidFill>
                    <a:srgbClr val="FFFF00"/>
                  </a:solidFill>
                  <a:latin typeface="Arial"/>
                  <a:ea typeface="Arial"/>
                  <a:cs typeface="Arial"/>
                  <a:sym typeface="Arial"/>
                </a:rPr>
                <a:t>Cyrus the Great</a:t>
              </a:r>
              <a:endParaRPr sz="3600" kern="0">
                <a:solidFill>
                  <a:srgbClr val="FFFF00"/>
                </a:solidFill>
                <a:latin typeface="Trebuchet MS"/>
                <a:ea typeface="Trebuchet MS"/>
                <a:cs typeface="Trebuchet MS"/>
                <a:sym typeface="Trebuchet MS"/>
              </a:endParaRPr>
            </a:p>
          </p:txBody>
        </p:sp>
      </p:grpSp>
      <p:pic>
        <p:nvPicPr>
          <p:cNvPr id="156" name="Google Shape;156;p4" descr="babylon.png"/>
          <p:cNvPicPr preferRelativeResize="0"/>
          <p:nvPr/>
        </p:nvPicPr>
        <p:blipFill rotWithShape="1">
          <a:blip r:embed="rId4">
            <a:alphaModFix/>
          </a:blip>
          <a:srcRect/>
          <a:stretch/>
        </p:blipFill>
        <p:spPr>
          <a:xfrm>
            <a:off x="2209800" y="2971801"/>
            <a:ext cx="3581400" cy="3529369"/>
          </a:xfrm>
          <a:prstGeom prst="rect">
            <a:avLst/>
          </a:prstGeom>
          <a:noFill/>
          <a:ln>
            <a:noFill/>
          </a:ln>
        </p:spPr>
      </p:pic>
      <p:sp>
        <p:nvSpPr>
          <p:cNvPr id="157" name="Google Shape;157;p4"/>
          <p:cNvSpPr txBox="1"/>
          <p:nvPr/>
        </p:nvSpPr>
        <p:spPr>
          <a:xfrm>
            <a:off x="6019800" y="3429000"/>
            <a:ext cx="4495800" cy="3200400"/>
          </a:xfrm>
          <a:prstGeom prst="rect">
            <a:avLst/>
          </a:prstGeom>
          <a:noFill/>
          <a:ln>
            <a:noFill/>
          </a:ln>
        </p:spPr>
        <p:txBody>
          <a:bodyPr spcFirstLastPara="1" wrap="square" lIns="54850" tIns="91425" rIns="91425" bIns="45700" anchor="t" anchorCtr="0">
            <a:noAutofit/>
          </a:bodyPr>
          <a:lstStyle/>
          <a:p>
            <a:pPr marL="438150" indent="-319088">
              <a:buClr>
                <a:srgbClr val="F0AD00"/>
              </a:buClr>
              <a:buSzPts val="1440"/>
              <a:buFont typeface="Noto Sans Symbols"/>
              <a:buChar char="◼"/>
            </a:pPr>
            <a:r>
              <a:rPr lang="en-US" kern="0" dirty="0">
                <a:solidFill>
                  <a:srgbClr val="FFFF00"/>
                </a:solidFill>
                <a:latin typeface="Arial"/>
                <a:ea typeface="Corbel"/>
                <a:cs typeface="Corbel"/>
                <a:sym typeface="Corbel"/>
              </a:rPr>
              <a:t>Babylon relied heavily on the Euphrates River as a barrier to an army crossing.  </a:t>
            </a:r>
            <a:endParaRPr sz="1400" kern="0" dirty="0">
              <a:solidFill>
                <a:srgbClr val="000000"/>
              </a:solidFill>
              <a:latin typeface="Arial"/>
              <a:cs typeface="Arial"/>
              <a:sym typeface="Arial"/>
            </a:endParaRPr>
          </a:p>
          <a:p>
            <a:pPr marL="438150" indent="-278448">
              <a:buClr>
                <a:srgbClr val="F0AD00"/>
              </a:buClr>
              <a:buSzPts val="640"/>
            </a:pPr>
            <a:endParaRPr sz="800" kern="0" dirty="0">
              <a:solidFill>
                <a:srgbClr val="FFFF00"/>
              </a:solidFill>
              <a:latin typeface="Arial"/>
              <a:ea typeface="Corbel"/>
              <a:cs typeface="Corbel"/>
              <a:sym typeface="Corbel"/>
            </a:endParaRPr>
          </a:p>
          <a:p>
            <a:pPr marL="438150" indent="-319088">
              <a:buClr>
                <a:srgbClr val="F0AD00"/>
              </a:buClr>
              <a:buSzPts val="1440"/>
              <a:buFont typeface="Noto Sans Symbols"/>
              <a:buChar char="◼"/>
            </a:pPr>
            <a:r>
              <a:rPr lang="en-US" kern="0" dirty="0">
                <a:solidFill>
                  <a:srgbClr val="FFFF00"/>
                </a:solidFill>
                <a:latin typeface="Arial"/>
                <a:ea typeface="Corbel"/>
                <a:cs typeface="Corbel"/>
                <a:sym typeface="Corbel"/>
              </a:rPr>
              <a:t>Cyrus diverted the rivers around Babylon, lowering the water levels, allowing his army to cross.  </a:t>
            </a:r>
            <a:endParaRPr sz="1400" kern="0" dirty="0">
              <a:solidFill>
                <a:srgbClr val="000000"/>
              </a:solidFill>
              <a:latin typeface="Arial"/>
              <a:cs typeface="Arial"/>
              <a:sym typeface="Arial"/>
            </a:endParaRPr>
          </a:p>
          <a:p>
            <a:pPr marL="438150" indent="-278448">
              <a:buClr>
                <a:srgbClr val="F0AD00"/>
              </a:buClr>
              <a:buSzPts val="640"/>
            </a:pPr>
            <a:endParaRPr sz="800" kern="0" dirty="0">
              <a:solidFill>
                <a:srgbClr val="FFFF00"/>
              </a:solidFill>
              <a:latin typeface="Arial"/>
              <a:ea typeface="Corbel"/>
              <a:cs typeface="Corbel"/>
              <a:sym typeface="Corbel"/>
            </a:endParaRPr>
          </a:p>
          <a:p>
            <a:pPr marL="438150" indent="-319088">
              <a:buClr>
                <a:srgbClr val="F0AD00"/>
              </a:buClr>
              <a:buSzPts val="1440"/>
              <a:buFont typeface="Noto Sans Symbols"/>
              <a:buChar char="◼"/>
            </a:pPr>
            <a:r>
              <a:rPr lang="en-US" kern="0" dirty="0">
                <a:solidFill>
                  <a:srgbClr val="FFFF00"/>
                </a:solidFill>
                <a:latin typeface="Arial"/>
                <a:ea typeface="Corbel"/>
                <a:cs typeface="Corbel"/>
                <a:sym typeface="Corbel"/>
              </a:rPr>
              <a:t>The Babylonians were so sure they were secure that they were feasting and dancing when the  Persian army walked through the Gate of Ishtar.</a:t>
            </a:r>
            <a:endParaRPr sz="1400" kern="0" dirty="0">
              <a:solidFill>
                <a:srgbClr val="FFFF00"/>
              </a:solidFill>
              <a:latin typeface="Aria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1676400" y="155448"/>
            <a:ext cx="8534400" cy="530352"/>
          </a:xfrm>
          <a:prstGeom prst="rect">
            <a:avLst/>
          </a:prstGeom>
          <a:noFill/>
          <a:ln>
            <a:noFill/>
          </a:ln>
        </p:spPr>
        <p:txBody>
          <a:bodyPr spcFirstLastPara="1" wrap="square" lIns="91425" tIns="45700" rIns="45700" bIns="45700" anchor="ctr" anchorCtr="0">
            <a:normAutofit fontScale="90000"/>
          </a:bodyPr>
          <a:lstStyle/>
          <a:p>
            <a:r>
              <a:rPr lang="en-US" dirty="0">
                <a:solidFill>
                  <a:srgbClr val="FFC700"/>
                </a:solidFill>
                <a:latin typeface="+mj-lt"/>
              </a:rPr>
              <a:t>What does it say?</a:t>
            </a:r>
            <a:endParaRPr dirty="0">
              <a:solidFill>
                <a:srgbClr val="FFC700"/>
              </a:solidFill>
              <a:latin typeface="+mj-lt"/>
            </a:endParaRPr>
          </a:p>
        </p:txBody>
      </p:sp>
      <p:sp>
        <p:nvSpPr>
          <p:cNvPr id="164" name="Google Shape;164;p5"/>
          <p:cNvSpPr txBox="1">
            <a:spLocks noGrp="1"/>
          </p:cNvSpPr>
          <p:nvPr>
            <p:ph type="body" idx="1"/>
          </p:nvPr>
        </p:nvSpPr>
        <p:spPr>
          <a:xfrm>
            <a:off x="1676400" y="838200"/>
            <a:ext cx="8839200" cy="2362200"/>
          </a:xfrm>
          <a:prstGeom prst="rect">
            <a:avLst/>
          </a:prstGeom>
          <a:noFill/>
          <a:ln>
            <a:noFill/>
          </a:ln>
        </p:spPr>
        <p:txBody>
          <a:bodyPr spcFirstLastPara="1" wrap="square" lIns="54850" tIns="91425" rIns="91425" bIns="45700" anchor="t" anchorCtr="0">
            <a:noAutofit/>
          </a:bodyPr>
          <a:lstStyle/>
          <a:p>
            <a:pPr marL="115888" indent="3175">
              <a:buNone/>
            </a:pPr>
            <a:r>
              <a:rPr lang="en-US" sz="1800" dirty="0">
                <a:latin typeface="+mj-lt"/>
              </a:rPr>
              <a:t>The text can be divided into distinct parts:</a:t>
            </a:r>
            <a:endParaRPr dirty="0">
              <a:latin typeface="+mj-lt"/>
            </a:endParaRPr>
          </a:p>
          <a:p>
            <a:pPr marL="115888" indent="3175">
              <a:buNone/>
            </a:pPr>
            <a:endParaRPr sz="1800" dirty="0">
              <a:latin typeface="+mj-lt"/>
            </a:endParaRPr>
          </a:p>
          <a:p>
            <a:pPr marL="438150" indent="-278448">
              <a:buSzPts val="640"/>
              <a:buNone/>
            </a:pPr>
            <a:endParaRPr sz="800" dirty="0">
              <a:latin typeface="+mj-lt"/>
            </a:endParaRPr>
          </a:p>
          <a:p>
            <a:pPr marL="690563" indent="-233362"/>
            <a:r>
              <a:rPr lang="en-US" sz="1800" dirty="0">
                <a:latin typeface="+mj-lt"/>
              </a:rPr>
              <a:t>The reviling of Nabonidus, the previous king, and associating Cyrus with the god </a:t>
            </a:r>
            <a:r>
              <a:rPr lang="en-US" sz="1800" dirty="0" err="1">
                <a:latin typeface="+mj-lt"/>
              </a:rPr>
              <a:t>Marduk</a:t>
            </a:r>
            <a:r>
              <a:rPr lang="en-US" sz="1800" dirty="0">
                <a:latin typeface="+mj-lt"/>
              </a:rPr>
              <a:t> (1-19)</a:t>
            </a:r>
            <a:endParaRPr dirty="0">
              <a:latin typeface="+mj-lt"/>
            </a:endParaRPr>
          </a:p>
          <a:p>
            <a:pPr marL="690563" indent="-141922">
              <a:buNone/>
            </a:pPr>
            <a:endParaRPr sz="1800" dirty="0">
              <a:latin typeface="+mj-lt"/>
            </a:endParaRPr>
          </a:p>
          <a:p>
            <a:pPr marL="690563" indent="-233362"/>
            <a:r>
              <a:rPr lang="en-US" sz="1800" dirty="0">
                <a:latin typeface="+mj-lt"/>
              </a:rPr>
              <a:t>Detailing Cyrus’ royal titles and genealogy, and his peaceful entry into Babylon (20–28) </a:t>
            </a:r>
            <a:endParaRPr dirty="0">
              <a:latin typeface="+mj-lt"/>
            </a:endParaRPr>
          </a:p>
          <a:p>
            <a:pPr marL="690563" indent="-141922">
              <a:buNone/>
            </a:pPr>
            <a:endParaRPr sz="1800" dirty="0">
              <a:latin typeface="+mj-lt"/>
            </a:endParaRPr>
          </a:p>
          <a:p>
            <a:pPr marL="690563" indent="-233362"/>
            <a:r>
              <a:rPr lang="en-US" sz="1800" dirty="0">
                <a:latin typeface="+mj-lt"/>
              </a:rPr>
              <a:t>Returning of peoples to their homelands and restoring their sanctuaries (29-35)</a:t>
            </a:r>
            <a:endParaRPr dirty="0">
              <a:latin typeface="+mj-lt"/>
            </a:endParaRPr>
          </a:p>
          <a:p>
            <a:pPr marL="690563" indent="-141922">
              <a:buNone/>
            </a:pPr>
            <a:endParaRPr sz="1800" dirty="0">
              <a:latin typeface="+mj-lt"/>
            </a:endParaRPr>
          </a:p>
          <a:p>
            <a:pPr marL="690563" indent="-233362"/>
            <a:r>
              <a:rPr lang="en-US" sz="1800" dirty="0">
                <a:latin typeface="+mj-lt"/>
              </a:rPr>
              <a:t>Declaration that Cyrus had enabled the people to live in peace and has increased the offerings made to the gods (36–37)</a:t>
            </a:r>
            <a:endParaRPr dirty="0">
              <a:latin typeface="+mj-lt"/>
            </a:endParaRPr>
          </a:p>
          <a:p>
            <a:pPr marL="690563" indent="-141922">
              <a:buNone/>
            </a:pPr>
            <a:endParaRPr sz="1800" dirty="0">
              <a:latin typeface="+mj-lt"/>
            </a:endParaRPr>
          </a:p>
          <a:p>
            <a:pPr marL="690563" indent="-233362"/>
            <a:r>
              <a:rPr lang="en-US" sz="1800" dirty="0">
                <a:latin typeface="+mj-lt"/>
              </a:rPr>
              <a:t>Details of the building activities ordered by Cyrus in Babylon (38-45)</a:t>
            </a:r>
            <a:endParaRPr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6"/>
          <p:cNvSpPr txBox="1">
            <a:spLocks noGrp="1"/>
          </p:cNvSpPr>
          <p:nvPr>
            <p:ph type="title"/>
          </p:nvPr>
        </p:nvSpPr>
        <p:spPr>
          <a:xfrm>
            <a:off x="1676400" y="155448"/>
            <a:ext cx="8534400" cy="530352"/>
          </a:xfrm>
          <a:prstGeom prst="rect">
            <a:avLst/>
          </a:prstGeom>
          <a:noFill/>
          <a:ln>
            <a:noFill/>
          </a:ln>
        </p:spPr>
        <p:txBody>
          <a:bodyPr spcFirstLastPara="1" wrap="square" lIns="91425" tIns="45700" rIns="45700" bIns="45700" anchor="ctr" anchorCtr="0">
            <a:normAutofit fontScale="90000"/>
          </a:bodyPr>
          <a:lstStyle/>
          <a:p>
            <a:r>
              <a:rPr lang="en-US">
                <a:solidFill>
                  <a:srgbClr val="FFC700"/>
                </a:solidFill>
              </a:rPr>
              <a:t>What does it say?</a:t>
            </a:r>
            <a:endParaRPr>
              <a:solidFill>
                <a:srgbClr val="FFC700"/>
              </a:solidFill>
            </a:endParaRPr>
          </a:p>
        </p:txBody>
      </p:sp>
      <p:sp>
        <p:nvSpPr>
          <p:cNvPr id="171" name="Google Shape;171;p6"/>
          <p:cNvSpPr txBox="1"/>
          <p:nvPr/>
        </p:nvSpPr>
        <p:spPr>
          <a:xfrm>
            <a:off x="1752600" y="1447800"/>
            <a:ext cx="8686800" cy="4419600"/>
          </a:xfrm>
          <a:prstGeom prst="rect">
            <a:avLst/>
          </a:prstGeom>
          <a:noFill/>
          <a:ln>
            <a:noFill/>
          </a:ln>
        </p:spPr>
        <p:txBody>
          <a:bodyPr spcFirstLastPara="1" wrap="square" lIns="54850" tIns="91425" rIns="91425" bIns="45700" anchor="t" anchorCtr="0">
            <a:noAutofit/>
          </a:bodyPr>
          <a:lstStyle/>
          <a:p>
            <a:pPr marL="115888" indent="3175">
              <a:buClr>
                <a:srgbClr val="000000"/>
              </a:buClr>
            </a:pPr>
            <a:r>
              <a:rPr lang="en-US" sz="1400" i="1" kern="0">
                <a:solidFill>
                  <a:srgbClr val="FFFF00"/>
                </a:solidFill>
                <a:latin typeface="Corbel"/>
                <a:ea typeface="Corbel"/>
                <a:cs typeface="Corbel"/>
                <a:sym typeface="Corbel"/>
              </a:rPr>
              <a:t>Excerpted from lines 28-36</a:t>
            </a:r>
            <a:endParaRPr sz="1400" kern="0">
              <a:solidFill>
                <a:srgbClr val="000000"/>
              </a:solidFill>
              <a:latin typeface="Arial"/>
              <a:cs typeface="Arial"/>
              <a:sym typeface="Arial"/>
            </a:endParaRPr>
          </a:p>
          <a:p>
            <a:pPr marL="115888" indent="3175">
              <a:buClr>
                <a:srgbClr val="000000"/>
              </a:buClr>
            </a:pPr>
            <a:endParaRPr sz="1400" i="1" kern="0">
              <a:solidFill>
                <a:srgbClr val="FFFF00"/>
              </a:solidFill>
              <a:latin typeface="Corbel"/>
              <a:ea typeface="Corbel"/>
              <a:cs typeface="Corbel"/>
              <a:sym typeface="Corbel"/>
            </a:endParaRPr>
          </a:p>
          <a:p>
            <a:pPr marL="115888" indent="3175">
              <a:buClr>
                <a:srgbClr val="000000"/>
              </a:buClr>
            </a:pPr>
            <a:endParaRPr sz="800" i="1" kern="0">
              <a:solidFill>
                <a:srgbClr val="FFFF00"/>
              </a:solidFill>
              <a:latin typeface="Corbel"/>
              <a:ea typeface="Corbel"/>
              <a:cs typeface="Corbel"/>
              <a:sym typeface="Corbel"/>
            </a:endParaRPr>
          </a:p>
          <a:p>
            <a:pPr marL="115888" indent="3175">
              <a:buClr>
                <a:srgbClr val="000000"/>
              </a:buClr>
            </a:pPr>
            <a:r>
              <a:rPr lang="en-US" i="1" kern="0">
                <a:solidFill>
                  <a:srgbClr val="FFFF00"/>
                </a:solidFill>
                <a:latin typeface="Corbel"/>
                <a:ea typeface="Corbel"/>
                <a:cs typeface="Corbel"/>
                <a:sym typeface="Corbel"/>
              </a:rPr>
              <a:t>“…that we might live happily in his presence, in well-being. … I sent back to their places… the sanctuaries across the river Tigris - whose shrines had earlier become dilapidated,</a:t>
            </a:r>
            <a:endParaRPr sz="1400" kern="0">
              <a:solidFill>
                <a:srgbClr val="000000"/>
              </a:solidFill>
              <a:latin typeface="Arial"/>
              <a:cs typeface="Arial"/>
              <a:sym typeface="Arial"/>
            </a:endParaRPr>
          </a:p>
          <a:p>
            <a:pPr marL="115888" indent="3175">
              <a:buClr>
                <a:srgbClr val="000000"/>
              </a:buClr>
            </a:pPr>
            <a:r>
              <a:rPr lang="en-US" i="1" kern="0">
                <a:solidFill>
                  <a:srgbClr val="FFFF00"/>
                </a:solidFill>
                <a:latin typeface="Corbel"/>
                <a:ea typeface="Corbel"/>
                <a:cs typeface="Corbel"/>
                <a:sym typeface="Corbel"/>
              </a:rPr>
              <a:t>the gods who lived therein, and made permanent sanctuaries for them.  </a:t>
            </a:r>
            <a:endParaRPr sz="1400" kern="0">
              <a:solidFill>
                <a:srgbClr val="000000"/>
              </a:solidFill>
              <a:latin typeface="Arial"/>
              <a:cs typeface="Arial"/>
              <a:sym typeface="Arial"/>
            </a:endParaRPr>
          </a:p>
          <a:p>
            <a:pPr marL="115888" indent="3175">
              <a:buClr>
                <a:srgbClr val="000000"/>
              </a:buClr>
            </a:pPr>
            <a:endParaRPr i="1" kern="0">
              <a:solidFill>
                <a:srgbClr val="FFFF00"/>
              </a:solidFill>
              <a:latin typeface="Corbel"/>
              <a:ea typeface="Corbel"/>
              <a:cs typeface="Corbel"/>
              <a:sym typeface="Corbel"/>
            </a:endParaRPr>
          </a:p>
          <a:p>
            <a:pPr marL="115888" indent="3175">
              <a:buClr>
                <a:srgbClr val="000000"/>
              </a:buClr>
            </a:pPr>
            <a:r>
              <a:rPr lang="en-US" i="1" kern="0">
                <a:solidFill>
                  <a:srgbClr val="FFFF00"/>
                </a:solidFill>
                <a:latin typeface="Corbel"/>
                <a:ea typeface="Corbel"/>
                <a:cs typeface="Corbel"/>
                <a:sym typeface="Corbel"/>
              </a:rPr>
              <a:t>I collected together all of their people and returned them to their settlements, and the gods …which Nabonidus … had brought into Shuanna …I returned them unharmed to their cells, in the sanctuaries that make them happy.  </a:t>
            </a:r>
            <a:endParaRPr sz="1400" kern="0">
              <a:solidFill>
                <a:srgbClr val="000000"/>
              </a:solidFill>
              <a:latin typeface="Arial"/>
              <a:cs typeface="Arial"/>
              <a:sym typeface="Arial"/>
            </a:endParaRPr>
          </a:p>
          <a:p>
            <a:pPr marL="115888" indent="3175">
              <a:buClr>
                <a:srgbClr val="000000"/>
              </a:buClr>
            </a:pPr>
            <a:endParaRPr i="1" kern="0">
              <a:solidFill>
                <a:srgbClr val="FFFF00"/>
              </a:solidFill>
              <a:latin typeface="Corbel"/>
              <a:ea typeface="Corbel"/>
              <a:cs typeface="Corbel"/>
              <a:sym typeface="Corbel"/>
            </a:endParaRPr>
          </a:p>
          <a:p>
            <a:pPr marL="115888" indent="3175">
              <a:buClr>
                <a:srgbClr val="000000"/>
              </a:buClr>
            </a:pPr>
            <a:r>
              <a:rPr lang="en-US" i="1" kern="0">
                <a:solidFill>
                  <a:srgbClr val="FFFF00"/>
                </a:solidFill>
                <a:latin typeface="Corbel"/>
                <a:ea typeface="Corbel"/>
                <a:cs typeface="Corbel"/>
                <a:sym typeface="Corbel"/>
              </a:rPr>
              <a:t>May all the gods that I returned to their sanctuaries… mention my good deeds, and say to Marduk …“Cyrus, the king who fears you, and Cambyses his son, may they be the provisioners of our shrines until distant  days, and the population of Babylon call blessings on my kingship. I have enabled all the lands to live in peace.”</a:t>
            </a:r>
            <a:endParaRPr i="1" kern="0">
              <a:solidFill>
                <a:srgbClr val="FFFF00"/>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7" descr="http://ten-commandments.us/ten_commandments/images/old_testament_law.jpg"/>
          <p:cNvPicPr preferRelativeResize="0"/>
          <p:nvPr/>
        </p:nvPicPr>
        <p:blipFill rotWithShape="1">
          <a:blip r:embed="rId3">
            <a:alphaModFix/>
          </a:blip>
          <a:srcRect/>
          <a:stretch/>
        </p:blipFill>
        <p:spPr>
          <a:xfrm>
            <a:off x="3733800" y="3657600"/>
            <a:ext cx="4724400" cy="3200400"/>
          </a:xfrm>
          <a:prstGeom prst="rect">
            <a:avLst/>
          </a:prstGeom>
          <a:noFill/>
          <a:ln>
            <a:noFill/>
          </a:ln>
        </p:spPr>
      </p:pic>
      <p:sp>
        <p:nvSpPr>
          <p:cNvPr id="177" name="Google Shape;177;p7"/>
          <p:cNvSpPr txBox="1">
            <a:spLocks noGrp="1"/>
          </p:cNvSpPr>
          <p:nvPr>
            <p:ph type="title"/>
          </p:nvPr>
        </p:nvSpPr>
        <p:spPr>
          <a:xfrm>
            <a:off x="1676400" y="155448"/>
            <a:ext cx="8534400" cy="530352"/>
          </a:xfrm>
          <a:prstGeom prst="rect">
            <a:avLst/>
          </a:prstGeom>
          <a:noFill/>
          <a:ln>
            <a:noFill/>
          </a:ln>
        </p:spPr>
        <p:txBody>
          <a:bodyPr spcFirstLastPara="1" wrap="square" lIns="91425" tIns="45700" rIns="45700" bIns="45700" anchor="ctr" anchorCtr="0">
            <a:normAutofit fontScale="90000"/>
          </a:bodyPr>
          <a:lstStyle/>
          <a:p>
            <a:r>
              <a:rPr lang="en-US">
                <a:solidFill>
                  <a:srgbClr val="FFC700"/>
                </a:solidFill>
              </a:rPr>
              <a:t>Biblical Corroboration</a:t>
            </a:r>
            <a:endParaRPr>
              <a:solidFill>
                <a:srgbClr val="FFC700"/>
              </a:solidFill>
            </a:endParaRPr>
          </a:p>
        </p:txBody>
      </p:sp>
      <p:sp>
        <p:nvSpPr>
          <p:cNvPr id="178" name="Google Shape;178;p7"/>
          <p:cNvSpPr txBox="1">
            <a:spLocks noGrp="1"/>
          </p:cNvSpPr>
          <p:nvPr>
            <p:ph type="body" idx="1"/>
          </p:nvPr>
        </p:nvSpPr>
        <p:spPr>
          <a:xfrm>
            <a:off x="1676400" y="838200"/>
            <a:ext cx="8915400" cy="3657600"/>
          </a:xfrm>
          <a:prstGeom prst="rect">
            <a:avLst/>
          </a:prstGeom>
          <a:noFill/>
          <a:ln>
            <a:noFill/>
          </a:ln>
        </p:spPr>
        <p:txBody>
          <a:bodyPr spcFirstLastPara="1" wrap="square" lIns="54850" tIns="91425" rIns="91425" bIns="45700" anchor="t" anchorCtr="0">
            <a:noAutofit/>
          </a:bodyPr>
          <a:lstStyle/>
          <a:p>
            <a:pPr marL="112713" indent="0">
              <a:buNone/>
            </a:pPr>
            <a:r>
              <a:rPr lang="en-US" sz="1800"/>
              <a:t>The Cylinder's text has t been seen by biblical scholars as corroborative evidence of Cyrus’ policy of the repatriation of the Jewish people following their Babylonian captivity.  </a:t>
            </a:r>
            <a:endParaRPr/>
          </a:p>
          <a:p>
            <a:pPr marL="112713" indent="0">
              <a:buNone/>
            </a:pPr>
            <a:endParaRPr sz="1800"/>
          </a:p>
          <a:p>
            <a:pPr marL="438150" indent="-278448">
              <a:buSzPts val="640"/>
              <a:buNone/>
            </a:pPr>
            <a:endParaRPr sz="800"/>
          </a:p>
          <a:p>
            <a:pPr marL="438150" indent="-319088"/>
            <a:r>
              <a:rPr lang="en-US" sz="1800"/>
              <a:t>"Now in the first year of Cyrus king of Persia … the Lord stirred up the spirit of Cyrus king of Persia, so that he made a proclamation throughout all his kingdom, and also put it in writing, saying, Thus says Cyrus king of Persia: All the kingdoms of the earth the Lord God of heaven has given me. And He has commanded me to build Him a house at Jerusalem which is in Judah. Who is among you of all His people? May the Lord his God be with him, and let him go up!" 												- 2 Chronicles 36:22-23</a:t>
            </a:r>
            <a:endParaRPr/>
          </a:p>
          <a:p>
            <a:pPr marL="438150" indent="-278448">
              <a:buSzPts val="640"/>
              <a:buNone/>
            </a:pPr>
            <a:endParaRPr sz="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8"/>
          <p:cNvSpPr txBox="1">
            <a:spLocks noGrp="1"/>
          </p:cNvSpPr>
          <p:nvPr>
            <p:ph type="title"/>
          </p:nvPr>
        </p:nvSpPr>
        <p:spPr>
          <a:xfrm>
            <a:off x="1676400" y="155448"/>
            <a:ext cx="8534400" cy="530352"/>
          </a:xfrm>
          <a:prstGeom prst="rect">
            <a:avLst/>
          </a:prstGeom>
          <a:noFill/>
          <a:ln>
            <a:noFill/>
          </a:ln>
        </p:spPr>
        <p:txBody>
          <a:bodyPr spcFirstLastPara="1" wrap="square" lIns="91425" tIns="45700" rIns="45700" bIns="45700" anchor="ctr" anchorCtr="0">
            <a:normAutofit fontScale="90000"/>
          </a:bodyPr>
          <a:lstStyle/>
          <a:p>
            <a:r>
              <a:rPr lang="en-US">
                <a:solidFill>
                  <a:srgbClr val="FFC700"/>
                </a:solidFill>
              </a:rPr>
              <a:t>Biblical Corroboration</a:t>
            </a:r>
            <a:endParaRPr>
              <a:solidFill>
                <a:srgbClr val="FFC700"/>
              </a:solidFill>
            </a:endParaRPr>
          </a:p>
        </p:txBody>
      </p:sp>
      <p:sp>
        <p:nvSpPr>
          <p:cNvPr id="184" name="Google Shape;184;p8"/>
          <p:cNvSpPr txBox="1">
            <a:spLocks noGrp="1"/>
          </p:cNvSpPr>
          <p:nvPr>
            <p:ph type="body" idx="1"/>
          </p:nvPr>
        </p:nvSpPr>
        <p:spPr>
          <a:xfrm>
            <a:off x="1752600" y="1066800"/>
            <a:ext cx="8610600" cy="3657600"/>
          </a:xfrm>
          <a:prstGeom prst="rect">
            <a:avLst/>
          </a:prstGeom>
          <a:noFill/>
          <a:ln>
            <a:noFill/>
          </a:ln>
        </p:spPr>
        <p:txBody>
          <a:bodyPr spcFirstLastPara="1" wrap="square" lIns="54850" tIns="91425" rIns="91425" bIns="45700" anchor="t" anchorCtr="0">
            <a:noAutofit/>
          </a:bodyPr>
          <a:lstStyle/>
          <a:p>
            <a:pPr marL="438150" indent="-278448">
              <a:buSzPts val="640"/>
              <a:buNone/>
            </a:pPr>
            <a:endParaRPr sz="800"/>
          </a:p>
          <a:p>
            <a:pPr marL="438150" indent="-319088"/>
            <a:r>
              <a:rPr lang="en-US" sz="1800"/>
              <a:t>"Who says of Cyrus, 'He is My shepherd, And he shall perform all My pleasure, Saying to Jerusalem, "You shall be built," And to the temple, "Your foundation shall be laid." ' 							- Isaiah 44:28</a:t>
            </a:r>
            <a:endParaRPr/>
          </a:p>
          <a:p>
            <a:pPr marL="438150" indent="-319088">
              <a:buNone/>
            </a:pPr>
            <a:endParaRPr sz="1800"/>
          </a:p>
          <a:p>
            <a:pPr marL="438150" indent="-319088"/>
            <a:r>
              <a:rPr lang="en-US" sz="1800"/>
              <a:t>"King Cyrus also brought out the articles of the house of the Lord, which Nebuchadnezzar had taken from Jerusalem and put in the temple of his gods; and Cyrus king of Persia brought them out by the hand of Mithredath the treasurer, and counted them out to Sheshbazzar the prince of Judah. …All the articles of gold and silver were five thousand four hundred. All these Sheshbazzar took with the captives who were brought from Babylon to Jerusalem." 											- Ezra 1:7-11</a:t>
            </a:r>
            <a:endParaRPr sz="1800"/>
          </a:p>
        </p:txBody>
      </p:sp>
      <p:pic>
        <p:nvPicPr>
          <p:cNvPr id="185" name="Google Shape;185;p8"/>
          <p:cNvPicPr preferRelativeResize="0"/>
          <p:nvPr/>
        </p:nvPicPr>
        <p:blipFill rotWithShape="1">
          <a:blip r:embed="rId3">
            <a:alphaModFix/>
          </a:blip>
          <a:srcRect t="24238" b="25267"/>
          <a:stretch/>
        </p:blipFill>
        <p:spPr>
          <a:xfrm>
            <a:off x="2438400" y="4572000"/>
            <a:ext cx="7467600" cy="215875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9"/>
          <p:cNvSpPr txBox="1">
            <a:spLocks noGrp="1"/>
          </p:cNvSpPr>
          <p:nvPr>
            <p:ph type="title"/>
          </p:nvPr>
        </p:nvSpPr>
        <p:spPr>
          <a:xfrm>
            <a:off x="1676400" y="155448"/>
            <a:ext cx="8534400" cy="530352"/>
          </a:xfrm>
          <a:prstGeom prst="rect">
            <a:avLst/>
          </a:prstGeom>
          <a:noFill/>
          <a:ln>
            <a:noFill/>
          </a:ln>
        </p:spPr>
        <p:txBody>
          <a:bodyPr spcFirstLastPara="1" wrap="square" lIns="91425" tIns="45700" rIns="45700" bIns="45700" anchor="ctr" anchorCtr="0">
            <a:normAutofit fontScale="90000"/>
          </a:bodyPr>
          <a:lstStyle/>
          <a:p>
            <a:r>
              <a:rPr lang="en-US"/>
              <a:t>Xenophon's Cyropaedia</a:t>
            </a:r>
            <a:endParaRPr>
              <a:solidFill>
                <a:srgbClr val="FFC700"/>
              </a:solidFill>
            </a:endParaRPr>
          </a:p>
        </p:txBody>
      </p:sp>
      <p:sp>
        <p:nvSpPr>
          <p:cNvPr id="191" name="Google Shape;191;p9"/>
          <p:cNvSpPr txBox="1">
            <a:spLocks noGrp="1"/>
          </p:cNvSpPr>
          <p:nvPr>
            <p:ph type="body" idx="1"/>
          </p:nvPr>
        </p:nvSpPr>
        <p:spPr>
          <a:xfrm>
            <a:off x="3886200" y="1143000"/>
            <a:ext cx="6324600" cy="2590800"/>
          </a:xfrm>
          <a:prstGeom prst="rect">
            <a:avLst/>
          </a:prstGeom>
          <a:noFill/>
          <a:ln>
            <a:noFill/>
          </a:ln>
        </p:spPr>
        <p:txBody>
          <a:bodyPr spcFirstLastPara="1" wrap="square" lIns="54850" tIns="91425" rIns="91425" bIns="45700" anchor="t" anchorCtr="0">
            <a:noAutofit/>
          </a:bodyPr>
          <a:lstStyle/>
          <a:p>
            <a:pPr marL="438150" indent="-319088"/>
            <a:r>
              <a:rPr lang="en-US" sz="1800"/>
              <a:t>The Cyropaedia meaning "The Education of Cyrus“ was written in the early 4th century BC by Xenophon of Athens.</a:t>
            </a:r>
            <a:endParaRPr/>
          </a:p>
          <a:p>
            <a:pPr marL="438150" indent="-278448">
              <a:buSzPts val="640"/>
              <a:buNone/>
            </a:pPr>
            <a:endParaRPr sz="800"/>
          </a:p>
          <a:p>
            <a:pPr marL="438150" indent="-319088"/>
            <a:r>
              <a:rPr lang="en-US" sz="1800"/>
              <a:t>It describes the education of an ideal ruler, trained to rule as a benevolent despot over his admiring and willing subjects.</a:t>
            </a:r>
            <a:endParaRPr/>
          </a:p>
          <a:p>
            <a:pPr marL="438150" indent="-278448">
              <a:buSzPts val="640"/>
              <a:buNone/>
            </a:pPr>
            <a:endParaRPr sz="800"/>
          </a:p>
          <a:p>
            <a:pPr marL="438150" indent="-319088"/>
            <a:r>
              <a:rPr lang="en-US" sz="1800"/>
              <a:t>Xenophon's portrait of Cyrus as "the Ideal Ruler and the best form of Government",  "could not have been painted had there not been a credible memory of such a Cyrus”.</a:t>
            </a:r>
            <a:endParaRPr/>
          </a:p>
          <a:p>
            <a:pPr marL="438150" indent="-278448">
              <a:buSzPts val="640"/>
              <a:buNone/>
            </a:pPr>
            <a:endParaRPr sz="800"/>
          </a:p>
        </p:txBody>
      </p:sp>
      <p:grpSp>
        <p:nvGrpSpPr>
          <p:cNvPr id="192" name="Google Shape;192;p9"/>
          <p:cNvGrpSpPr/>
          <p:nvPr/>
        </p:nvGrpSpPr>
        <p:grpSpPr>
          <a:xfrm>
            <a:off x="4724400" y="3810000"/>
            <a:ext cx="5486400" cy="2743200"/>
            <a:chOff x="2362200" y="3657600"/>
            <a:chExt cx="5638800" cy="2919645"/>
          </a:xfrm>
        </p:grpSpPr>
        <p:pic>
          <p:nvPicPr>
            <p:cNvPr id="193" name="Google Shape;193;p9" descr="Cyrus Great Cyropaedia"/>
            <p:cNvPicPr preferRelativeResize="0"/>
            <p:nvPr/>
          </p:nvPicPr>
          <p:blipFill rotWithShape="1">
            <a:blip r:embed="rId3">
              <a:alphaModFix/>
            </a:blip>
            <a:srcRect/>
            <a:stretch/>
          </p:blipFill>
          <p:spPr>
            <a:xfrm>
              <a:off x="2362200" y="3657600"/>
              <a:ext cx="5638800" cy="2919645"/>
            </a:xfrm>
            <a:prstGeom prst="rect">
              <a:avLst/>
            </a:prstGeom>
            <a:noFill/>
            <a:ln>
              <a:noFill/>
            </a:ln>
          </p:spPr>
        </p:pic>
        <p:sp>
          <p:nvSpPr>
            <p:cNvPr id="194" name="Google Shape;194;p9"/>
            <p:cNvSpPr/>
            <p:nvPr/>
          </p:nvSpPr>
          <p:spPr>
            <a:xfrm>
              <a:off x="2362200" y="3657600"/>
              <a:ext cx="5638800" cy="294816"/>
            </a:xfrm>
            <a:prstGeom prst="rect">
              <a:avLst/>
            </a:prstGeom>
            <a:noFill/>
            <a:ln>
              <a:noFill/>
            </a:ln>
          </p:spPr>
          <p:txBody>
            <a:bodyPr spcFirstLastPara="1" wrap="square" lIns="91425" tIns="45700" rIns="91425" bIns="45700" anchor="t" anchorCtr="0">
              <a:spAutoFit/>
            </a:bodyPr>
            <a:lstStyle/>
            <a:p>
              <a:pPr algn="ctr">
                <a:buClr>
                  <a:srgbClr val="000000"/>
                </a:buClr>
              </a:pPr>
              <a:r>
                <a:rPr lang="en-US" sz="1200" kern="0">
                  <a:solidFill>
                    <a:srgbClr val="FFFFFF"/>
                  </a:solidFill>
                  <a:latin typeface="Trebuchet MS"/>
                  <a:ea typeface="Trebuchet MS"/>
                  <a:cs typeface="Trebuchet MS"/>
                  <a:sym typeface="Trebuchet MS"/>
                </a:rPr>
                <a:t>One of Thomas Jefferson's two personal copies of Xenophon's 'Cyropaedia.' </a:t>
              </a:r>
              <a:endParaRPr sz="1400" kern="0">
                <a:solidFill>
                  <a:srgbClr val="000000"/>
                </a:solidFill>
                <a:latin typeface="Arial"/>
                <a:cs typeface="Arial"/>
                <a:sym typeface="Arial"/>
              </a:endParaRPr>
            </a:p>
          </p:txBody>
        </p:sp>
      </p:grpSp>
      <p:pic>
        <p:nvPicPr>
          <p:cNvPr id="195" name="Google Shape;195;p9" descr="http://www.nybooks.com/media/photo/2010/04/06/bowersock_1-042910_jpg_230x813_q85.jpg"/>
          <p:cNvPicPr preferRelativeResize="0"/>
          <p:nvPr/>
        </p:nvPicPr>
        <p:blipFill rotWithShape="1">
          <a:blip r:embed="rId4">
            <a:alphaModFix/>
          </a:blip>
          <a:srcRect/>
          <a:stretch/>
        </p:blipFill>
        <p:spPr>
          <a:xfrm>
            <a:off x="1752600" y="914400"/>
            <a:ext cx="2133600" cy="2745852"/>
          </a:xfrm>
          <a:prstGeom prst="rect">
            <a:avLst/>
          </a:prstGeom>
          <a:noFill/>
          <a:ln>
            <a:noFill/>
          </a:ln>
        </p:spPr>
      </p:pic>
      <p:sp>
        <p:nvSpPr>
          <p:cNvPr id="196" name="Google Shape;196;p9"/>
          <p:cNvSpPr txBox="1"/>
          <p:nvPr/>
        </p:nvSpPr>
        <p:spPr>
          <a:xfrm>
            <a:off x="2057400" y="4114800"/>
            <a:ext cx="2514600" cy="2286000"/>
          </a:xfrm>
          <a:prstGeom prst="rect">
            <a:avLst/>
          </a:prstGeom>
          <a:noFill/>
          <a:ln>
            <a:noFill/>
          </a:ln>
        </p:spPr>
        <p:txBody>
          <a:bodyPr spcFirstLastPara="1" wrap="square" lIns="54850" tIns="91425" rIns="91425" bIns="45700" anchor="t" anchorCtr="0">
            <a:noAutofit/>
          </a:bodyPr>
          <a:lstStyle/>
          <a:p>
            <a:pPr marL="438150" indent="-227648" algn="r">
              <a:buClr>
                <a:srgbClr val="F0AD00"/>
              </a:buClr>
              <a:buSzPts val="1440"/>
            </a:pPr>
            <a:endParaRPr kern="0">
              <a:solidFill>
                <a:srgbClr val="FFFF00"/>
              </a:solidFill>
              <a:latin typeface="Corbel"/>
              <a:ea typeface="Corbel"/>
              <a:cs typeface="Corbel"/>
              <a:sym typeface="Corbel"/>
            </a:endParaRPr>
          </a:p>
          <a:p>
            <a:pPr marL="438150" indent="-278448" algn="r">
              <a:buClr>
                <a:srgbClr val="F0AD00"/>
              </a:buClr>
              <a:buSzPts val="640"/>
            </a:pPr>
            <a:endParaRPr sz="800" kern="0">
              <a:solidFill>
                <a:srgbClr val="FFFF00"/>
              </a:solidFill>
              <a:latin typeface="Corbel"/>
              <a:ea typeface="Corbel"/>
              <a:cs typeface="Corbel"/>
              <a:sym typeface="Corbel"/>
            </a:endParaRPr>
          </a:p>
          <a:p>
            <a:pPr marL="115888" indent="3175" algn="r">
              <a:buClr>
                <a:srgbClr val="000000"/>
              </a:buClr>
            </a:pPr>
            <a:r>
              <a:rPr lang="en-US" kern="0">
                <a:solidFill>
                  <a:srgbClr val="FFFF00"/>
                </a:solidFill>
                <a:latin typeface="Corbel"/>
                <a:ea typeface="Corbel"/>
                <a:cs typeface="Corbel"/>
                <a:sym typeface="Corbel"/>
              </a:rPr>
              <a:t>Cyropaedia </a:t>
            </a:r>
            <a:endParaRPr sz="1400" kern="0">
              <a:solidFill>
                <a:srgbClr val="000000"/>
              </a:solidFill>
              <a:latin typeface="Arial"/>
              <a:cs typeface="Arial"/>
              <a:sym typeface="Arial"/>
            </a:endParaRPr>
          </a:p>
          <a:p>
            <a:pPr marL="115888" indent="3175" algn="r">
              <a:buClr>
                <a:srgbClr val="000000"/>
              </a:buClr>
            </a:pPr>
            <a:r>
              <a:rPr lang="en-US" kern="0">
                <a:solidFill>
                  <a:srgbClr val="FFFF00"/>
                </a:solidFill>
                <a:latin typeface="Corbel"/>
                <a:ea typeface="Corbel"/>
                <a:cs typeface="Corbel"/>
                <a:sym typeface="Corbel"/>
              </a:rPr>
              <a:t>influenced the thinking of many European leaders and our Founding Fathers. </a:t>
            </a:r>
            <a:endParaRPr sz="1400" kern="0">
              <a:solidFill>
                <a:srgbClr val="000000"/>
              </a:solidFill>
              <a:latin typeface="Arial"/>
              <a:cs typeface="Arial"/>
              <a:sym typeface="Arial"/>
            </a:endParaRPr>
          </a:p>
        </p:txBody>
      </p:sp>
    </p:spTree>
  </p:cSld>
  <p:clrMapOvr>
    <a:masterClrMapping/>
  </p:clrMapOvr>
</p:sld>
</file>

<file path=ppt/theme/theme1.xml><?xml version="1.0" encoding="utf-8"?>
<a:theme xmlns:a="http://schemas.openxmlformats.org/drawingml/2006/main" name="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1038</Words>
  <Application>Microsoft Office PowerPoint</Application>
  <PresentationFormat>Widescreen</PresentationFormat>
  <Paragraphs>91</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Corbel</vt:lpstr>
      <vt:lpstr>Noto Sans Symbols</vt:lpstr>
      <vt:lpstr>Trebuchet MS</vt:lpstr>
      <vt:lpstr>Module</vt:lpstr>
      <vt:lpstr>1_Module</vt:lpstr>
      <vt:lpstr>The Cyrus Cylinder</vt:lpstr>
      <vt:lpstr>Discovery!</vt:lpstr>
      <vt:lpstr>What does it look like?</vt:lpstr>
      <vt:lpstr>Who was Cyrus?</vt:lpstr>
      <vt:lpstr>What does it say?</vt:lpstr>
      <vt:lpstr>What does it say?</vt:lpstr>
      <vt:lpstr>Biblical Corroboration</vt:lpstr>
      <vt:lpstr>Biblical Corroboration</vt:lpstr>
      <vt:lpstr>Xenophon's Cyropaedia</vt:lpstr>
      <vt:lpstr>Why does it matter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Artemis Javanshir</dc:creator>
  <cp:lastModifiedBy>Artemis Javanshir</cp:lastModifiedBy>
  <cp:revision>1</cp:revision>
  <dcterms:created xsi:type="dcterms:W3CDTF">2023-12-25T01:20:55Z</dcterms:created>
  <dcterms:modified xsi:type="dcterms:W3CDTF">2023-12-25T01:25:14Z</dcterms:modified>
</cp:coreProperties>
</file>