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4" r:id="rId2"/>
    <p:sldId id="262" r:id="rId3"/>
    <p:sldId id="267" r:id="rId4"/>
    <p:sldId id="265"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ita Dalal" initials="AD" lastIdx="1" clrIdx="0">
    <p:extLst>
      <p:ext uri="{19B8F6BF-5375-455C-9EA6-DF929625EA0E}">
        <p15:presenceInfo xmlns:p15="http://schemas.microsoft.com/office/powerpoint/2012/main" userId="Armita Dal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92" autoAdjust="0"/>
  </p:normalViewPr>
  <p:slideViewPr>
    <p:cSldViewPr snapToGrid="0">
      <p:cViewPr varScale="1">
        <p:scale>
          <a:sx n="75" d="100"/>
          <a:sy n="75" d="100"/>
        </p:scale>
        <p:origin x="6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EA972CF4-C817-42F8-8EB9-5792F27319E6}"/>
    <pc:docChg chg="modSld">
      <pc:chgData name="Artemis Javanshir" userId="59835868965f2672" providerId="LiveId" clId="{EA972CF4-C817-42F8-8EB9-5792F27319E6}" dt="2023-11-17T04:20:54.721" v="1" actId="1076"/>
      <pc:docMkLst>
        <pc:docMk/>
      </pc:docMkLst>
      <pc:sldChg chg="addSp modSp mod">
        <pc:chgData name="Artemis Javanshir" userId="59835868965f2672" providerId="LiveId" clId="{EA972CF4-C817-42F8-8EB9-5792F27319E6}" dt="2023-11-17T04:20:54.721" v="1" actId="1076"/>
        <pc:sldMkLst>
          <pc:docMk/>
          <pc:sldMk cId="1113404340" sldId="264"/>
        </pc:sldMkLst>
        <pc:picChg chg="add mod">
          <ac:chgData name="Artemis Javanshir" userId="59835868965f2672" providerId="LiveId" clId="{EA972CF4-C817-42F8-8EB9-5792F27319E6}" dt="2023-11-17T04:20:54.721" v="1" actId="1076"/>
          <ac:picMkLst>
            <pc:docMk/>
            <pc:sldMk cId="1113404340" sldId="264"/>
            <ac:picMk id="5" creationId="{FFFED36F-E5D7-7F81-D84A-B14EA1955133}"/>
          </ac:picMkLst>
        </pc:picChg>
      </pc:sldChg>
    </pc:docChg>
  </pc:docChgLst>
  <pc:docChgLst>
    <pc:chgData name="Artemis Javanshir" userId="59835868965f2672" providerId="LiveId" clId="{34F5254B-0432-42C4-890B-242B73045CF9}"/>
    <pc:docChg chg="undo custSel modSld">
      <pc:chgData name="Artemis Javanshir" userId="59835868965f2672" providerId="LiveId" clId="{34F5254B-0432-42C4-890B-242B73045CF9}" dt="2022-04-02T05:15:56.585" v="405" actId="255"/>
      <pc:docMkLst>
        <pc:docMk/>
      </pc:docMkLst>
      <pc:sldChg chg="addSp modSp mod setBg setClrOvrMap">
        <pc:chgData name="Artemis Javanshir" userId="59835868965f2672" providerId="LiveId" clId="{34F5254B-0432-42C4-890B-242B73045CF9}" dt="2022-04-02T05:09:46.118" v="67" actId="20577"/>
        <pc:sldMkLst>
          <pc:docMk/>
          <pc:sldMk cId="4052446239" sldId="262"/>
        </pc:sldMkLst>
        <pc:spChg chg="mod">
          <ac:chgData name="Artemis Javanshir" userId="59835868965f2672" providerId="LiveId" clId="{34F5254B-0432-42C4-890B-242B73045CF9}" dt="2022-04-01T02:52:53.150" v="9" actId="26606"/>
          <ac:spMkLst>
            <pc:docMk/>
            <pc:sldMk cId="4052446239" sldId="262"/>
            <ac:spMk id="2" creationId="{05423E93-C6D7-4C11-A243-9707E3FC55DF}"/>
          </ac:spMkLst>
        </pc:spChg>
        <pc:spChg chg="mod">
          <ac:chgData name="Artemis Javanshir" userId="59835868965f2672" providerId="LiveId" clId="{34F5254B-0432-42C4-890B-242B73045CF9}" dt="2022-04-02T05:09:46.118" v="67" actId="20577"/>
          <ac:spMkLst>
            <pc:docMk/>
            <pc:sldMk cId="4052446239" sldId="262"/>
            <ac:spMk id="12" creationId="{3BCE572D-1BAE-432B-87BA-10DC3F9522CC}"/>
          </ac:spMkLst>
        </pc:spChg>
        <pc:spChg chg="add">
          <ac:chgData name="Artemis Javanshir" userId="59835868965f2672" providerId="LiveId" clId="{34F5254B-0432-42C4-890B-242B73045CF9}" dt="2022-04-01T02:52:53.150" v="9" actId="26606"/>
          <ac:spMkLst>
            <pc:docMk/>
            <pc:sldMk cId="4052446239" sldId="262"/>
            <ac:spMk id="17" creationId="{B4AAD3FD-83A5-4B89-9F8F-01B8870865BE}"/>
          </ac:spMkLst>
        </pc:spChg>
        <pc:spChg chg="add">
          <ac:chgData name="Artemis Javanshir" userId="59835868965f2672" providerId="LiveId" clId="{34F5254B-0432-42C4-890B-242B73045CF9}" dt="2022-04-01T02:52:53.150" v="9" actId="26606"/>
          <ac:spMkLst>
            <pc:docMk/>
            <pc:sldMk cId="4052446239" sldId="262"/>
            <ac:spMk id="19" creationId="{61752F1D-FC0F-4103-9584-630E643CCDA6}"/>
          </ac:spMkLst>
        </pc:spChg>
        <pc:spChg chg="add">
          <ac:chgData name="Artemis Javanshir" userId="59835868965f2672" providerId="LiveId" clId="{34F5254B-0432-42C4-890B-242B73045CF9}" dt="2022-04-01T02:52:53.150" v="9" actId="26606"/>
          <ac:spMkLst>
            <pc:docMk/>
            <pc:sldMk cId="4052446239" sldId="262"/>
            <ac:spMk id="21" creationId="{70151CB7-E7DE-4917-B831-01DF9CE01306}"/>
          </ac:spMkLst>
        </pc:spChg>
        <pc:spChg chg="add">
          <ac:chgData name="Artemis Javanshir" userId="59835868965f2672" providerId="LiveId" clId="{34F5254B-0432-42C4-890B-242B73045CF9}" dt="2022-04-01T02:52:53.150" v="9" actId="26606"/>
          <ac:spMkLst>
            <pc:docMk/>
            <pc:sldMk cId="4052446239" sldId="262"/>
            <ac:spMk id="23" creationId="{A92A1116-1C84-41DF-B803-1F7B0883EC82}"/>
          </ac:spMkLst>
        </pc:spChg>
        <pc:picChg chg="mod">
          <ac:chgData name="Artemis Javanshir" userId="59835868965f2672" providerId="LiveId" clId="{34F5254B-0432-42C4-890B-242B73045CF9}" dt="2022-04-01T02:52:53.150" v="9" actId="26606"/>
          <ac:picMkLst>
            <pc:docMk/>
            <pc:sldMk cId="4052446239" sldId="262"/>
            <ac:picMk id="11" creationId="{9C98F9FD-9344-49B6-B0E5-E9E05CCD23C5}"/>
          </ac:picMkLst>
        </pc:picChg>
      </pc:sldChg>
      <pc:sldChg chg="addSp modSp mod setBg addAnim">
        <pc:chgData name="Artemis Javanshir" userId="59835868965f2672" providerId="LiveId" clId="{34F5254B-0432-42C4-890B-242B73045CF9}" dt="2022-04-02T05:09:40.387" v="66" actId="20577"/>
        <pc:sldMkLst>
          <pc:docMk/>
          <pc:sldMk cId="1113404340" sldId="264"/>
        </pc:sldMkLst>
        <pc:spChg chg="mod">
          <ac:chgData name="Artemis Javanshir" userId="59835868965f2672" providerId="LiveId" clId="{34F5254B-0432-42C4-890B-242B73045CF9}" dt="2022-04-01T02:52:43.595" v="4" actId="26606"/>
          <ac:spMkLst>
            <pc:docMk/>
            <pc:sldMk cId="1113404340" sldId="264"/>
            <ac:spMk id="2" creationId="{DD5A6B3A-DFBA-432B-B728-ED703B68E9BE}"/>
          </ac:spMkLst>
        </pc:spChg>
        <pc:spChg chg="mod">
          <ac:chgData name="Artemis Javanshir" userId="59835868965f2672" providerId="LiveId" clId="{34F5254B-0432-42C4-890B-242B73045CF9}" dt="2022-04-02T05:09:40.387" v="66" actId="20577"/>
          <ac:spMkLst>
            <pc:docMk/>
            <pc:sldMk cId="1113404340" sldId="264"/>
            <ac:spMk id="3" creationId="{D14F85D9-E1D2-43DE-BFA1-07F4C8F3D58B}"/>
          </ac:spMkLst>
        </pc:spChg>
        <pc:spChg chg="add">
          <ac:chgData name="Artemis Javanshir" userId="59835868965f2672" providerId="LiveId" clId="{34F5254B-0432-42C4-890B-242B73045CF9}" dt="2022-04-01T02:52:43.595" v="4" actId="26606"/>
          <ac:spMkLst>
            <pc:docMk/>
            <pc:sldMk cId="1113404340" sldId="264"/>
            <ac:spMk id="8" creationId="{C28D0172-F2E0-4763-9C35-F022664959D8}"/>
          </ac:spMkLst>
        </pc:spChg>
        <pc:spChg chg="add">
          <ac:chgData name="Artemis Javanshir" userId="59835868965f2672" providerId="LiveId" clId="{34F5254B-0432-42C4-890B-242B73045CF9}" dt="2022-04-01T02:52:43.595" v="4" actId="26606"/>
          <ac:spMkLst>
            <pc:docMk/>
            <pc:sldMk cId="1113404340" sldId="264"/>
            <ac:spMk id="10" creationId="{9F2851FB-E841-4509-8A6D-A416376EA380}"/>
          </ac:spMkLst>
        </pc:spChg>
        <pc:spChg chg="add">
          <ac:chgData name="Artemis Javanshir" userId="59835868965f2672" providerId="LiveId" clId="{34F5254B-0432-42C4-890B-242B73045CF9}" dt="2022-04-01T02:52:43.595" v="4" actId="26606"/>
          <ac:spMkLst>
            <pc:docMk/>
            <pc:sldMk cId="1113404340" sldId="264"/>
            <ac:spMk id="12" creationId="{DF6FB2B2-CE21-407F-B22E-302DADC2C3D3}"/>
          </ac:spMkLst>
        </pc:spChg>
      </pc:sldChg>
      <pc:sldChg chg="addSp delSp modSp mod setBg setClrOvrMap">
        <pc:chgData name="Artemis Javanshir" userId="59835868965f2672" providerId="LiveId" clId="{34F5254B-0432-42C4-890B-242B73045CF9}" dt="2022-04-02T05:09:57.293" v="68" actId="20577"/>
        <pc:sldMkLst>
          <pc:docMk/>
          <pc:sldMk cId="3046215653" sldId="265"/>
        </pc:sldMkLst>
        <pc:spChg chg="mod">
          <ac:chgData name="Artemis Javanshir" userId="59835868965f2672" providerId="LiveId" clId="{34F5254B-0432-42C4-890B-242B73045CF9}" dt="2022-04-02T05:09:57.293" v="68" actId="20577"/>
          <ac:spMkLst>
            <pc:docMk/>
            <pc:sldMk cId="3046215653" sldId="265"/>
            <ac:spMk id="2" creationId="{5B186346-C07E-4E80-9A30-08898DC3BB15}"/>
          </ac:spMkLst>
        </pc:spChg>
        <pc:spChg chg="add del">
          <ac:chgData name="Artemis Javanshir" userId="59835868965f2672" providerId="LiveId" clId="{34F5254B-0432-42C4-890B-242B73045CF9}" dt="2022-04-01T02:53:41.030" v="13" actId="26606"/>
          <ac:spMkLst>
            <pc:docMk/>
            <pc:sldMk cId="3046215653" sldId="265"/>
            <ac:spMk id="14" creationId="{4AC0CD9D-7610-4620-93B4-798CCD9AB581}"/>
          </ac:spMkLst>
        </pc:spChg>
        <pc:spChg chg="add del">
          <ac:chgData name="Artemis Javanshir" userId="59835868965f2672" providerId="LiveId" clId="{34F5254B-0432-42C4-890B-242B73045CF9}" dt="2022-04-01T02:53:41.030" v="13" actId="26606"/>
          <ac:spMkLst>
            <pc:docMk/>
            <pc:sldMk cId="3046215653" sldId="265"/>
            <ac:spMk id="20" creationId="{DE4D62F9-188E-4530-84C2-24BDEE4BEB82}"/>
          </ac:spMkLst>
        </pc:spChg>
        <pc:spChg chg="add del">
          <ac:chgData name="Artemis Javanshir" userId="59835868965f2672" providerId="LiveId" clId="{34F5254B-0432-42C4-890B-242B73045CF9}" dt="2022-04-01T02:53:41.030" v="13" actId="26606"/>
          <ac:spMkLst>
            <pc:docMk/>
            <pc:sldMk cId="3046215653" sldId="265"/>
            <ac:spMk id="22" creationId="{D67CA421-FA2B-47ED-A101-F8BBEBB2976B}"/>
          </ac:spMkLst>
        </pc:spChg>
        <pc:spChg chg="add del">
          <ac:chgData name="Artemis Javanshir" userId="59835868965f2672" providerId="LiveId" clId="{34F5254B-0432-42C4-890B-242B73045CF9}" dt="2022-04-01T02:53:41.030" v="13" actId="26606"/>
          <ac:spMkLst>
            <pc:docMk/>
            <pc:sldMk cId="3046215653" sldId="265"/>
            <ac:spMk id="24" creationId="{12425D82-CD5E-45A4-9542-70951E59F2D1}"/>
          </ac:spMkLst>
        </pc:spChg>
        <pc:spChg chg="add del">
          <ac:chgData name="Artemis Javanshir" userId="59835868965f2672" providerId="LiveId" clId="{34F5254B-0432-42C4-890B-242B73045CF9}" dt="2022-04-01T02:53:41.030" v="13" actId="26606"/>
          <ac:spMkLst>
            <pc:docMk/>
            <pc:sldMk cId="3046215653" sldId="265"/>
            <ac:spMk id="26" creationId="{221DB897-A621-4D5F-AC81-91199AC4370E}"/>
          </ac:spMkLst>
        </pc:spChg>
        <pc:spChg chg="add">
          <ac:chgData name="Artemis Javanshir" userId="59835868965f2672" providerId="LiveId" clId="{34F5254B-0432-42C4-890B-242B73045CF9}" dt="2022-04-01T02:53:41.195" v="14" actId="26606"/>
          <ac:spMkLst>
            <pc:docMk/>
            <pc:sldMk cId="3046215653" sldId="265"/>
            <ac:spMk id="30" creationId="{989BE678-777B-482A-A616-FEDC47B162E5}"/>
          </ac:spMkLst>
        </pc:spChg>
        <pc:spChg chg="add">
          <ac:chgData name="Artemis Javanshir" userId="59835868965f2672" providerId="LiveId" clId="{34F5254B-0432-42C4-890B-242B73045CF9}" dt="2022-04-01T02:53:41.195" v="14" actId="26606"/>
          <ac:spMkLst>
            <pc:docMk/>
            <pc:sldMk cId="3046215653" sldId="265"/>
            <ac:spMk id="33" creationId="{D28BE0C3-2102-4820-B88B-A448B1840D14}"/>
          </ac:spMkLst>
        </pc:spChg>
        <pc:picChg chg="mod">
          <ac:chgData name="Artemis Javanshir" userId="59835868965f2672" providerId="LiveId" clId="{34F5254B-0432-42C4-890B-242B73045CF9}" dt="2022-04-01T02:53:41.195" v="14" actId="26606"/>
          <ac:picMkLst>
            <pc:docMk/>
            <pc:sldMk cId="3046215653" sldId="265"/>
            <ac:picMk id="5" creationId="{433FF6BA-6A17-49E0-A915-836EDB523E85}"/>
          </ac:picMkLst>
        </pc:picChg>
        <pc:picChg chg="add del">
          <ac:chgData name="Artemis Javanshir" userId="59835868965f2672" providerId="LiveId" clId="{34F5254B-0432-42C4-890B-242B73045CF9}" dt="2022-04-01T02:53:41.030" v="13" actId="26606"/>
          <ac:picMkLst>
            <pc:docMk/>
            <pc:sldMk cId="3046215653" sldId="265"/>
            <ac:picMk id="10" creationId="{41B68C77-138E-4BF7-A276-BD0C78A4219F}"/>
          </ac:picMkLst>
        </pc:picChg>
        <pc:picChg chg="add del">
          <ac:chgData name="Artemis Javanshir" userId="59835868965f2672" providerId="LiveId" clId="{34F5254B-0432-42C4-890B-242B73045CF9}" dt="2022-04-01T02:53:41.030" v="13" actId="26606"/>
          <ac:picMkLst>
            <pc:docMk/>
            <pc:sldMk cId="3046215653" sldId="265"/>
            <ac:picMk id="12" creationId="{7C268552-D473-46ED-B1B8-422042C4DEF1}"/>
          </ac:picMkLst>
        </pc:picChg>
        <pc:picChg chg="add del">
          <ac:chgData name="Artemis Javanshir" userId="59835868965f2672" providerId="LiveId" clId="{34F5254B-0432-42C4-890B-242B73045CF9}" dt="2022-04-01T02:53:41.030" v="13" actId="26606"/>
          <ac:picMkLst>
            <pc:docMk/>
            <pc:sldMk cId="3046215653" sldId="265"/>
            <ac:picMk id="16" creationId="{B9238B3E-24AA-439A-B527-6C5DF6D72145}"/>
          </ac:picMkLst>
        </pc:picChg>
        <pc:picChg chg="add del">
          <ac:chgData name="Artemis Javanshir" userId="59835868965f2672" providerId="LiveId" clId="{34F5254B-0432-42C4-890B-242B73045CF9}" dt="2022-04-01T02:53:41.030" v="13" actId="26606"/>
          <ac:picMkLst>
            <pc:docMk/>
            <pc:sldMk cId="3046215653" sldId="265"/>
            <ac:picMk id="18" creationId="{69F01145-BEA3-4CBF-AA21-10077B948CA8}"/>
          </ac:picMkLst>
        </pc:picChg>
        <pc:picChg chg="add">
          <ac:chgData name="Artemis Javanshir" userId="59835868965f2672" providerId="LiveId" clId="{34F5254B-0432-42C4-890B-242B73045CF9}" dt="2022-04-01T02:53:41.195" v="14" actId="26606"/>
          <ac:picMkLst>
            <pc:docMk/>
            <pc:sldMk cId="3046215653" sldId="265"/>
            <ac:picMk id="28" creationId="{DF19BAF3-7E20-4B9D-B544-BABAEEA1FA75}"/>
          </ac:picMkLst>
        </pc:picChg>
        <pc:picChg chg="add">
          <ac:chgData name="Artemis Javanshir" userId="59835868965f2672" providerId="LiveId" clId="{34F5254B-0432-42C4-890B-242B73045CF9}" dt="2022-04-01T02:53:41.195" v="14" actId="26606"/>
          <ac:picMkLst>
            <pc:docMk/>
            <pc:sldMk cId="3046215653" sldId="265"/>
            <ac:picMk id="29" creationId="{950648F4-ABCD-4DF0-8641-76CFB2354721}"/>
          </ac:picMkLst>
        </pc:picChg>
        <pc:picChg chg="add">
          <ac:chgData name="Artemis Javanshir" userId="59835868965f2672" providerId="LiveId" clId="{34F5254B-0432-42C4-890B-242B73045CF9}" dt="2022-04-01T02:53:41.195" v="14" actId="26606"/>
          <ac:picMkLst>
            <pc:docMk/>
            <pc:sldMk cId="3046215653" sldId="265"/>
            <ac:picMk id="31" creationId="{CF1EB4BD-9C7E-4AA3-9681-C7EB0DA6250B}"/>
          </ac:picMkLst>
        </pc:picChg>
        <pc:picChg chg="add">
          <ac:chgData name="Artemis Javanshir" userId="59835868965f2672" providerId="LiveId" clId="{34F5254B-0432-42C4-890B-242B73045CF9}" dt="2022-04-01T02:53:41.195" v="14" actId="26606"/>
          <ac:picMkLst>
            <pc:docMk/>
            <pc:sldMk cId="3046215653" sldId="265"/>
            <ac:picMk id="32" creationId="{94AAE3AA-3759-4D28-B0EF-575F25A5146C}"/>
          </ac:picMkLst>
        </pc:picChg>
      </pc:sldChg>
      <pc:sldChg chg="modSp mod">
        <pc:chgData name="Artemis Javanshir" userId="59835868965f2672" providerId="LiveId" clId="{34F5254B-0432-42C4-890B-242B73045CF9}" dt="2022-04-01T02:53:25.728" v="11" actId="207"/>
        <pc:sldMkLst>
          <pc:docMk/>
          <pc:sldMk cId="3066836428" sldId="267"/>
        </pc:sldMkLst>
        <pc:spChg chg="mod">
          <ac:chgData name="Artemis Javanshir" userId="59835868965f2672" providerId="LiveId" clId="{34F5254B-0432-42C4-890B-242B73045CF9}" dt="2022-04-01T02:52:38.846" v="0"/>
          <ac:spMkLst>
            <pc:docMk/>
            <pc:sldMk cId="3066836428" sldId="267"/>
            <ac:spMk id="2" creationId="{67D98EC5-5836-4514-AAF9-3A5246AED552}"/>
          </ac:spMkLst>
        </pc:spChg>
        <pc:spChg chg="mod">
          <ac:chgData name="Artemis Javanshir" userId="59835868965f2672" providerId="LiveId" clId="{34F5254B-0432-42C4-890B-242B73045CF9}" dt="2022-04-01T02:53:25.728" v="11" actId="207"/>
          <ac:spMkLst>
            <pc:docMk/>
            <pc:sldMk cId="3066836428" sldId="267"/>
            <ac:spMk id="7" creationId="{D71212D6-CCFC-4498-B9BE-D4D53686B33C}"/>
          </ac:spMkLst>
        </pc:spChg>
      </pc:sldChg>
      <pc:sldChg chg="addSp modSp mod setBg">
        <pc:chgData name="Artemis Javanshir" userId="59835868965f2672" providerId="LiveId" clId="{34F5254B-0432-42C4-890B-242B73045CF9}" dt="2022-04-01T02:53:54.222" v="16" actId="33524"/>
        <pc:sldMkLst>
          <pc:docMk/>
          <pc:sldMk cId="681273284" sldId="268"/>
        </pc:sldMkLst>
        <pc:spChg chg="mod">
          <ac:chgData name="Artemis Javanshir" userId="59835868965f2672" providerId="LiveId" clId="{34F5254B-0432-42C4-890B-242B73045CF9}" dt="2022-04-01T02:53:54.222" v="16" actId="33524"/>
          <ac:spMkLst>
            <pc:docMk/>
            <pc:sldMk cId="681273284" sldId="268"/>
            <ac:spMk id="2" creationId="{DBC1A1A9-08A0-4B5F-B18F-61F434E62855}"/>
          </ac:spMkLst>
        </pc:spChg>
        <pc:spChg chg="add">
          <ac:chgData name="Artemis Javanshir" userId="59835868965f2672" providerId="LiveId" clId="{34F5254B-0432-42C4-890B-242B73045CF9}" dt="2022-04-01T02:53:47.367" v="15" actId="26606"/>
          <ac:spMkLst>
            <pc:docMk/>
            <pc:sldMk cId="681273284" sldId="268"/>
            <ac:spMk id="77" creationId="{DAD27A50-88D7-4E2A-8488-F2879768AF35}"/>
          </ac:spMkLst>
        </pc:spChg>
        <pc:spChg chg="add">
          <ac:chgData name="Artemis Javanshir" userId="59835868965f2672" providerId="LiveId" clId="{34F5254B-0432-42C4-890B-242B73045CF9}" dt="2022-04-01T02:53:47.367" v="15" actId="26606"/>
          <ac:spMkLst>
            <pc:docMk/>
            <pc:sldMk cId="681273284" sldId="268"/>
            <ac:spMk id="83" creationId="{7C704F0F-1CD8-4DC1-AEE9-225958232415}"/>
          </ac:spMkLst>
        </pc:spChg>
        <pc:picChg chg="add">
          <ac:chgData name="Artemis Javanshir" userId="59835868965f2672" providerId="LiveId" clId="{34F5254B-0432-42C4-890B-242B73045CF9}" dt="2022-04-01T02:53:47.367" v="15" actId="26606"/>
          <ac:picMkLst>
            <pc:docMk/>
            <pc:sldMk cId="681273284" sldId="268"/>
            <ac:picMk id="73" creationId="{94DDC893-E5EF-4CDE-B040-BA5B53AADD78}"/>
          </ac:picMkLst>
        </pc:picChg>
        <pc:picChg chg="add">
          <ac:chgData name="Artemis Javanshir" userId="59835868965f2672" providerId="LiveId" clId="{34F5254B-0432-42C4-890B-242B73045CF9}" dt="2022-04-01T02:53:47.367" v="15" actId="26606"/>
          <ac:picMkLst>
            <pc:docMk/>
            <pc:sldMk cId="681273284" sldId="268"/>
            <ac:picMk id="75" creationId="{85F1A06D-D369-4974-8208-56120C5E7A97}"/>
          </ac:picMkLst>
        </pc:picChg>
        <pc:picChg chg="add">
          <ac:chgData name="Artemis Javanshir" userId="59835868965f2672" providerId="LiveId" clId="{34F5254B-0432-42C4-890B-242B73045CF9}" dt="2022-04-01T02:53:47.367" v="15" actId="26606"/>
          <ac:picMkLst>
            <pc:docMk/>
            <pc:sldMk cId="681273284" sldId="268"/>
            <ac:picMk id="79" creationId="{A47C6ACD-2325-48C6-B9F3-C21563A05EA5}"/>
          </ac:picMkLst>
        </pc:picChg>
        <pc:picChg chg="add">
          <ac:chgData name="Artemis Javanshir" userId="59835868965f2672" providerId="LiveId" clId="{34F5254B-0432-42C4-890B-242B73045CF9}" dt="2022-04-01T02:53:47.367" v="15" actId="26606"/>
          <ac:picMkLst>
            <pc:docMk/>
            <pc:sldMk cId="681273284" sldId="268"/>
            <ac:picMk id="81" creationId="{1081DF83-4F35-4560-87E6-0DE8AAAC33DB}"/>
          </ac:picMkLst>
        </pc:picChg>
        <pc:picChg chg="mod">
          <ac:chgData name="Artemis Javanshir" userId="59835868965f2672" providerId="LiveId" clId="{34F5254B-0432-42C4-890B-242B73045CF9}" dt="2022-04-01T02:53:47.367" v="15" actId="26606"/>
          <ac:picMkLst>
            <pc:docMk/>
            <pc:sldMk cId="681273284" sldId="268"/>
            <ac:picMk id="1026" creationId="{0FE5C41B-FA54-4DA2-B794-D309CBA7EDA8}"/>
          </ac:picMkLst>
        </pc:picChg>
        <pc:picChg chg="mod">
          <ac:chgData name="Artemis Javanshir" userId="59835868965f2672" providerId="LiveId" clId="{34F5254B-0432-42C4-890B-242B73045CF9}" dt="2022-04-01T02:53:47.367" v="15" actId="26606"/>
          <ac:picMkLst>
            <pc:docMk/>
            <pc:sldMk cId="681273284" sldId="268"/>
            <ac:picMk id="1028" creationId="{85F51030-CB7C-4241-A1AE-3DA7DA7FC7B9}"/>
          </ac:picMkLst>
        </pc:picChg>
      </pc:sldChg>
      <pc:sldChg chg="addSp modSp mod setBg addAnim">
        <pc:chgData name="Artemis Javanshir" userId="59835868965f2672" providerId="LiveId" clId="{34F5254B-0432-42C4-890B-242B73045CF9}" dt="2022-04-01T02:54:08.476" v="18"/>
        <pc:sldMkLst>
          <pc:docMk/>
          <pc:sldMk cId="1138762553" sldId="269"/>
        </pc:sldMkLst>
        <pc:spChg chg="mod">
          <ac:chgData name="Artemis Javanshir" userId="59835868965f2672" providerId="LiveId" clId="{34F5254B-0432-42C4-890B-242B73045CF9}" dt="2022-04-01T02:54:08.473" v="17" actId="26606"/>
          <ac:spMkLst>
            <pc:docMk/>
            <pc:sldMk cId="1138762553" sldId="269"/>
            <ac:spMk id="2" creationId="{5B186346-C07E-4E80-9A30-08898DC3BB15}"/>
          </ac:spMkLst>
        </pc:spChg>
        <pc:spChg chg="add">
          <ac:chgData name="Artemis Javanshir" userId="59835868965f2672" providerId="LiveId" clId="{34F5254B-0432-42C4-890B-242B73045CF9}" dt="2022-04-01T02:54:08.473" v="17" actId="26606"/>
          <ac:spMkLst>
            <pc:docMk/>
            <pc:sldMk cId="1138762553" sldId="269"/>
            <ac:spMk id="13" creationId="{989BE678-777B-482A-A616-FEDC47B162E5}"/>
          </ac:spMkLst>
        </pc:spChg>
        <pc:spChg chg="add">
          <ac:chgData name="Artemis Javanshir" userId="59835868965f2672" providerId="LiveId" clId="{34F5254B-0432-42C4-890B-242B73045CF9}" dt="2022-04-01T02:54:08.473" v="17" actId="26606"/>
          <ac:spMkLst>
            <pc:docMk/>
            <pc:sldMk cId="1138762553" sldId="269"/>
            <ac:spMk id="19" creationId="{D28BE0C3-2102-4820-B88B-A448B1840D14}"/>
          </ac:spMkLst>
        </pc:spChg>
        <pc:picChg chg="mod">
          <ac:chgData name="Artemis Javanshir" userId="59835868965f2672" providerId="LiveId" clId="{34F5254B-0432-42C4-890B-242B73045CF9}" dt="2022-04-01T02:54:08.473" v="17" actId="26606"/>
          <ac:picMkLst>
            <pc:docMk/>
            <pc:sldMk cId="1138762553" sldId="269"/>
            <ac:picMk id="4" creationId="{73660742-4EA1-4949-9819-8D3D7182E9AD}"/>
          </ac:picMkLst>
        </pc:picChg>
        <pc:picChg chg="add">
          <ac:chgData name="Artemis Javanshir" userId="59835868965f2672" providerId="LiveId" clId="{34F5254B-0432-42C4-890B-242B73045CF9}" dt="2022-04-01T02:54:08.473" v="17" actId="26606"/>
          <ac:picMkLst>
            <pc:docMk/>
            <pc:sldMk cId="1138762553" sldId="269"/>
            <ac:picMk id="9" creationId="{DF19BAF3-7E20-4B9D-B544-BABAEEA1FA75}"/>
          </ac:picMkLst>
        </pc:picChg>
        <pc:picChg chg="add">
          <ac:chgData name="Artemis Javanshir" userId="59835868965f2672" providerId="LiveId" clId="{34F5254B-0432-42C4-890B-242B73045CF9}" dt="2022-04-01T02:54:08.473" v="17" actId="26606"/>
          <ac:picMkLst>
            <pc:docMk/>
            <pc:sldMk cId="1138762553" sldId="269"/>
            <ac:picMk id="11" creationId="{950648F4-ABCD-4DF0-8641-76CFB2354721}"/>
          </ac:picMkLst>
        </pc:picChg>
        <pc:picChg chg="add">
          <ac:chgData name="Artemis Javanshir" userId="59835868965f2672" providerId="LiveId" clId="{34F5254B-0432-42C4-890B-242B73045CF9}" dt="2022-04-01T02:54:08.473" v="17" actId="26606"/>
          <ac:picMkLst>
            <pc:docMk/>
            <pc:sldMk cId="1138762553" sldId="269"/>
            <ac:picMk id="15" creationId="{CF1EB4BD-9C7E-4AA3-9681-C7EB0DA6250B}"/>
          </ac:picMkLst>
        </pc:picChg>
        <pc:picChg chg="add">
          <ac:chgData name="Artemis Javanshir" userId="59835868965f2672" providerId="LiveId" clId="{34F5254B-0432-42C4-890B-242B73045CF9}" dt="2022-04-01T02:54:08.473" v="17" actId="26606"/>
          <ac:picMkLst>
            <pc:docMk/>
            <pc:sldMk cId="1138762553" sldId="269"/>
            <ac:picMk id="17" creationId="{94AAE3AA-3759-4D28-B0EF-575F25A5146C}"/>
          </ac:picMkLst>
        </pc:picChg>
      </pc:sldChg>
      <pc:sldChg chg="addSp modSp mod setBg addAnim">
        <pc:chgData name="Artemis Javanshir" userId="59835868965f2672" providerId="LiveId" clId="{34F5254B-0432-42C4-890B-242B73045CF9}" dt="2022-04-01T02:54:17.996" v="20"/>
        <pc:sldMkLst>
          <pc:docMk/>
          <pc:sldMk cId="4287445148" sldId="270"/>
        </pc:sldMkLst>
        <pc:spChg chg="mod">
          <ac:chgData name="Artemis Javanshir" userId="59835868965f2672" providerId="LiveId" clId="{34F5254B-0432-42C4-890B-242B73045CF9}" dt="2022-04-01T02:54:17.994" v="19" actId="26606"/>
          <ac:spMkLst>
            <pc:docMk/>
            <pc:sldMk cId="4287445148" sldId="270"/>
            <ac:spMk id="2" creationId="{EC0F1890-1E81-421B-BCAC-5051B5BADA6E}"/>
          </ac:spMkLst>
        </pc:spChg>
        <pc:spChg chg="add">
          <ac:chgData name="Artemis Javanshir" userId="59835868965f2672" providerId="LiveId" clId="{34F5254B-0432-42C4-890B-242B73045CF9}" dt="2022-04-01T02:54:17.994" v="19" actId="26606"/>
          <ac:spMkLst>
            <pc:docMk/>
            <pc:sldMk cId="4287445148" sldId="270"/>
            <ac:spMk id="75" creationId="{989BE678-777B-482A-A616-FEDC47B162E5}"/>
          </ac:spMkLst>
        </pc:spChg>
        <pc:spChg chg="add">
          <ac:chgData name="Artemis Javanshir" userId="59835868965f2672" providerId="LiveId" clId="{34F5254B-0432-42C4-890B-242B73045CF9}" dt="2022-04-01T02:54:17.994" v="19" actId="26606"/>
          <ac:spMkLst>
            <pc:docMk/>
            <pc:sldMk cId="4287445148" sldId="270"/>
            <ac:spMk id="81" creationId="{D28BE0C3-2102-4820-B88B-A448B1840D14}"/>
          </ac:spMkLst>
        </pc:spChg>
        <pc:picChg chg="add">
          <ac:chgData name="Artemis Javanshir" userId="59835868965f2672" providerId="LiveId" clId="{34F5254B-0432-42C4-890B-242B73045CF9}" dt="2022-04-01T02:54:17.994" v="19" actId="26606"/>
          <ac:picMkLst>
            <pc:docMk/>
            <pc:sldMk cId="4287445148" sldId="270"/>
            <ac:picMk id="71" creationId="{DF19BAF3-7E20-4B9D-B544-BABAEEA1FA75}"/>
          </ac:picMkLst>
        </pc:picChg>
        <pc:picChg chg="add">
          <ac:chgData name="Artemis Javanshir" userId="59835868965f2672" providerId="LiveId" clId="{34F5254B-0432-42C4-890B-242B73045CF9}" dt="2022-04-01T02:54:17.994" v="19" actId="26606"/>
          <ac:picMkLst>
            <pc:docMk/>
            <pc:sldMk cId="4287445148" sldId="270"/>
            <ac:picMk id="73" creationId="{950648F4-ABCD-4DF0-8641-76CFB2354721}"/>
          </ac:picMkLst>
        </pc:picChg>
        <pc:picChg chg="add">
          <ac:chgData name="Artemis Javanshir" userId="59835868965f2672" providerId="LiveId" clId="{34F5254B-0432-42C4-890B-242B73045CF9}" dt="2022-04-01T02:54:17.994" v="19" actId="26606"/>
          <ac:picMkLst>
            <pc:docMk/>
            <pc:sldMk cId="4287445148" sldId="270"/>
            <ac:picMk id="77" creationId="{CF1EB4BD-9C7E-4AA3-9681-C7EB0DA6250B}"/>
          </ac:picMkLst>
        </pc:picChg>
        <pc:picChg chg="add">
          <ac:chgData name="Artemis Javanshir" userId="59835868965f2672" providerId="LiveId" clId="{34F5254B-0432-42C4-890B-242B73045CF9}" dt="2022-04-01T02:54:17.994" v="19" actId="26606"/>
          <ac:picMkLst>
            <pc:docMk/>
            <pc:sldMk cId="4287445148" sldId="270"/>
            <ac:picMk id="79" creationId="{94AAE3AA-3759-4D28-B0EF-575F25A5146C}"/>
          </ac:picMkLst>
        </pc:picChg>
        <pc:picChg chg="mod">
          <ac:chgData name="Artemis Javanshir" userId="59835868965f2672" providerId="LiveId" clId="{34F5254B-0432-42C4-890B-242B73045CF9}" dt="2022-04-01T02:54:17.994" v="19" actId="26606"/>
          <ac:picMkLst>
            <pc:docMk/>
            <pc:sldMk cId="4287445148" sldId="270"/>
            <ac:picMk id="2050" creationId="{00E5B44E-E3C2-4DC8-8151-B005DE300E7E}"/>
          </ac:picMkLst>
        </pc:picChg>
      </pc:sldChg>
      <pc:sldChg chg="addSp modSp mod setBg addAnim">
        <pc:chgData name="Artemis Javanshir" userId="59835868965f2672" providerId="LiveId" clId="{34F5254B-0432-42C4-890B-242B73045CF9}" dt="2022-04-02T05:10:16.923" v="69" actId="20577"/>
        <pc:sldMkLst>
          <pc:docMk/>
          <pc:sldMk cId="2849924462" sldId="271"/>
        </pc:sldMkLst>
        <pc:spChg chg="mod">
          <ac:chgData name="Artemis Javanshir" userId="59835868965f2672" providerId="LiveId" clId="{34F5254B-0432-42C4-890B-242B73045CF9}" dt="2022-04-02T05:10:16.923" v="69" actId="20577"/>
          <ac:spMkLst>
            <pc:docMk/>
            <pc:sldMk cId="2849924462" sldId="271"/>
            <ac:spMk id="2" creationId="{5B186346-C07E-4E80-9A30-08898DC3BB15}"/>
          </ac:spMkLst>
        </pc:spChg>
        <pc:spChg chg="add">
          <ac:chgData name="Artemis Javanshir" userId="59835868965f2672" providerId="LiveId" clId="{34F5254B-0432-42C4-890B-242B73045CF9}" dt="2022-04-01T02:54:24.634" v="21" actId="26606"/>
          <ac:spMkLst>
            <pc:docMk/>
            <pc:sldMk cId="2849924462" sldId="271"/>
            <ac:spMk id="14" creationId="{989BE678-777B-482A-A616-FEDC47B162E5}"/>
          </ac:spMkLst>
        </pc:spChg>
        <pc:spChg chg="add">
          <ac:chgData name="Artemis Javanshir" userId="59835868965f2672" providerId="LiveId" clId="{34F5254B-0432-42C4-890B-242B73045CF9}" dt="2022-04-01T02:54:24.634" v="21" actId="26606"/>
          <ac:spMkLst>
            <pc:docMk/>
            <pc:sldMk cId="2849924462" sldId="271"/>
            <ac:spMk id="20" creationId="{D28BE0C3-2102-4820-B88B-A448B1840D14}"/>
          </ac:spMkLst>
        </pc:spChg>
        <pc:picChg chg="mod">
          <ac:chgData name="Artemis Javanshir" userId="59835868965f2672" providerId="LiveId" clId="{34F5254B-0432-42C4-890B-242B73045CF9}" dt="2022-04-01T02:54:24.634" v="21" actId="26606"/>
          <ac:picMkLst>
            <pc:docMk/>
            <pc:sldMk cId="2849924462" sldId="271"/>
            <ac:picMk id="5" creationId="{25E1BE95-DA45-4D20-9D64-D8779B9031CB}"/>
          </ac:picMkLst>
        </pc:picChg>
        <pc:picChg chg="add">
          <ac:chgData name="Artemis Javanshir" userId="59835868965f2672" providerId="LiveId" clId="{34F5254B-0432-42C4-890B-242B73045CF9}" dt="2022-04-01T02:54:24.634" v="21" actId="26606"/>
          <ac:picMkLst>
            <pc:docMk/>
            <pc:sldMk cId="2849924462" sldId="271"/>
            <ac:picMk id="10" creationId="{DF19BAF3-7E20-4B9D-B544-BABAEEA1FA75}"/>
          </ac:picMkLst>
        </pc:picChg>
        <pc:picChg chg="add">
          <ac:chgData name="Artemis Javanshir" userId="59835868965f2672" providerId="LiveId" clId="{34F5254B-0432-42C4-890B-242B73045CF9}" dt="2022-04-01T02:54:24.634" v="21" actId="26606"/>
          <ac:picMkLst>
            <pc:docMk/>
            <pc:sldMk cId="2849924462" sldId="271"/>
            <ac:picMk id="12" creationId="{950648F4-ABCD-4DF0-8641-76CFB2354721}"/>
          </ac:picMkLst>
        </pc:picChg>
        <pc:picChg chg="add">
          <ac:chgData name="Artemis Javanshir" userId="59835868965f2672" providerId="LiveId" clId="{34F5254B-0432-42C4-890B-242B73045CF9}" dt="2022-04-01T02:54:24.634" v="21" actId="26606"/>
          <ac:picMkLst>
            <pc:docMk/>
            <pc:sldMk cId="2849924462" sldId="271"/>
            <ac:picMk id="16" creationId="{CF1EB4BD-9C7E-4AA3-9681-C7EB0DA6250B}"/>
          </ac:picMkLst>
        </pc:picChg>
        <pc:picChg chg="add">
          <ac:chgData name="Artemis Javanshir" userId="59835868965f2672" providerId="LiveId" clId="{34F5254B-0432-42C4-890B-242B73045CF9}" dt="2022-04-01T02:54:24.634" v="21" actId="26606"/>
          <ac:picMkLst>
            <pc:docMk/>
            <pc:sldMk cId="2849924462" sldId="271"/>
            <ac:picMk id="18" creationId="{94AAE3AA-3759-4D28-B0EF-575F25A5146C}"/>
          </ac:picMkLst>
        </pc:picChg>
      </pc:sldChg>
      <pc:sldChg chg="modSp mod">
        <pc:chgData name="Artemis Javanshir" userId="59835868965f2672" providerId="LiveId" clId="{34F5254B-0432-42C4-890B-242B73045CF9}" dt="2022-04-01T02:54:49.585" v="24" actId="207"/>
        <pc:sldMkLst>
          <pc:docMk/>
          <pc:sldMk cId="2471240577" sldId="272"/>
        </pc:sldMkLst>
        <pc:spChg chg="mod">
          <ac:chgData name="Artemis Javanshir" userId="59835868965f2672" providerId="LiveId" clId="{34F5254B-0432-42C4-890B-242B73045CF9}" dt="2022-04-01T02:54:42.555" v="23" actId="207"/>
          <ac:spMkLst>
            <pc:docMk/>
            <pc:sldMk cId="2471240577" sldId="272"/>
            <ac:spMk id="5" creationId="{1D714F22-E128-44CD-BC64-4D17234E53E6}"/>
          </ac:spMkLst>
        </pc:spChg>
        <pc:spChg chg="mod">
          <ac:chgData name="Artemis Javanshir" userId="59835868965f2672" providerId="LiveId" clId="{34F5254B-0432-42C4-890B-242B73045CF9}" dt="2022-04-01T02:54:49.585" v="24" actId="207"/>
          <ac:spMkLst>
            <pc:docMk/>
            <pc:sldMk cId="2471240577" sldId="272"/>
            <ac:spMk id="6" creationId="{72D13FEE-E7DA-484F-BE3E-644D24C80A8D}"/>
          </ac:spMkLst>
        </pc:spChg>
      </pc:sldChg>
      <pc:sldChg chg="addSp modSp mod setBg setClrOvrMap">
        <pc:chgData name="Artemis Javanshir" userId="59835868965f2672" providerId="LiveId" clId="{34F5254B-0432-42C4-890B-242B73045CF9}" dt="2022-04-01T02:54:59.042" v="25" actId="26606"/>
        <pc:sldMkLst>
          <pc:docMk/>
          <pc:sldMk cId="3049169944" sldId="273"/>
        </pc:sldMkLst>
        <pc:spChg chg="mod">
          <ac:chgData name="Artemis Javanshir" userId="59835868965f2672" providerId="LiveId" clId="{34F5254B-0432-42C4-890B-242B73045CF9}" dt="2022-04-01T02:54:59.042" v="25" actId="26606"/>
          <ac:spMkLst>
            <pc:docMk/>
            <pc:sldMk cId="3049169944" sldId="273"/>
            <ac:spMk id="2" creationId="{5B186346-C07E-4E80-9A30-08898DC3BB15}"/>
          </ac:spMkLst>
        </pc:spChg>
        <pc:spChg chg="add">
          <ac:chgData name="Artemis Javanshir" userId="59835868965f2672" providerId="LiveId" clId="{34F5254B-0432-42C4-890B-242B73045CF9}" dt="2022-04-01T02:54:59.042" v="25" actId="26606"/>
          <ac:spMkLst>
            <pc:docMk/>
            <pc:sldMk cId="3049169944" sldId="273"/>
            <ac:spMk id="13" creationId="{4AC0CD9D-7610-4620-93B4-798CCD9AB581}"/>
          </ac:spMkLst>
        </pc:spChg>
        <pc:spChg chg="add">
          <ac:chgData name="Artemis Javanshir" userId="59835868965f2672" providerId="LiveId" clId="{34F5254B-0432-42C4-890B-242B73045CF9}" dt="2022-04-01T02:54:59.042" v="25" actId="26606"/>
          <ac:spMkLst>
            <pc:docMk/>
            <pc:sldMk cId="3049169944" sldId="273"/>
            <ac:spMk id="19" creationId="{DE4D62F9-188E-4530-84C2-24BDEE4BEB82}"/>
          </ac:spMkLst>
        </pc:spChg>
        <pc:spChg chg="add">
          <ac:chgData name="Artemis Javanshir" userId="59835868965f2672" providerId="LiveId" clId="{34F5254B-0432-42C4-890B-242B73045CF9}" dt="2022-04-01T02:54:59.042" v="25" actId="26606"/>
          <ac:spMkLst>
            <pc:docMk/>
            <pc:sldMk cId="3049169944" sldId="273"/>
            <ac:spMk id="21" creationId="{D67CA421-FA2B-47ED-A101-F8BBEBB2976B}"/>
          </ac:spMkLst>
        </pc:spChg>
        <pc:spChg chg="add">
          <ac:chgData name="Artemis Javanshir" userId="59835868965f2672" providerId="LiveId" clId="{34F5254B-0432-42C4-890B-242B73045CF9}" dt="2022-04-01T02:54:59.042" v="25" actId="26606"/>
          <ac:spMkLst>
            <pc:docMk/>
            <pc:sldMk cId="3049169944" sldId="273"/>
            <ac:spMk id="23" creationId="{12425D82-CD5E-45A4-9542-70951E59F2D1}"/>
          </ac:spMkLst>
        </pc:spChg>
        <pc:spChg chg="add">
          <ac:chgData name="Artemis Javanshir" userId="59835868965f2672" providerId="LiveId" clId="{34F5254B-0432-42C4-890B-242B73045CF9}" dt="2022-04-01T02:54:59.042" v="25" actId="26606"/>
          <ac:spMkLst>
            <pc:docMk/>
            <pc:sldMk cId="3049169944" sldId="273"/>
            <ac:spMk id="25" creationId="{221DB897-A621-4D5F-AC81-91199AC4370E}"/>
          </ac:spMkLst>
        </pc:spChg>
        <pc:picChg chg="mod">
          <ac:chgData name="Artemis Javanshir" userId="59835868965f2672" providerId="LiveId" clId="{34F5254B-0432-42C4-890B-242B73045CF9}" dt="2022-04-01T02:54:59.042" v="25" actId="26606"/>
          <ac:picMkLst>
            <pc:docMk/>
            <pc:sldMk cId="3049169944" sldId="273"/>
            <ac:picMk id="4" creationId="{7C001D58-486F-4F68-9B6C-2A524671D219}"/>
          </ac:picMkLst>
        </pc:picChg>
        <pc:picChg chg="add">
          <ac:chgData name="Artemis Javanshir" userId="59835868965f2672" providerId="LiveId" clId="{34F5254B-0432-42C4-890B-242B73045CF9}" dt="2022-04-01T02:54:59.042" v="25" actId="26606"/>
          <ac:picMkLst>
            <pc:docMk/>
            <pc:sldMk cId="3049169944" sldId="273"/>
            <ac:picMk id="9" creationId="{41B68C77-138E-4BF7-A276-BD0C78A4219F}"/>
          </ac:picMkLst>
        </pc:picChg>
        <pc:picChg chg="add">
          <ac:chgData name="Artemis Javanshir" userId="59835868965f2672" providerId="LiveId" clId="{34F5254B-0432-42C4-890B-242B73045CF9}" dt="2022-04-01T02:54:59.042" v="25" actId="26606"/>
          <ac:picMkLst>
            <pc:docMk/>
            <pc:sldMk cId="3049169944" sldId="273"/>
            <ac:picMk id="11" creationId="{7C268552-D473-46ED-B1B8-422042C4DEF1}"/>
          </ac:picMkLst>
        </pc:picChg>
        <pc:picChg chg="add">
          <ac:chgData name="Artemis Javanshir" userId="59835868965f2672" providerId="LiveId" clId="{34F5254B-0432-42C4-890B-242B73045CF9}" dt="2022-04-01T02:54:59.042" v="25" actId="26606"/>
          <ac:picMkLst>
            <pc:docMk/>
            <pc:sldMk cId="3049169944" sldId="273"/>
            <ac:picMk id="15" creationId="{B9238B3E-24AA-439A-B527-6C5DF6D72145}"/>
          </ac:picMkLst>
        </pc:picChg>
        <pc:picChg chg="add">
          <ac:chgData name="Artemis Javanshir" userId="59835868965f2672" providerId="LiveId" clId="{34F5254B-0432-42C4-890B-242B73045CF9}" dt="2022-04-01T02:54:59.042" v="25" actId="26606"/>
          <ac:picMkLst>
            <pc:docMk/>
            <pc:sldMk cId="3049169944" sldId="273"/>
            <ac:picMk id="17" creationId="{69F01145-BEA3-4CBF-AA21-10077B948CA8}"/>
          </ac:picMkLst>
        </pc:picChg>
      </pc:sldChg>
      <pc:sldChg chg="addSp delSp modSp mod setBg setClrOvrMap">
        <pc:chgData name="Artemis Javanshir" userId="59835868965f2672" providerId="LiveId" clId="{34F5254B-0432-42C4-890B-242B73045CF9}" dt="2022-04-02T05:14:25.162" v="391" actId="20577"/>
        <pc:sldMkLst>
          <pc:docMk/>
          <pc:sldMk cId="1352580499" sldId="274"/>
        </pc:sldMkLst>
        <pc:spChg chg="mod">
          <ac:chgData name="Artemis Javanshir" userId="59835868965f2672" providerId="LiveId" clId="{34F5254B-0432-42C4-890B-242B73045CF9}" dt="2022-04-02T05:14:25.162" v="391" actId="20577"/>
          <ac:spMkLst>
            <pc:docMk/>
            <pc:sldMk cId="1352580499" sldId="274"/>
            <ac:spMk id="2" creationId="{EC0F1890-1E81-421B-BCAC-5051B5BADA6E}"/>
          </ac:spMkLst>
        </pc:spChg>
        <pc:spChg chg="add del">
          <ac:chgData name="Artemis Javanshir" userId="59835868965f2672" providerId="LiveId" clId="{34F5254B-0432-42C4-890B-242B73045CF9}" dt="2022-04-01T02:55:06.153" v="27" actId="26606"/>
          <ac:spMkLst>
            <pc:docMk/>
            <pc:sldMk cId="1352580499" sldId="274"/>
            <ac:spMk id="75" creationId="{4AC0CD9D-7610-4620-93B4-798CCD9AB581}"/>
          </ac:spMkLst>
        </pc:spChg>
        <pc:spChg chg="add del">
          <ac:chgData name="Artemis Javanshir" userId="59835868965f2672" providerId="LiveId" clId="{34F5254B-0432-42C4-890B-242B73045CF9}" dt="2022-04-01T02:55:06.153" v="27" actId="26606"/>
          <ac:spMkLst>
            <pc:docMk/>
            <pc:sldMk cId="1352580499" sldId="274"/>
            <ac:spMk id="81" creationId="{DE4D62F9-188E-4530-84C2-24BDEE4BEB82}"/>
          </ac:spMkLst>
        </pc:spChg>
        <pc:spChg chg="add del">
          <ac:chgData name="Artemis Javanshir" userId="59835868965f2672" providerId="LiveId" clId="{34F5254B-0432-42C4-890B-242B73045CF9}" dt="2022-04-01T02:55:06.153" v="27" actId="26606"/>
          <ac:spMkLst>
            <pc:docMk/>
            <pc:sldMk cId="1352580499" sldId="274"/>
            <ac:spMk id="83" creationId="{D67CA421-FA2B-47ED-A101-F8BBEBB2976B}"/>
          </ac:spMkLst>
        </pc:spChg>
        <pc:spChg chg="add del">
          <ac:chgData name="Artemis Javanshir" userId="59835868965f2672" providerId="LiveId" clId="{34F5254B-0432-42C4-890B-242B73045CF9}" dt="2022-04-01T02:55:06.153" v="27" actId="26606"/>
          <ac:spMkLst>
            <pc:docMk/>
            <pc:sldMk cId="1352580499" sldId="274"/>
            <ac:spMk id="85" creationId="{12425D82-CD5E-45A4-9542-70951E59F2D1}"/>
          </ac:spMkLst>
        </pc:spChg>
        <pc:spChg chg="add del">
          <ac:chgData name="Artemis Javanshir" userId="59835868965f2672" providerId="LiveId" clId="{34F5254B-0432-42C4-890B-242B73045CF9}" dt="2022-04-01T02:55:06.153" v="27" actId="26606"/>
          <ac:spMkLst>
            <pc:docMk/>
            <pc:sldMk cId="1352580499" sldId="274"/>
            <ac:spMk id="87" creationId="{221DB897-A621-4D5F-AC81-91199AC4370E}"/>
          </ac:spMkLst>
        </pc:spChg>
        <pc:spChg chg="add">
          <ac:chgData name="Artemis Javanshir" userId="59835868965f2672" providerId="LiveId" clId="{34F5254B-0432-42C4-890B-242B73045CF9}" dt="2022-04-01T02:55:06.278" v="28" actId="26606"/>
          <ac:spMkLst>
            <pc:docMk/>
            <pc:sldMk cId="1352580499" sldId="274"/>
            <ac:spMk id="4102" creationId="{4AC0CD9D-7610-4620-93B4-798CCD9AB581}"/>
          </ac:spMkLst>
        </pc:spChg>
        <pc:spChg chg="add">
          <ac:chgData name="Artemis Javanshir" userId="59835868965f2672" providerId="LiveId" clId="{34F5254B-0432-42C4-890B-242B73045CF9}" dt="2022-04-01T02:55:06.278" v="28" actId="26606"/>
          <ac:spMkLst>
            <pc:docMk/>
            <pc:sldMk cId="1352580499" sldId="274"/>
            <ac:spMk id="4105" creationId="{DE4D62F9-188E-4530-84C2-24BDEE4BEB82}"/>
          </ac:spMkLst>
        </pc:spChg>
        <pc:picChg chg="add del">
          <ac:chgData name="Artemis Javanshir" userId="59835868965f2672" providerId="LiveId" clId="{34F5254B-0432-42C4-890B-242B73045CF9}" dt="2022-04-01T02:55:06.153" v="27" actId="26606"/>
          <ac:picMkLst>
            <pc:docMk/>
            <pc:sldMk cId="1352580499" sldId="274"/>
            <ac:picMk id="71" creationId="{41B68C77-138E-4BF7-A276-BD0C78A4219F}"/>
          </ac:picMkLst>
        </pc:picChg>
        <pc:picChg chg="add del">
          <ac:chgData name="Artemis Javanshir" userId="59835868965f2672" providerId="LiveId" clId="{34F5254B-0432-42C4-890B-242B73045CF9}" dt="2022-04-01T02:55:06.153" v="27" actId="26606"/>
          <ac:picMkLst>
            <pc:docMk/>
            <pc:sldMk cId="1352580499" sldId="274"/>
            <ac:picMk id="73" creationId="{7C268552-D473-46ED-B1B8-422042C4DEF1}"/>
          </ac:picMkLst>
        </pc:picChg>
        <pc:picChg chg="add del">
          <ac:chgData name="Artemis Javanshir" userId="59835868965f2672" providerId="LiveId" clId="{34F5254B-0432-42C4-890B-242B73045CF9}" dt="2022-04-01T02:55:06.153" v="27" actId="26606"/>
          <ac:picMkLst>
            <pc:docMk/>
            <pc:sldMk cId="1352580499" sldId="274"/>
            <ac:picMk id="77" creationId="{B9238B3E-24AA-439A-B527-6C5DF6D72145}"/>
          </ac:picMkLst>
        </pc:picChg>
        <pc:picChg chg="add del">
          <ac:chgData name="Artemis Javanshir" userId="59835868965f2672" providerId="LiveId" clId="{34F5254B-0432-42C4-890B-242B73045CF9}" dt="2022-04-01T02:55:06.153" v="27" actId="26606"/>
          <ac:picMkLst>
            <pc:docMk/>
            <pc:sldMk cId="1352580499" sldId="274"/>
            <ac:picMk id="79" creationId="{69F01145-BEA3-4CBF-AA21-10077B948CA8}"/>
          </ac:picMkLst>
        </pc:picChg>
        <pc:picChg chg="mod">
          <ac:chgData name="Artemis Javanshir" userId="59835868965f2672" providerId="LiveId" clId="{34F5254B-0432-42C4-890B-242B73045CF9}" dt="2022-04-01T02:55:06.278" v="28" actId="26606"/>
          <ac:picMkLst>
            <pc:docMk/>
            <pc:sldMk cId="1352580499" sldId="274"/>
            <ac:picMk id="4098" creationId="{D5574AFF-063B-4654-9492-689EB5D3669E}"/>
          </ac:picMkLst>
        </pc:picChg>
        <pc:picChg chg="add">
          <ac:chgData name="Artemis Javanshir" userId="59835868965f2672" providerId="LiveId" clId="{34F5254B-0432-42C4-890B-242B73045CF9}" dt="2022-04-01T02:55:06.278" v="28" actId="26606"/>
          <ac:picMkLst>
            <pc:docMk/>
            <pc:sldMk cId="1352580499" sldId="274"/>
            <ac:picMk id="4100" creationId="{41B68C77-138E-4BF7-A276-BD0C78A4219F}"/>
          </ac:picMkLst>
        </pc:picChg>
        <pc:picChg chg="add">
          <ac:chgData name="Artemis Javanshir" userId="59835868965f2672" providerId="LiveId" clId="{34F5254B-0432-42C4-890B-242B73045CF9}" dt="2022-04-01T02:55:06.278" v="28" actId="26606"/>
          <ac:picMkLst>
            <pc:docMk/>
            <pc:sldMk cId="1352580499" sldId="274"/>
            <ac:picMk id="4101" creationId="{7C268552-D473-46ED-B1B8-422042C4DEF1}"/>
          </ac:picMkLst>
        </pc:picChg>
        <pc:picChg chg="add">
          <ac:chgData name="Artemis Javanshir" userId="59835868965f2672" providerId="LiveId" clId="{34F5254B-0432-42C4-890B-242B73045CF9}" dt="2022-04-01T02:55:06.278" v="28" actId="26606"/>
          <ac:picMkLst>
            <pc:docMk/>
            <pc:sldMk cId="1352580499" sldId="274"/>
            <ac:picMk id="4103" creationId="{B9238B3E-24AA-439A-B527-6C5DF6D72145}"/>
          </ac:picMkLst>
        </pc:picChg>
        <pc:picChg chg="add">
          <ac:chgData name="Artemis Javanshir" userId="59835868965f2672" providerId="LiveId" clId="{34F5254B-0432-42C4-890B-242B73045CF9}" dt="2022-04-01T02:55:06.278" v="28" actId="26606"/>
          <ac:picMkLst>
            <pc:docMk/>
            <pc:sldMk cId="1352580499" sldId="274"/>
            <ac:picMk id="4104" creationId="{69F01145-BEA3-4CBF-AA21-10077B948CA8}"/>
          </ac:picMkLst>
        </pc:picChg>
      </pc:sldChg>
      <pc:sldChg chg="addSp delSp modSp mod setBg setClrOvrMap">
        <pc:chgData name="Artemis Javanshir" userId="59835868965f2672" providerId="LiveId" clId="{34F5254B-0432-42C4-890B-242B73045CF9}" dt="2022-04-02T05:15:56.585" v="405" actId="255"/>
        <pc:sldMkLst>
          <pc:docMk/>
          <pc:sldMk cId="3057940211" sldId="275"/>
        </pc:sldMkLst>
        <pc:spChg chg="mod">
          <ac:chgData name="Artemis Javanshir" userId="59835868965f2672" providerId="LiveId" clId="{34F5254B-0432-42C4-890B-242B73045CF9}" dt="2022-04-02T05:15:56.585" v="405" actId="255"/>
          <ac:spMkLst>
            <pc:docMk/>
            <pc:sldMk cId="3057940211" sldId="275"/>
            <ac:spMk id="2" creationId="{5B186346-C07E-4E80-9A30-08898DC3BB15}"/>
          </ac:spMkLst>
        </pc:spChg>
        <pc:spChg chg="add del">
          <ac:chgData name="Artemis Javanshir" userId="59835868965f2672" providerId="LiveId" clId="{34F5254B-0432-42C4-890B-242B73045CF9}" dt="2022-04-01T02:55:17.979" v="30" actId="26606"/>
          <ac:spMkLst>
            <pc:docMk/>
            <pc:sldMk cId="3057940211" sldId="275"/>
            <ac:spMk id="13" creationId="{4AC0CD9D-7610-4620-93B4-798CCD9AB581}"/>
          </ac:spMkLst>
        </pc:spChg>
        <pc:spChg chg="add del">
          <ac:chgData name="Artemis Javanshir" userId="59835868965f2672" providerId="LiveId" clId="{34F5254B-0432-42C4-890B-242B73045CF9}" dt="2022-04-01T02:55:17.979" v="30" actId="26606"/>
          <ac:spMkLst>
            <pc:docMk/>
            <pc:sldMk cId="3057940211" sldId="275"/>
            <ac:spMk id="19" creationId="{DE4D62F9-188E-4530-84C2-24BDEE4BEB82}"/>
          </ac:spMkLst>
        </pc:spChg>
        <pc:spChg chg="add">
          <ac:chgData name="Artemis Javanshir" userId="59835868965f2672" providerId="LiveId" clId="{34F5254B-0432-42C4-890B-242B73045CF9}" dt="2022-04-01T02:55:18.020" v="31" actId="26606"/>
          <ac:spMkLst>
            <pc:docMk/>
            <pc:sldMk cId="3057940211" sldId="275"/>
            <ac:spMk id="21" creationId="{D67CA421-FA2B-47ED-A101-F8BBEBB2976B}"/>
          </ac:spMkLst>
        </pc:spChg>
        <pc:spChg chg="add">
          <ac:chgData name="Artemis Javanshir" userId="59835868965f2672" providerId="LiveId" clId="{34F5254B-0432-42C4-890B-242B73045CF9}" dt="2022-04-01T02:55:18.020" v="31" actId="26606"/>
          <ac:spMkLst>
            <pc:docMk/>
            <pc:sldMk cId="3057940211" sldId="275"/>
            <ac:spMk id="23" creationId="{12425D82-CD5E-45A4-9542-70951E59F2D1}"/>
          </ac:spMkLst>
        </pc:spChg>
        <pc:spChg chg="add">
          <ac:chgData name="Artemis Javanshir" userId="59835868965f2672" providerId="LiveId" clId="{34F5254B-0432-42C4-890B-242B73045CF9}" dt="2022-04-01T02:55:18.020" v="31" actId="26606"/>
          <ac:spMkLst>
            <pc:docMk/>
            <pc:sldMk cId="3057940211" sldId="275"/>
            <ac:spMk id="25" creationId="{221DB897-A621-4D5F-AC81-91199AC4370E}"/>
          </ac:spMkLst>
        </pc:spChg>
        <pc:spChg chg="add">
          <ac:chgData name="Artemis Javanshir" userId="59835868965f2672" providerId="LiveId" clId="{34F5254B-0432-42C4-890B-242B73045CF9}" dt="2022-04-01T02:55:18.020" v="31" actId="26606"/>
          <ac:spMkLst>
            <pc:docMk/>
            <pc:sldMk cId="3057940211" sldId="275"/>
            <ac:spMk id="26" creationId="{4AC0CD9D-7610-4620-93B4-798CCD9AB581}"/>
          </ac:spMkLst>
        </pc:spChg>
        <pc:spChg chg="add">
          <ac:chgData name="Artemis Javanshir" userId="59835868965f2672" providerId="LiveId" clId="{34F5254B-0432-42C4-890B-242B73045CF9}" dt="2022-04-01T02:55:18.020" v="31" actId="26606"/>
          <ac:spMkLst>
            <pc:docMk/>
            <pc:sldMk cId="3057940211" sldId="275"/>
            <ac:spMk id="29" creationId="{DE4D62F9-188E-4530-84C2-24BDEE4BEB82}"/>
          </ac:spMkLst>
        </pc:spChg>
        <pc:picChg chg="mod">
          <ac:chgData name="Artemis Javanshir" userId="59835868965f2672" providerId="LiveId" clId="{34F5254B-0432-42C4-890B-242B73045CF9}" dt="2022-04-01T02:55:18.020" v="31" actId="26606"/>
          <ac:picMkLst>
            <pc:docMk/>
            <pc:sldMk cId="3057940211" sldId="275"/>
            <ac:picMk id="4" creationId="{9A5D64AE-88FE-4AF4-BAF8-8D7BDE61FA9E}"/>
          </ac:picMkLst>
        </pc:picChg>
        <pc:picChg chg="add del">
          <ac:chgData name="Artemis Javanshir" userId="59835868965f2672" providerId="LiveId" clId="{34F5254B-0432-42C4-890B-242B73045CF9}" dt="2022-04-01T02:55:17.979" v="30" actId="26606"/>
          <ac:picMkLst>
            <pc:docMk/>
            <pc:sldMk cId="3057940211" sldId="275"/>
            <ac:picMk id="9" creationId="{41B68C77-138E-4BF7-A276-BD0C78A4219F}"/>
          </ac:picMkLst>
        </pc:picChg>
        <pc:picChg chg="add del">
          <ac:chgData name="Artemis Javanshir" userId="59835868965f2672" providerId="LiveId" clId="{34F5254B-0432-42C4-890B-242B73045CF9}" dt="2022-04-01T02:55:17.979" v="30" actId="26606"/>
          <ac:picMkLst>
            <pc:docMk/>
            <pc:sldMk cId="3057940211" sldId="275"/>
            <ac:picMk id="11" creationId="{7C268552-D473-46ED-B1B8-422042C4DEF1}"/>
          </ac:picMkLst>
        </pc:picChg>
        <pc:picChg chg="add del">
          <ac:chgData name="Artemis Javanshir" userId="59835868965f2672" providerId="LiveId" clId="{34F5254B-0432-42C4-890B-242B73045CF9}" dt="2022-04-01T02:55:17.979" v="30" actId="26606"/>
          <ac:picMkLst>
            <pc:docMk/>
            <pc:sldMk cId="3057940211" sldId="275"/>
            <ac:picMk id="15" creationId="{B9238B3E-24AA-439A-B527-6C5DF6D72145}"/>
          </ac:picMkLst>
        </pc:picChg>
        <pc:picChg chg="add del">
          <ac:chgData name="Artemis Javanshir" userId="59835868965f2672" providerId="LiveId" clId="{34F5254B-0432-42C4-890B-242B73045CF9}" dt="2022-04-01T02:55:17.979" v="30" actId="26606"/>
          <ac:picMkLst>
            <pc:docMk/>
            <pc:sldMk cId="3057940211" sldId="275"/>
            <ac:picMk id="17" creationId="{69F01145-BEA3-4CBF-AA21-10077B948CA8}"/>
          </ac:picMkLst>
        </pc:picChg>
        <pc:picChg chg="add">
          <ac:chgData name="Artemis Javanshir" userId="59835868965f2672" providerId="LiveId" clId="{34F5254B-0432-42C4-890B-242B73045CF9}" dt="2022-04-01T02:55:18.020" v="31" actId="26606"/>
          <ac:picMkLst>
            <pc:docMk/>
            <pc:sldMk cId="3057940211" sldId="275"/>
            <ac:picMk id="22" creationId="{41B68C77-138E-4BF7-A276-BD0C78A4219F}"/>
          </ac:picMkLst>
        </pc:picChg>
        <pc:picChg chg="add">
          <ac:chgData name="Artemis Javanshir" userId="59835868965f2672" providerId="LiveId" clId="{34F5254B-0432-42C4-890B-242B73045CF9}" dt="2022-04-01T02:55:18.020" v="31" actId="26606"/>
          <ac:picMkLst>
            <pc:docMk/>
            <pc:sldMk cId="3057940211" sldId="275"/>
            <ac:picMk id="24" creationId="{7C268552-D473-46ED-B1B8-422042C4DEF1}"/>
          </ac:picMkLst>
        </pc:picChg>
        <pc:picChg chg="add">
          <ac:chgData name="Artemis Javanshir" userId="59835868965f2672" providerId="LiveId" clId="{34F5254B-0432-42C4-890B-242B73045CF9}" dt="2022-04-01T02:55:18.020" v="31" actId="26606"/>
          <ac:picMkLst>
            <pc:docMk/>
            <pc:sldMk cId="3057940211" sldId="275"/>
            <ac:picMk id="27" creationId="{B9238B3E-24AA-439A-B527-6C5DF6D72145}"/>
          </ac:picMkLst>
        </pc:picChg>
        <pc:picChg chg="add">
          <ac:chgData name="Artemis Javanshir" userId="59835868965f2672" providerId="LiveId" clId="{34F5254B-0432-42C4-890B-242B73045CF9}" dt="2022-04-01T02:55:18.020" v="31" actId="26606"/>
          <ac:picMkLst>
            <pc:docMk/>
            <pc:sldMk cId="3057940211" sldId="275"/>
            <ac:picMk id="28" creationId="{69F01145-BEA3-4CBF-AA21-10077B948CA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26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39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96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08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02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43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896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362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47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924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461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0847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6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1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1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11/16/2023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8049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61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88775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A6B3A-DFBA-432B-B728-ED703B68E9BE}"/>
              </a:ext>
            </a:extLst>
          </p:cNvPr>
          <p:cNvSpPr>
            <a:spLocks noGrp="1"/>
          </p:cNvSpPr>
          <p:nvPr>
            <p:ph type="ctrTitle"/>
          </p:nvPr>
        </p:nvSpPr>
        <p:spPr>
          <a:xfrm>
            <a:off x="965505" y="623571"/>
            <a:ext cx="10260990" cy="3523885"/>
          </a:xfrm>
        </p:spPr>
        <p:txBody>
          <a:bodyPr>
            <a:normAutofit/>
          </a:bodyPr>
          <a:lstStyle/>
          <a:p>
            <a:pPr algn="ctr"/>
            <a:r>
              <a:rPr lang="en-US" sz="8000"/>
              <a:t>In today’s Class,</a:t>
            </a:r>
            <a:br>
              <a:rPr lang="en-US" sz="8000"/>
            </a:br>
            <a:r>
              <a:rPr lang="en-US" sz="8000"/>
              <a:t>Let’s talk about:</a:t>
            </a:r>
          </a:p>
        </p:txBody>
      </p:sp>
      <p:sp>
        <p:nvSpPr>
          <p:cNvPr id="3" name="Subtitle 2">
            <a:extLst>
              <a:ext uri="{FF2B5EF4-FFF2-40B4-BE49-F238E27FC236}">
                <a16:creationId xmlns:a16="http://schemas.microsoft.com/office/drawing/2014/main" id="{D14F85D9-E1D2-43DE-BFA1-07F4C8F3D58B}"/>
              </a:ext>
            </a:extLst>
          </p:cNvPr>
          <p:cNvSpPr>
            <a:spLocks noGrp="1"/>
          </p:cNvSpPr>
          <p:nvPr>
            <p:ph type="subTitle" idx="1"/>
          </p:nvPr>
        </p:nvSpPr>
        <p:spPr>
          <a:xfrm>
            <a:off x="965505" y="4777380"/>
            <a:ext cx="10260990" cy="1209763"/>
          </a:xfrm>
        </p:spPr>
        <p:txBody>
          <a:bodyPr>
            <a:normAutofit/>
          </a:bodyPr>
          <a:lstStyle/>
          <a:p>
            <a:pPr algn="ctr"/>
            <a:r>
              <a:rPr lang="en-US" sz="2400" dirty="0" err="1">
                <a:solidFill>
                  <a:schemeClr val="bg2"/>
                </a:solidFill>
              </a:rPr>
              <a:t>Fravahar</a:t>
            </a:r>
            <a:endParaRPr lang="en-US" sz="2400" dirty="0">
              <a:solidFill>
                <a:schemeClr val="bg2"/>
              </a:solidFill>
            </a:endParaRPr>
          </a:p>
          <a:p>
            <a:pPr algn="ctr"/>
            <a:endParaRPr lang="en-US" sz="2400" dirty="0">
              <a:solidFill>
                <a:schemeClr val="bg2"/>
              </a:solidFill>
            </a:endParaRPr>
          </a:p>
        </p:txBody>
      </p:sp>
      <p:pic>
        <p:nvPicPr>
          <p:cNvPr id="5" name="Picture 4">
            <a:extLst>
              <a:ext uri="{FF2B5EF4-FFF2-40B4-BE49-F238E27FC236}">
                <a16:creationId xmlns:a16="http://schemas.microsoft.com/office/drawing/2014/main" id="{FFFED36F-E5D7-7F81-D84A-B14EA1955133}"/>
              </a:ext>
            </a:extLst>
          </p:cNvPr>
          <p:cNvPicPr>
            <a:picLocks noChangeAspect="1"/>
          </p:cNvPicPr>
          <p:nvPr/>
        </p:nvPicPr>
        <p:blipFill>
          <a:blip r:embed="rId3"/>
          <a:stretch>
            <a:fillRect/>
          </a:stretch>
        </p:blipFill>
        <p:spPr>
          <a:xfrm>
            <a:off x="914705" y="4924879"/>
            <a:ext cx="762066" cy="1409822"/>
          </a:xfrm>
          <a:prstGeom prst="rect">
            <a:avLst/>
          </a:prstGeom>
        </p:spPr>
      </p:pic>
    </p:spTree>
    <p:extLst>
      <p:ext uri="{BB962C8B-B14F-4D97-AF65-F5344CB8AC3E}">
        <p14:creationId xmlns:p14="http://schemas.microsoft.com/office/powerpoint/2010/main" val="111340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86346-C07E-4E80-9A30-08898DC3BB15}"/>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2600" b="0" i="0" kern="1200">
                <a:solidFill>
                  <a:srgbClr val="EBEBEB"/>
                </a:solidFill>
                <a:latin typeface="+mj-lt"/>
                <a:ea typeface="+mj-ea"/>
                <a:cs typeface="+mj-cs"/>
              </a:rPr>
              <a:t>The Mid circle in Faravahar reminds us to do good to receive good. It represents Circle of life. “What goes around comes around.”</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7C001D58-486F-4F68-9B6C-2A524671D219}"/>
              </a:ext>
            </a:extLst>
          </p:cNvPr>
          <p:cNvPicPr>
            <a:picLocks noChangeAspect="1"/>
          </p:cNvPicPr>
          <p:nvPr/>
        </p:nvPicPr>
        <p:blipFill>
          <a:blip r:embed="rId6"/>
          <a:stretch>
            <a:fillRect/>
          </a:stretch>
        </p:blipFill>
        <p:spPr>
          <a:xfrm>
            <a:off x="955392" y="2050968"/>
            <a:ext cx="6275584" cy="2761256"/>
          </a:xfrm>
          <a:prstGeom prst="rect">
            <a:avLst/>
          </a:prstGeom>
          <a:effectLst/>
        </p:spPr>
      </p:pic>
    </p:spTree>
    <p:extLst>
      <p:ext uri="{BB962C8B-B14F-4D97-AF65-F5344CB8AC3E}">
        <p14:creationId xmlns:p14="http://schemas.microsoft.com/office/powerpoint/2010/main" val="304916994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00"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01"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2"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03"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04"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05"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0F1890-1E81-421B-BCAC-5051B5BADA6E}"/>
              </a:ext>
            </a:extLst>
          </p:cNvPr>
          <p:cNvSpPr>
            <a:spLocks noGrp="1"/>
          </p:cNvSpPr>
          <p:nvPr>
            <p:ph type="title"/>
          </p:nvPr>
        </p:nvSpPr>
        <p:spPr>
          <a:xfrm>
            <a:off x="6683829" y="1447800"/>
            <a:ext cx="4397828" cy="4458325"/>
          </a:xfrm>
        </p:spPr>
        <p:txBody>
          <a:bodyPr vert="horz" lIns="91440" tIns="45720" rIns="91440" bIns="45720" rtlCol="0" anchor="b">
            <a:normAutofit/>
          </a:bodyPr>
          <a:lstStyle/>
          <a:p>
            <a:pPr>
              <a:lnSpc>
                <a:spcPct val="90000"/>
              </a:lnSpc>
            </a:pPr>
            <a:r>
              <a:rPr lang="en-US" sz="2000" b="0" i="0" kern="1200" dirty="0">
                <a:solidFill>
                  <a:schemeClr val="tx2"/>
                </a:solidFill>
                <a:latin typeface="+mj-lt"/>
                <a:ea typeface="+mj-ea"/>
                <a:cs typeface="+mj-cs"/>
              </a:rPr>
              <a:t>Decisions, Decisions! </a:t>
            </a:r>
            <a:br>
              <a:rPr lang="en-US" sz="2000" b="0" i="0" kern="1200" dirty="0">
                <a:solidFill>
                  <a:schemeClr val="tx2"/>
                </a:solidFill>
                <a:latin typeface="+mj-lt"/>
                <a:ea typeface="+mj-ea"/>
                <a:cs typeface="+mj-cs"/>
              </a:rPr>
            </a:br>
            <a:br>
              <a:rPr lang="en-US" sz="2000" b="0" i="0" kern="1200" dirty="0">
                <a:solidFill>
                  <a:schemeClr val="tx2"/>
                </a:solidFill>
                <a:latin typeface="+mj-lt"/>
                <a:ea typeface="+mj-ea"/>
                <a:cs typeface="+mj-cs"/>
              </a:rPr>
            </a:br>
            <a:r>
              <a:rPr lang="en-US" sz="2000" b="0" i="0" kern="1200" dirty="0">
                <a:solidFill>
                  <a:schemeClr val="tx2"/>
                </a:solidFill>
                <a:latin typeface="+mj-lt"/>
                <a:ea typeface="+mj-ea"/>
                <a:cs typeface="+mj-cs"/>
              </a:rPr>
              <a:t>Do I tell the truth, or do I not?</a:t>
            </a:r>
            <a:br>
              <a:rPr lang="en-US" sz="2000" b="0" i="0" kern="1200" dirty="0">
                <a:solidFill>
                  <a:schemeClr val="tx2"/>
                </a:solidFill>
                <a:latin typeface="+mj-lt"/>
                <a:ea typeface="+mj-ea"/>
                <a:cs typeface="+mj-cs"/>
              </a:rPr>
            </a:br>
            <a:br>
              <a:rPr lang="en-US" sz="2000" b="0" i="0" kern="1200" dirty="0">
                <a:solidFill>
                  <a:schemeClr val="tx2"/>
                </a:solidFill>
                <a:latin typeface="+mj-lt"/>
                <a:ea typeface="+mj-ea"/>
                <a:cs typeface="+mj-cs"/>
              </a:rPr>
            </a:br>
            <a:r>
              <a:rPr lang="en-US" sz="2000" b="0" i="0" kern="1200" dirty="0">
                <a:solidFill>
                  <a:schemeClr val="tx2"/>
                </a:solidFill>
                <a:latin typeface="+mj-lt"/>
                <a:ea typeface="+mj-ea"/>
                <a:cs typeface="+mj-cs"/>
              </a:rPr>
              <a:t>We should make the right choice.</a:t>
            </a:r>
            <a:br>
              <a:rPr lang="en-US" sz="2000" b="0" i="0" kern="1200" dirty="0">
                <a:solidFill>
                  <a:schemeClr val="tx2"/>
                </a:solidFill>
                <a:latin typeface="+mj-lt"/>
                <a:ea typeface="+mj-ea"/>
                <a:cs typeface="+mj-cs"/>
              </a:rPr>
            </a:br>
            <a:br>
              <a:rPr lang="en-US" sz="2000" b="0" i="0" kern="1200" dirty="0">
                <a:solidFill>
                  <a:schemeClr val="tx2"/>
                </a:solidFill>
                <a:latin typeface="+mj-lt"/>
                <a:ea typeface="+mj-ea"/>
                <a:cs typeface="+mj-cs"/>
              </a:rPr>
            </a:br>
            <a:r>
              <a:rPr lang="en-US" sz="2000" b="0" i="0" kern="1200" dirty="0">
                <a:solidFill>
                  <a:schemeClr val="tx2"/>
                </a:solidFill>
                <a:latin typeface="+mj-lt"/>
                <a:ea typeface="+mj-ea"/>
                <a:cs typeface="+mj-cs"/>
              </a:rPr>
              <a:t>But this is not that easy because there are always 2 opposing forces.  </a:t>
            </a:r>
            <a:r>
              <a:rPr lang="en-US" sz="2000" dirty="0"/>
              <a:t>The wrong choice may be more attractive </a:t>
            </a:r>
            <a:r>
              <a:rPr lang="en-US" sz="2000" b="0" i="0" kern="1200" dirty="0">
                <a:solidFill>
                  <a:schemeClr val="tx2"/>
                </a:solidFill>
                <a:latin typeface="+mj-lt"/>
                <a:ea typeface="+mj-ea"/>
                <a:cs typeface="+mj-cs"/>
              </a:rPr>
              <a:t> swaying us from doing the right thing. </a:t>
            </a:r>
            <a:br>
              <a:rPr lang="en-US" sz="2000" b="0" i="0" kern="1200" dirty="0">
                <a:solidFill>
                  <a:schemeClr val="tx2"/>
                </a:solidFill>
                <a:latin typeface="+mj-lt"/>
                <a:ea typeface="+mj-ea"/>
                <a:cs typeface="+mj-cs"/>
              </a:rPr>
            </a:br>
            <a:br>
              <a:rPr lang="en-US" sz="2000" b="0" i="0" kern="1200" dirty="0">
                <a:solidFill>
                  <a:schemeClr val="tx2"/>
                </a:solidFill>
                <a:latin typeface="+mj-lt"/>
                <a:ea typeface="+mj-ea"/>
                <a:cs typeface="+mj-cs"/>
              </a:rPr>
            </a:br>
            <a:r>
              <a:rPr lang="en-US" sz="2000" b="0" i="0" kern="1200" dirty="0">
                <a:solidFill>
                  <a:schemeClr val="tx2"/>
                </a:solidFill>
                <a:latin typeface="+mj-lt"/>
                <a:ea typeface="+mj-ea"/>
                <a:cs typeface="+mj-cs"/>
              </a:rPr>
              <a:t>Can you think of the section of </a:t>
            </a:r>
            <a:r>
              <a:rPr lang="en-US" sz="2000" b="0" i="0" kern="1200" dirty="0" err="1">
                <a:solidFill>
                  <a:schemeClr val="tx2"/>
                </a:solidFill>
                <a:latin typeface="+mj-lt"/>
                <a:ea typeface="+mj-ea"/>
                <a:cs typeface="+mj-cs"/>
              </a:rPr>
              <a:t>Fravahar</a:t>
            </a:r>
            <a:r>
              <a:rPr lang="en-US" sz="2000" b="0" i="0" kern="1200" dirty="0">
                <a:solidFill>
                  <a:schemeClr val="tx2"/>
                </a:solidFill>
                <a:latin typeface="+mj-lt"/>
                <a:ea typeface="+mj-ea"/>
                <a:cs typeface="+mj-cs"/>
              </a:rPr>
              <a:t> that represents this?</a:t>
            </a:r>
          </a:p>
        </p:txBody>
      </p:sp>
      <p:pic>
        <p:nvPicPr>
          <p:cNvPr id="4098" name="Picture 2" descr="Making Decisions: Tips To Help You Make Life And Work Decisions">
            <a:extLst>
              <a:ext uri="{FF2B5EF4-FFF2-40B4-BE49-F238E27FC236}">
                <a16:creationId xmlns:a16="http://schemas.microsoft.com/office/drawing/2014/main" id="{D5574AFF-063B-4654-9492-689EB5D3669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3854" y="1718655"/>
            <a:ext cx="5450557" cy="342022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8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86346-C07E-4E80-9A30-08898DC3BB15}"/>
              </a:ext>
            </a:extLst>
          </p:cNvPr>
          <p:cNvSpPr>
            <a:spLocks noGrp="1"/>
          </p:cNvSpPr>
          <p:nvPr>
            <p:ph type="title"/>
          </p:nvPr>
        </p:nvSpPr>
        <p:spPr>
          <a:xfrm>
            <a:off x="8200279" y="1424066"/>
            <a:ext cx="3344020" cy="3757534"/>
          </a:xfrm>
        </p:spPr>
        <p:txBody>
          <a:bodyPr vert="horz" lIns="91440" tIns="45720" rIns="91440" bIns="45720" rtlCol="0" anchor="b">
            <a:noAutofit/>
          </a:bodyPr>
          <a:lstStyle/>
          <a:p>
            <a:pPr>
              <a:lnSpc>
                <a:spcPct val="90000"/>
              </a:lnSpc>
            </a:pPr>
            <a:br>
              <a:rPr lang="en-US" sz="2000" b="0" i="0" kern="1200" dirty="0">
                <a:solidFill>
                  <a:srgbClr val="EBEBEB"/>
                </a:solidFill>
                <a:latin typeface="+mj-lt"/>
                <a:ea typeface="+mj-ea"/>
                <a:cs typeface="+mj-cs"/>
              </a:rPr>
            </a:br>
            <a:br>
              <a:rPr lang="en-US" sz="2000" b="0" i="0" kern="1200" dirty="0">
                <a:solidFill>
                  <a:srgbClr val="EBEBEB"/>
                </a:solidFill>
                <a:latin typeface="+mj-lt"/>
                <a:ea typeface="+mj-ea"/>
                <a:cs typeface="+mj-cs"/>
              </a:rPr>
            </a:br>
            <a:br>
              <a:rPr lang="en-US" sz="2000" b="0" i="0" kern="1200" dirty="0">
                <a:solidFill>
                  <a:srgbClr val="EBEBEB"/>
                </a:solidFill>
                <a:latin typeface="+mj-lt"/>
                <a:ea typeface="+mj-ea"/>
                <a:cs typeface="+mj-cs"/>
              </a:rPr>
            </a:br>
            <a:r>
              <a:rPr lang="en-US" sz="2000" b="0" i="0" kern="1200" dirty="0">
                <a:solidFill>
                  <a:srgbClr val="EBEBEB"/>
                </a:solidFill>
                <a:latin typeface="+mj-lt"/>
                <a:ea typeface="+mj-ea"/>
                <a:cs typeface="+mj-cs"/>
              </a:rPr>
              <a:t>Here they are! These 2 antennas at the bottom remind us that there are always 2 opposing forces in the Universe.</a:t>
            </a:r>
            <a:br>
              <a:rPr lang="en-US" sz="2000" b="0" i="0" kern="1200" dirty="0">
                <a:solidFill>
                  <a:srgbClr val="EBEBEB"/>
                </a:solidFill>
                <a:latin typeface="+mj-lt"/>
                <a:ea typeface="+mj-ea"/>
                <a:cs typeface="+mj-cs"/>
              </a:rPr>
            </a:br>
            <a:br>
              <a:rPr lang="en-US" sz="2000" b="0" i="0" kern="1200" dirty="0">
                <a:solidFill>
                  <a:srgbClr val="EBEBEB"/>
                </a:solidFill>
                <a:latin typeface="+mj-lt"/>
                <a:ea typeface="+mj-ea"/>
                <a:cs typeface="+mj-cs"/>
              </a:rPr>
            </a:br>
            <a:r>
              <a:rPr lang="en-US" sz="2000" b="0" i="0" kern="1200" dirty="0">
                <a:solidFill>
                  <a:srgbClr val="EBEBEB"/>
                </a:solidFill>
                <a:latin typeface="+mj-lt"/>
                <a:ea typeface="+mj-ea"/>
                <a:cs typeface="+mj-cs"/>
              </a:rPr>
              <a:t>They are called </a:t>
            </a:r>
            <a:br>
              <a:rPr lang="en-US" sz="2000" b="0" i="0" kern="1200" dirty="0">
                <a:solidFill>
                  <a:srgbClr val="EBEBEB"/>
                </a:solidFill>
                <a:latin typeface="+mj-lt"/>
                <a:ea typeface="+mj-ea"/>
                <a:cs typeface="+mj-cs"/>
              </a:rPr>
            </a:br>
            <a:r>
              <a:rPr lang="en-US" sz="2000" b="0" i="0" kern="1200" dirty="0" err="1">
                <a:solidFill>
                  <a:srgbClr val="EBEBEB"/>
                </a:solidFill>
                <a:latin typeface="+mj-lt"/>
                <a:ea typeface="+mj-ea"/>
                <a:cs typeface="+mj-cs"/>
              </a:rPr>
              <a:t>Spenta</a:t>
            </a:r>
            <a:r>
              <a:rPr lang="en-US" sz="2000" b="0" i="0" kern="1200" dirty="0">
                <a:solidFill>
                  <a:srgbClr val="EBEBEB"/>
                </a:solidFill>
                <a:latin typeface="+mj-lt"/>
                <a:ea typeface="+mj-ea"/>
                <a:cs typeface="+mj-cs"/>
              </a:rPr>
              <a:t> </a:t>
            </a:r>
            <a:r>
              <a:rPr lang="en-US" sz="2000" b="0" i="0" kern="1200" dirty="0" err="1">
                <a:solidFill>
                  <a:srgbClr val="EBEBEB"/>
                </a:solidFill>
                <a:latin typeface="+mj-lt"/>
                <a:ea typeface="+mj-ea"/>
                <a:cs typeface="+mj-cs"/>
              </a:rPr>
              <a:t>Mainyu</a:t>
            </a:r>
            <a:r>
              <a:rPr lang="en-US" sz="2000" b="0" i="0" kern="1200" dirty="0">
                <a:solidFill>
                  <a:srgbClr val="EBEBEB"/>
                </a:solidFill>
                <a:latin typeface="+mj-lt"/>
                <a:ea typeface="+mj-ea"/>
                <a:cs typeface="+mj-cs"/>
              </a:rPr>
              <a:t> &amp; </a:t>
            </a:r>
            <a:r>
              <a:rPr lang="en-US" sz="2000" b="0" i="0" kern="1200" dirty="0" err="1">
                <a:solidFill>
                  <a:srgbClr val="EBEBEB"/>
                </a:solidFill>
                <a:latin typeface="+mj-lt"/>
                <a:ea typeface="+mj-ea"/>
                <a:cs typeface="+mj-cs"/>
              </a:rPr>
              <a:t>Angra</a:t>
            </a:r>
            <a:r>
              <a:rPr lang="en-US" sz="2000" b="0" i="0" kern="1200" dirty="0">
                <a:solidFill>
                  <a:srgbClr val="EBEBEB"/>
                </a:solidFill>
                <a:latin typeface="+mj-lt"/>
                <a:ea typeface="+mj-ea"/>
                <a:cs typeface="+mj-cs"/>
              </a:rPr>
              <a:t> </a:t>
            </a:r>
            <a:r>
              <a:rPr lang="en-US" sz="2000" b="0" i="0" kern="1200" dirty="0" err="1">
                <a:solidFill>
                  <a:srgbClr val="EBEBEB"/>
                </a:solidFill>
                <a:latin typeface="+mj-lt"/>
                <a:ea typeface="+mj-ea"/>
                <a:cs typeface="+mj-cs"/>
              </a:rPr>
              <a:t>Mainyu</a:t>
            </a:r>
            <a:br>
              <a:rPr lang="en-US" sz="2000" b="0" i="0" kern="1200" dirty="0">
                <a:solidFill>
                  <a:srgbClr val="EBEBEB"/>
                </a:solidFill>
                <a:latin typeface="+mj-lt"/>
                <a:ea typeface="+mj-ea"/>
                <a:cs typeface="+mj-cs"/>
              </a:rPr>
            </a:br>
            <a:br>
              <a:rPr lang="en-US" sz="20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endParaRPr lang="en-US" sz="1800" b="0" i="0" kern="1200" dirty="0">
              <a:solidFill>
                <a:srgbClr val="EBEBEB"/>
              </a:solidFill>
              <a:latin typeface="+mj-lt"/>
              <a:ea typeface="+mj-ea"/>
              <a:cs typeface="+mj-cs"/>
            </a:endParaRP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9A5D64AE-88FE-4AF4-BAF8-8D7BDE61FA9E}"/>
              </a:ext>
            </a:extLst>
          </p:cNvPr>
          <p:cNvPicPr>
            <a:picLocks noChangeAspect="1"/>
          </p:cNvPicPr>
          <p:nvPr/>
        </p:nvPicPr>
        <p:blipFill>
          <a:blip r:embed="rId6"/>
          <a:stretch>
            <a:fillRect/>
          </a:stretch>
        </p:blipFill>
        <p:spPr>
          <a:xfrm>
            <a:off x="955392" y="2050968"/>
            <a:ext cx="6275584" cy="2761256"/>
          </a:xfrm>
          <a:prstGeom prst="rect">
            <a:avLst/>
          </a:prstGeom>
          <a:effectLst/>
        </p:spPr>
      </p:pic>
    </p:spTree>
    <p:extLst>
      <p:ext uri="{BB962C8B-B14F-4D97-AF65-F5344CB8AC3E}">
        <p14:creationId xmlns:p14="http://schemas.microsoft.com/office/powerpoint/2010/main" val="305794021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23E93-C6D7-4C11-A243-9707E3FC55DF}"/>
              </a:ext>
            </a:extLst>
          </p:cNvPr>
          <p:cNvSpPr>
            <a:spLocks noGrp="1"/>
          </p:cNvSpPr>
          <p:nvPr>
            <p:ph type="title"/>
          </p:nvPr>
        </p:nvSpPr>
        <p:spPr>
          <a:xfrm>
            <a:off x="648931" y="629266"/>
            <a:ext cx="4166510" cy="1622321"/>
          </a:xfrm>
        </p:spPr>
        <p:txBody>
          <a:bodyPr vert="horz" lIns="91440" tIns="45720" rIns="91440" bIns="45720" rtlCol="0" anchor="t">
            <a:normAutofit/>
          </a:bodyPr>
          <a:lstStyle/>
          <a:p>
            <a:pPr>
              <a:lnSpc>
                <a:spcPct val="90000"/>
              </a:lnSpc>
            </a:pPr>
            <a:r>
              <a:rPr lang="en-US" sz="3600" b="0" i="0" kern="1200">
                <a:solidFill>
                  <a:srgbClr val="EBEBEB"/>
                </a:solidFill>
                <a:latin typeface="+mj-lt"/>
                <a:ea typeface="+mj-ea"/>
                <a:cs typeface="+mj-cs"/>
              </a:rPr>
              <a:t>What is the Image below called?</a:t>
            </a:r>
          </a:p>
        </p:txBody>
      </p:sp>
      <p:sp>
        <p:nvSpPr>
          <p:cNvPr id="19"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1" name="Freeform: Shape 20">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1" name="Content Placeholder 10" descr="A picture containing text&#10;&#10;Description automatically generated">
            <a:extLst>
              <a:ext uri="{FF2B5EF4-FFF2-40B4-BE49-F238E27FC236}">
                <a16:creationId xmlns:a16="http://schemas.microsoft.com/office/drawing/2014/main" id="{9C98F9FD-9344-49B6-B0E5-E9E05CCD23C5}"/>
              </a:ext>
            </a:extLst>
          </p:cNvPr>
          <p:cNvPicPr>
            <a:picLocks noGrp="1" noChangeAspect="1"/>
          </p:cNvPicPr>
          <p:nvPr>
            <p:ph idx="1"/>
          </p:nvPr>
        </p:nvPicPr>
        <p:blipFill>
          <a:blip r:embed="rId2"/>
          <a:stretch>
            <a:fillRect/>
          </a:stretch>
        </p:blipFill>
        <p:spPr>
          <a:xfrm>
            <a:off x="6093992" y="2304959"/>
            <a:ext cx="5449889" cy="2248078"/>
          </a:xfrm>
          <a:prstGeom prst="rect">
            <a:avLst/>
          </a:prstGeom>
          <a:effectLst/>
        </p:spPr>
      </p:pic>
      <p:sp>
        <p:nvSpPr>
          <p:cNvPr id="23" name="Rectangle 22">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3BCE572D-1BAE-432B-87BA-10DC3F9522CC}"/>
              </a:ext>
            </a:extLst>
          </p:cNvPr>
          <p:cNvSpPr txBox="1"/>
          <p:nvPr/>
        </p:nvSpPr>
        <p:spPr>
          <a:xfrm>
            <a:off x="648931" y="2438400"/>
            <a:ext cx="416650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err="1">
                <a:solidFill>
                  <a:srgbClr val="EBEBEB"/>
                </a:solidFill>
                <a:latin typeface="+mj-lt"/>
                <a:ea typeface="+mj-ea"/>
                <a:cs typeface="+mj-cs"/>
              </a:rPr>
              <a:t>Fravahar</a:t>
            </a: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4052446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8EC5-5836-4514-AAF9-3A5246AED552}"/>
              </a:ext>
            </a:extLst>
          </p:cNvPr>
          <p:cNvSpPr>
            <a:spLocks noGrp="1"/>
          </p:cNvSpPr>
          <p:nvPr>
            <p:ph type="title"/>
          </p:nvPr>
        </p:nvSpPr>
        <p:spPr/>
        <p:txBody>
          <a:bodyPr>
            <a:normAutofit fontScale="90000"/>
          </a:bodyPr>
          <a:lstStyle/>
          <a:p>
            <a:pPr algn="ctr"/>
            <a:r>
              <a:rPr lang="en-US" dirty="0"/>
              <a:t>In the picture below who is older?</a:t>
            </a:r>
            <a:br>
              <a:rPr lang="en-US" dirty="0"/>
            </a:br>
            <a:r>
              <a:rPr lang="en-US" dirty="0"/>
              <a:t>Who do you think has had more experience in life.</a:t>
            </a:r>
          </a:p>
        </p:txBody>
      </p:sp>
      <p:pic>
        <p:nvPicPr>
          <p:cNvPr id="6" name="Content Placeholder 5" descr="Father and son using laptop">
            <a:extLst>
              <a:ext uri="{FF2B5EF4-FFF2-40B4-BE49-F238E27FC236}">
                <a16:creationId xmlns:a16="http://schemas.microsoft.com/office/drawing/2014/main" id="{0AEDA3F0-D79F-4134-8037-C4B5D82D5302}"/>
              </a:ext>
            </a:extLst>
          </p:cNvPr>
          <p:cNvPicPr>
            <a:picLocks noGrp="1" noChangeAspect="1"/>
          </p:cNvPicPr>
          <p:nvPr>
            <p:ph sz="half" idx="1"/>
          </p:nvPr>
        </p:nvPicPr>
        <p:blipFill>
          <a:blip r:embed="rId2"/>
          <a:stretch>
            <a:fillRect/>
          </a:stretch>
        </p:blipFill>
        <p:spPr>
          <a:xfrm>
            <a:off x="2566913" y="2318278"/>
            <a:ext cx="4817510" cy="3210889"/>
          </a:xfrm>
        </p:spPr>
      </p:pic>
      <p:sp>
        <p:nvSpPr>
          <p:cNvPr id="7" name="TextBox 6">
            <a:extLst>
              <a:ext uri="{FF2B5EF4-FFF2-40B4-BE49-F238E27FC236}">
                <a16:creationId xmlns:a16="http://schemas.microsoft.com/office/drawing/2014/main" id="{D71212D6-CCFC-4498-B9BE-D4D53686B33C}"/>
              </a:ext>
            </a:extLst>
          </p:cNvPr>
          <p:cNvSpPr txBox="1"/>
          <p:nvPr/>
        </p:nvSpPr>
        <p:spPr>
          <a:xfrm>
            <a:off x="2317725" y="5820507"/>
            <a:ext cx="6061493" cy="584775"/>
          </a:xfrm>
          <a:prstGeom prst="rect">
            <a:avLst/>
          </a:prstGeom>
          <a:noFill/>
        </p:spPr>
        <p:txBody>
          <a:bodyPr wrap="square" rtlCol="0">
            <a:spAutoFit/>
          </a:bodyPr>
          <a:lstStyle/>
          <a:p>
            <a:r>
              <a:rPr lang="en-US" sz="3200" dirty="0">
                <a:solidFill>
                  <a:schemeClr val="tx2"/>
                </a:solidFill>
                <a:latin typeface="+mj-lt"/>
                <a:ea typeface="+mj-ea"/>
                <a:cs typeface="+mj-cs"/>
              </a:rPr>
              <a:t>With Age comes Wisdom</a:t>
            </a:r>
          </a:p>
        </p:txBody>
      </p:sp>
    </p:spTree>
    <p:extLst>
      <p:ext uri="{BB962C8B-B14F-4D97-AF65-F5344CB8AC3E}">
        <p14:creationId xmlns:p14="http://schemas.microsoft.com/office/powerpoint/2010/main" val="30668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186346-C07E-4E80-9A30-08898DC3BB15}"/>
              </a:ext>
            </a:extLst>
          </p:cNvPr>
          <p:cNvSpPr>
            <a:spLocks noGrp="1"/>
          </p:cNvSpPr>
          <p:nvPr>
            <p:ph type="title"/>
          </p:nvPr>
        </p:nvSpPr>
        <p:spPr>
          <a:xfrm>
            <a:off x="636916" y="4542503"/>
            <a:ext cx="9184606" cy="1179870"/>
          </a:xfrm>
        </p:spPr>
        <p:txBody>
          <a:bodyPr vert="horz" lIns="91440" tIns="45720" rIns="91440" bIns="45720" rtlCol="0" anchor="b">
            <a:normAutofit/>
          </a:bodyPr>
          <a:lstStyle/>
          <a:p>
            <a:pPr>
              <a:lnSpc>
                <a:spcPct val="90000"/>
              </a:lnSpc>
            </a:pPr>
            <a:r>
              <a:rPr lang="en-US" sz="3300" dirty="0"/>
              <a:t>The head of the </a:t>
            </a:r>
            <a:r>
              <a:rPr lang="en-US" sz="3300" dirty="0" err="1"/>
              <a:t>Fravahar</a:t>
            </a:r>
            <a:r>
              <a:rPr lang="en-US" sz="3300" dirty="0"/>
              <a:t> is an older man reminding us wisdom comes with age.</a:t>
            </a:r>
          </a:p>
        </p:txBody>
      </p:sp>
      <p:pic>
        <p:nvPicPr>
          <p:cNvPr id="5" name="Content Placeholder 4">
            <a:extLst>
              <a:ext uri="{FF2B5EF4-FFF2-40B4-BE49-F238E27FC236}">
                <a16:creationId xmlns:a16="http://schemas.microsoft.com/office/drawing/2014/main" id="{433FF6BA-6A17-49E0-A915-836EDB523E85}"/>
              </a:ext>
            </a:extLst>
          </p:cNvPr>
          <p:cNvPicPr>
            <a:picLocks noGrp="1" noChangeAspect="1"/>
          </p:cNvPicPr>
          <p:nvPr>
            <p:ph idx="1"/>
          </p:nvPr>
        </p:nvPicPr>
        <p:blipFill rotWithShape="1">
          <a:blip r:embed="rId7"/>
          <a:srcRect r="-1" b="10864"/>
          <a:stretch/>
        </p:blipFill>
        <p:spPr>
          <a:xfrm>
            <a:off x="635458" y="640080"/>
            <a:ext cx="918606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4621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9" name="Picture 7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3" name="Rectangle 8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BC1A1A9-08A0-4B5F-B18F-61F434E62855}"/>
              </a:ext>
            </a:extLst>
          </p:cNvPr>
          <p:cNvSpPr>
            <a:spLocks noGrp="1"/>
          </p:cNvSpPr>
          <p:nvPr>
            <p:ph type="title"/>
          </p:nvPr>
        </p:nvSpPr>
        <p:spPr>
          <a:xfrm>
            <a:off x="635458" y="4542502"/>
            <a:ext cx="9186063" cy="1189985"/>
          </a:xfrm>
        </p:spPr>
        <p:txBody>
          <a:bodyPr vert="horz" lIns="91440" tIns="45720" rIns="91440" bIns="45720" rtlCol="0" anchor="b">
            <a:normAutofit/>
          </a:bodyPr>
          <a:lstStyle/>
          <a:p>
            <a:pPr>
              <a:lnSpc>
                <a:spcPct val="90000"/>
              </a:lnSpc>
            </a:pPr>
            <a:r>
              <a:rPr lang="en-US" sz="2400" dirty="0"/>
              <a:t>What do these  images remind you of?</a:t>
            </a:r>
            <a:br>
              <a:rPr lang="en-US" sz="2400" dirty="0"/>
            </a:br>
            <a:r>
              <a:rPr lang="en-US" sz="2400" dirty="0"/>
              <a:t>What does soar into the sky represent?</a:t>
            </a:r>
            <a:br>
              <a:rPr lang="en-US" sz="2400" dirty="0"/>
            </a:br>
            <a:r>
              <a:rPr lang="en-US" sz="2400" dirty="0"/>
              <a:t>Progress or Regress (decline)?</a:t>
            </a:r>
          </a:p>
        </p:txBody>
      </p:sp>
      <p:pic>
        <p:nvPicPr>
          <p:cNvPr id="1028" name="Picture 4" descr="ᐈ Flying birds stock pictures, Royalty Free flying bird images | download  on Depositphotos®">
            <a:extLst>
              <a:ext uri="{FF2B5EF4-FFF2-40B4-BE49-F238E27FC236}">
                <a16:creationId xmlns:a16="http://schemas.microsoft.com/office/drawing/2014/main" id="{85F51030-CB7C-4241-A1AE-3DA7DA7FC7B9}"/>
              </a:ext>
            </a:extLst>
          </p:cNvPr>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t="14267" r="-3" b="-3"/>
          <a:stretch/>
        </p:blipFill>
        <p:spPr bwMode="auto">
          <a:xfrm>
            <a:off x="635458" y="640080"/>
            <a:ext cx="5602986"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FE5C41B-FA54-4DA2-B794-D309CBA7EDA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736" r="2578" b="1"/>
          <a:stretch/>
        </p:blipFill>
        <p:spPr bwMode="auto">
          <a:xfrm>
            <a:off x="6389321" y="640080"/>
            <a:ext cx="3432201"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7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186346-C07E-4E80-9A30-08898DC3BB15}"/>
              </a:ext>
            </a:extLst>
          </p:cNvPr>
          <p:cNvSpPr>
            <a:spLocks noGrp="1"/>
          </p:cNvSpPr>
          <p:nvPr>
            <p:ph type="title"/>
          </p:nvPr>
        </p:nvSpPr>
        <p:spPr>
          <a:xfrm>
            <a:off x="636916" y="4542503"/>
            <a:ext cx="9184606" cy="1179870"/>
          </a:xfrm>
        </p:spPr>
        <p:txBody>
          <a:bodyPr vert="horz" lIns="91440" tIns="45720" rIns="91440" bIns="45720" rtlCol="0" anchor="b">
            <a:normAutofit/>
          </a:bodyPr>
          <a:lstStyle/>
          <a:p>
            <a:pPr>
              <a:lnSpc>
                <a:spcPct val="90000"/>
              </a:lnSpc>
            </a:pPr>
            <a:r>
              <a:rPr lang="en-US" sz="2000"/>
              <a:t>The wings of the Faravahar remind us to progress and advance in life with good thoughts, good words and good deeds. </a:t>
            </a:r>
            <a:br>
              <a:rPr lang="en-US" sz="2000"/>
            </a:br>
            <a:endParaRPr lang="en-US" sz="2000"/>
          </a:p>
        </p:txBody>
      </p:sp>
      <p:pic>
        <p:nvPicPr>
          <p:cNvPr id="4" name="Picture 3">
            <a:extLst>
              <a:ext uri="{FF2B5EF4-FFF2-40B4-BE49-F238E27FC236}">
                <a16:creationId xmlns:a16="http://schemas.microsoft.com/office/drawing/2014/main" id="{73660742-4EA1-4949-9819-8D3D7182E9AD}"/>
              </a:ext>
            </a:extLst>
          </p:cNvPr>
          <p:cNvPicPr>
            <a:picLocks noChangeAspect="1"/>
          </p:cNvPicPr>
          <p:nvPr/>
        </p:nvPicPr>
        <p:blipFill rotWithShape="1">
          <a:blip r:embed="rId7"/>
          <a:srcRect t="2663" r="-1" b="8201"/>
          <a:stretch/>
        </p:blipFill>
        <p:spPr>
          <a:xfrm>
            <a:off x="635458" y="640080"/>
            <a:ext cx="918606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1387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0F1890-1E81-421B-BCAC-5051B5BADA6E}"/>
              </a:ext>
            </a:extLst>
          </p:cNvPr>
          <p:cNvSpPr>
            <a:spLocks noGrp="1"/>
          </p:cNvSpPr>
          <p:nvPr>
            <p:ph type="title"/>
          </p:nvPr>
        </p:nvSpPr>
        <p:spPr>
          <a:xfrm>
            <a:off x="636916" y="4542503"/>
            <a:ext cx="9184606" cy="1179870"/>
          </a:xfrm>
        </p:spPr>
        <p:txBody>
          <a:bodyPr vert="horz" lIns="91440" tIns="45720" rIns="91440" bIns="45720" rtlCol="0" anchor="b">
            <a:normAutofit/>
          </a:bodyPr>
          <a:lstStyle/>
          <a:p>
            <a:pPr>
              <a:lnSpc>
                <a:spcPct val="90000"/>
              </a:lnSpc>
            </a:pPr>
            <a:r>
              <a:rPr lang="en-US" sz="3800"/>
              <a:t>What does the rings in the picture below remind you of?</a:t>
            </a:r>
          </a:p>
        </p:txBody>
      </p:sp>
      <p:pic>
        <p:nvPicPr>
          <p:cNvPr id="2050" name="Picture 2" descr="Commitment Ring Styles - Unique &amp; Ethical - LEBRUSAN STUDIO">
            <a:extLst>
              <a:ext uri="{FF2B5EF4-FFF2-40B4-BE49-F238E27FC236}">
                <a16:creationId xmlns:a16="http://schemas.microsoft.com/office/drawing/2014/main" id="{00E5B44E-E3C2-4DC8-8151-B005DE300E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527" r="-1" b="11810"/>
          <a:stretch/>
        </p:blipFill>
        <p:spPr bwMode="auto">
          <a:xfrm>
            <a:off x="635458" y="640080"/>
            <a:ext cx="9186063"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186346-C07E-4E80-9A30-08898DC3BB15}"/>
              </a:ext>
            </a:extLst>
          </p:cNvPr>
          <p:cNvSpPr>
            <a:spLocks noGrp="1"/>
          </p:cNvSpPr>
          <p:nvPr>
            <p:ph type="title"/>
          </p:nvPr>
        </p:nvSpPr>
        <p:spPr>
          <a:xfrm>
            <a:off x="636916" y="4542503"/>
            <a:ext cx="9184606" cy="1179870"/>
          </a:xfrm>
        </p:spPr>
        <p:txBody>
          <a:bodyPr vert="horz" lIns="91440" tIns="45720" rIns="91440" bIns="45720" rtlCol="0" anchor="b">
            <a:normAutofit/>
          </a:bodyPr>
          <a:lstStyle/>
          <a:p>
            <a:pPr>
              <a:lnSpc>
                <a:spcPct val="90000"/>
              </a:lnSpc>
            </a:pPr>
            <a:r>
              <a:rPr lang="en-US" sz="2900" dirty="0"/>
              <a:t>The ring held by the </a:t>
            </a:r>
            <a:r>
              <a:rPr lang="en-US" sz="2900" dirty="0" err="1"/>
              <a:t>Fravahar</a:t>
            </a:r>
            <a:r>
              <a:rPr lang="en-US" sz="2900" dirty="0"/>
              <a:t> reminds us to keep our promise and commit to it wholeheartedly.</a:t>
            </a:r>
          </a:p>
        </p:txBody>
      </p:sp>
      <p:pic>
        <p:nvPicPr>
          <p:cNvPr id="5" name="Picture 4">
            <a:extLst>
              <a:ext uri="{FF2B5EF4-FFF2-40B4-BE49-F238E27FC236}">
                <a16:creationId xmlns:a16="http://schemas.microsoft.com/office/drawing/2014/main" id="{25E1BE95-DA45-4D20-9D64-D8779B9031CB}"/>
              </a:ext>
            </a:extLst>
          </p:cNvPr>
          <p:cNvPicPr>
            <a:picLocks noChangeAspect="1"/>
          </p:cNvPicPr>
          <p:nvPr/>
        </p:nvPicPr>
        <p:blipFill rotWithShape="1">
          <a:blip r:embed="rId7"/>
          <a:srcRect t="2004" r="-1" b="8860"/>
          <a:stretch/>
        </p:blipFill>
        <p:spPr>
          <a:xfrm>
            <a:off x="635458" y="640080"/>
            <a:ext cx="918606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499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890-1E81-421B-BCAC-5051B5BADA6E}"/>
              </a:ext>
            </a:extLst>
          </p:cNvPr>
          <p:cNvSpPr>
            <a:spLocks noGrp="1"/>
          </p:cNvSpPr>
          <p:nvPr>
            <p:ph type="title"/>
          </p:nvPr>
        </p:nvSpPr>
        <p:spPr>
          <a:xfrm>
            <a:off x="668639" y="5425951"/>
            <a:ext cx="8140095" cy="827316"/>
          </a:xfrm>
        </p:spPr>
        <p:txBody>
          <a:bodyPr>
            <a:normAutofit fontScale="90000"/>
          </a:bodyPr>
          <a:lstStyle/>
          <a:p>
            <a:pPr algn="ctr"/>
            <a:br>
              <a:rPr lang="en-US" dirty="0"/>
            </a:br>
            <a:endParaRPr lang="en-US" dirty="0"/>
          </a:p>
        </p:txBody>
      </p:sp>
      <p:pic>
        <p:nvPicPr>
          <p:cNvPr id="3074" name="Picture 2" descr="Nature Symbol Leaf, Fire, Water Circle Of Life Royalty Free Cliparts,  Vectors, And Stock Illustration. Image 16806928.">
            <a:extLst>
              <a:ext uri="{FF2B5EF4-FFF2-40B4-BE49-F238E27FC236}">
                <a16:creationId xmlns:a16="http://schemas.microsoft.com/office/drawing/2014/main" id="{8F87DD0E-A3CC-4188-AE51-E5A35760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081" y="936170"/>
            <a:ext cx="3951742" cy="39092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D714F22-E128-44CD-BC64-4D17234E53E6}"/>
              </a:ext>
            </a:extLst>
          </p:cNvPr>
          <p:cNvSpPr txBox="1">
            <a:spLocks/>
          </p:cNvSpPr>
          <p:nvPr/>
        </p:nvSpPr>
        <p:spPr>
          <a:xfrm>
            <a:off x="829734" y="333829"/>
            <a:ext cx="8742437" cy="1030513"/>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2"/>
                </a:solidFill>
              </a:rPr>
              <a:t>What does circle of life mean to you?</a:t>
            </a:r>
            <a:br>
              <a:rPr lang="en-US" dirty="0"/>
            </a:br>
            <a:endParaRPr lang="en-US" dirty="0"/>
          </a:p>
        </p:txBody>
      </p:sp>
      <p:sp>
        <p:nvSpPr>
          <p:cNvPr id="6" name="Title 1">
            <a:extLst>
              <a:ext uri="{FF2B5EF4-FFF2-40B4-BE49-F238E27FC236}">
                <a16:creationId xmlns:a16="http://schemas.microsoft.com/office/drawing/2014/main" id="{72D13FEE-E7DA-484F-BE3E-644D24C80A8D}"/>
              </a:ext>
            </a:extLst>
          </p:cNvPr>
          <p:cNvSpPr txBox="1">
            <a:spLocks/>
          </p:cNvSpPr>
          <p:nvPr/>
        </p:nvSpPr>
        <p:spPr>
          <a:xfrm>
            <a:off x="1013764" y="5234592"/>
            <a:ext cx="8181994" cy="1701046"/>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2"/>
                </a:solidFill>
              </a:rPr>
              <a:t>We are all connected in the universe. Cycle of life goes on. What goes around, comes around. It means do good to receive good. When one sways away from good deeds, things will not go well for them.</a:t>
            </a:r>
            <a:br>
              <a:rPr lang="en-US" dirty="0"/>
            </a:br>
            <a:endParaRPr lang="en-US" dirty="0"/>
          </a:p>
        </p:txBody>
      </p:sp>
    </p:spTree>
    <p:extLst>
      <p:ext uri="{BB962C8B-B14F-4D97-AF65-F5344CB8AC3E}">
        <p14:creationId xmlns:p14="http://schemas.microsoft.com/office/powerpoint/2010/main" val="24712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523</TotalTime>
  <Words>331</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In today’s Class, Let’s talk about:</vt:lpstr>
      <vt:lpstr>What is the Image below called?</vt:lpstr>
      <vt:lpstr>In the picture below who is older? Who do you think has had more experience in life.</vt:lpstr>
      <vt:lpstr>The head of the Fravahar is an older man reminding us wisdom comes with age.</vt:lpstr>
      <vt:lpstr>What do these  images remind you of? What does soar into the sky represent? Progress or Regress (decline)?</vt:lpstr>
      <vt:lpstr>The wings of the Faravahar remind us to progress and advance in life with good thoughts, good words and good deeds.  </vt:lpstr>
      <vt:lpstr>What does the rings in the picture below remind you of?</vt:lpstr>
      <vt:lpstr>The ring held by the Fravahar reminds us to keep our promise and commit to it wholeheartedly.</vt:lpstr>
      <vt:lpstr> </vt:lpstr>
      <vt:lpstr>The Mid circle in Faravahar reminds us to do good to receive good. It represents Circle of life. “What goes around comes around.”</vt:lpstr>
      <vt:lpstr>Decisions, Decisions!   Do I tell the truth, or do I not?  We should make the right choice.  But this is not that easy because there are always 2 opposing forces.  The wrong choice may be more attractive  swaying us from doing the right thing.   Can you think of the section of Fravahar that represents this?</vt:lpstr>
      <vt:lpstr>   Here they are! These 2 antennas at the bottom remind us that there are always 2 opposing forces in the Universe.  They are called  Spenta Mainyu &amp; Angra Mainyu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dc:title>
  <dc:creator>Armita Dalal</dc:creator>
  <cp:lastModifiedBy>Artemis Javanshir</cp:lastModifiedBy>
  <cp:revision>23</cp:revision>
  <dcterms:created xsi:type="dcterms:W3CDTF">2021-04-11T01:57:22Z</dcterms:created>
  <dcterms:modified xsi:type="dcterms:W3CDTF">2023-11-17T04:20:57Z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df92d3-bc41-4011-84ae-24af45e15272_Enabled">
    <vt:lpwstr>true</vt:lpwstr>
  </property>
  <property fmtid="{D5CDD505-2E9C-101B-9397-08002B2CF9AE}" pid="3" name="MSIP_Label_a5df92d3-bc41-4011-84ae-24af45e15272_SetDate">
    <vt:lpwstr>2021-06-20T23:42:55Z</vt:lpwstr>
  </property>
  <property fmtid="{D5CDD505-2E9C-101B-9397-08002B2CF9AE}" pid="4" name="MSIP_Label_a5df92d3-bc41-4011-84ae-24af45e15272_Method">
    <vt:lpwstr>Standard</vt:lpwstr>
  </property>
  <property fmtid="{D5CDD505-2E9C-101B-9397-08002B2CF9AE}" pid="5" name="MSIP_Label_a5df92d3-bc41-4011-84ae-24af45e15272_Name">
    <vt:lpwstr>a5df92d3-bc41-4011-84ae-24af45e15272</vt:lpwstr>
  </property>
  <property fmtid="{D5CDD505-2E9C-101B-9397-08002B2CF9AE}" pid="6" name="MSIP_Label_a5df92d3-bc41-4011-84ae-24af45e15272_SiteId">
    <vt:lpwstr>079132a0-3864-4413-a77e-c26f1fb47e37</vt:lpwstr>
  </property>
  <property fmtid="{D5CDD505-2E9C-101B-9397-08002B2CF9AE}" pid="7" name="MSIP_Label_a5df92d3-bc41-4011-84ae-24af45e15272_ActionId">
    <vt:lpwstr>818788b6-0f5e-442c-b3f6-2a77e862e67a</vt:lpwstr>
  </property>
  <property fmtid="{D5CDD505-2E9C-101B-9397-08002B2CF9AE}" pid="8" name="MSIP_Label_a5df92d3-bc41-4011-84ae-24af45e15272_ContentBits">
    <vt:lpwstr>0</vt:lpwstr>
  </property>
</Properties>
</file>