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2" r:id="rId2"/>
  </p:sldMasterIdLst>
  <p:notesMasterIdLst>
    <p:notesMasterId r:id="rId13"/>
  </p:notesMasterIdLst>
  <p:sldIdLst>
    <p:sldId id="256" r:id="rId3"/>
    <p:sldId id="257" r:id="rId4"/>
    <p:sldId id="258" r:id="rId5"/>
    <p:sldId id="259" r:id="rId6"/>
    <p:sldId id="260" r:id="rId7"/>
    <p:sldId id="261" r:id="rId8"/>
    <p:sldId id="262" r:id="rId9"/>
    <p:sldId id="263" r:id="rId10"/>
    <p:sldId id="264" r:id="rId11"/>
    <p:sldId id="265" r:id="rId12"/>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8" roundtripDataSignature="AMtx7miNc466u+Ral9xcf0r68IFDoOOQB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0A8DF87-C6E6-4AFF-9E03-BD0EA4CFC81C}">
  <a:tblStyle styleId="{30A8DF87-C6E6-4AFF-9E03-BD0EA4CFC81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1594" y="6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customschemas.google.com/relationships/presentationmetadata" Target="meta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2" Type="http://schemas.openxmlformats.org/officeDocument/2006/relationships/slideMaster" Target="slideMasters/slideMaster2.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23" Type="http://schemas.microsoft.com/office/2016/11/relationships/changesInfo" Target="changesInfos/changesInfo1.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temis Javanshir" userId="59835868965f2672" providerId="LiveId" clId="{6E303C8F-B8E9-4C5D-81AB-E9A53A9F0D96}"/>
    <pc:docChg chg="custSel modSld">
      <pc:chgData name="Artemis Javanshir" userId="59835868965f2672" providerId="LiveId" clId="{6E303C8F-B8E9-4C5D-81AB-E9A53A9F0D96}" dt="2023-05-19T04:43:32.398" v="0" actId="33524"/>
      <pc:docMkLst>
        <pc:docMk/>
      </pc:docMkLst>
      <pc:sldChg chg="modSp mod">
        <pc:chgData name="Artemis Javanshir" userId="59835868965f2672" providerId="LiveId" clId="{6E303C8F-B8E9-4C5D-81AB-E9A53A9F0D96}" dt="2023-05-19T04:43:32.398" v="0" actId="33524"/>
        <pc:sldMkLst>
          <pc:docMk/>
          <pc:sldMk cId="0" sldId="258"/>
        </pc:sldMkLst>
        <pc:spChg chg="mod">
          <ac:chgData name="Artemis Javanshir" userId="59835868965f2672" providerId="LiveId" clId="{6E303C8F-B8E9-4C5D-81AB-E9A53A9F0D96}" dt="2023-05-19T04:43:32.398" v="0" actId="33524"/>
          <ac:spMkLst>
            <pc:docMk/>
            <pc:sldMk cId="0" sldId="258"/>
            <ac:spMk id="142" creationId="{00000000-0000-0000-0000-000000000000}"/>
          </ac:spMkLst>
        </pc:spChg>
      </pc:sldChg>
    </pc:docChg>
  </pc:docChgLst>
  <pc:docChgLst>
    <pc:chgData name="Artemis Javanshir" userId="59835868965f2672" providerId="LiveId" clId="{7F0CB93D-8A59-491F-820A-F8C4049594FA}"/>
    <pc:docChg chg="modSld">
      <pc:chgData name="Artemis Javanshir" userId="59835868965f2672" providerId="LiveId" clId="{7F0CB93D-8A59-491F-820A-F8C4049594FA}" dt="2023-11-14T04:07:40.226" v="1" actId="1076"/>
      <pc:docMkLst>
        <pc:docMk/>
      </pc:docMkLst>
      <pc:sldChg chg="addSp modSp mod">
        <pc:chgData name="Artemis Javanshir" userId="59835868965f2672" providerId="LiveId" clId="{7F0CB93D-8A59-491F-820A-F8C4049594FA}" dt="2023-11-14T04:07:40.226" v="1" actId="1076"/>
        <pc:sldMkLst>
          <pc:docMk/>
          <pc:sldMk cId="0" sldId="256"/>
        </pc:sldMkLst>
        <pc:picChg chg="add mod">
          <ac:chgData name="Artemis Javanshir" userId="59835868965f2672" providerId="LiveId" clId="{7F0CB93D-8A59-491F-820A-F8C4049594FA}" dt="2023-11-14T04:07:40.226" v="1" actId="1076"/>
          <ac:picMkLst>
            <pc:docMk/>
            <pc:sldMk cId="0" sldId="256"/>
            <ac:picMk id="3" creationId="{176B54EA-602B-A410-F257-210DE8BA16C7}"/>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799" cy="4572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2" y="0"/>
            <a:ext cx="2971799" cy="457200"/>
          </a:xfrm>
          <a:prstGeom prst="rect">
            <a:avLst/>
          </a:prstGeom>
          <a:noFill/>
          <a:ln>
            <a:noFill/>
          </a:ln>
        </p:spPr>
        <p:txBody>
          <a:bodyPr spcFirstLastPara="1" wrap="square" lIns="91425" tIns="91425" rIns="91425" bIns="91425" anchor="t" anchorCtr="0">
            <a:noAutofit/>
          </a:bodyPr>
          <a:lstStyle>
            <a:lvl1pPr marR="0" lvl="0" algn="r"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799" cy="457200"/>
          </a:xfrm>
          <a:prstGeom prst="rect">
            <a:avLst/>
          </a:prstGeom>
          <a:noFill/>
          <a:ln>
            <a:noFill/>
          </a:ln>
        </p:spPr>
        <p:txBody>
          <a:bodyPr spcFirstLastPara="1" wrap="square" lIns="91425" tIns="91425" rIns="91425" bIns="91425" anchor="b" anchorCtr="0">
            <a:noAutofit/>
          </a:bodyPr>
          <a:lstStyle>
            <a:lvl1pPr marR="0" lvl="0" algn="l" rtl="0">
              <a:lnSpc>
                <a:spcPct val="100000"/>
              </a:lnSpc>
              <a:spcBef>
                <a:spcPts val="0"/>
              </a:spcBef>
              <a:spcAft>
                <a:spcPts val="0"/>
              </a:spcAft>
              <a:buClr>
                <a:schemeClr val="dk1"/>
              </a:buClr>
              <a:buSzPts val="12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2" y="8685213"/>
            <a:ext cx="2971799"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1: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11" name="Google Shape;11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0: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213" name="Google Shape;213;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2: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29" name="Google Shape;12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38" name="Google Shape;13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4: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47" name="Google Shape;147;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5: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53" name="Google Shape;15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6: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66" name="Google Shape;16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0" name="Google Shape;180;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8:notes"/>
          <p:cNvSpPr txBox="1">
            <a:spLocks noGrp="1"/>
          </p:cNvSpPr>
          <p:nvPr>
            <p:ph type="body" idx="1"/>
          </p:nvPr>
        </p:nvSpPr>
        <p:spPr>
          <a:xfrm>
            <a:off x="685800" y="4343400"/>
            <a:ext cx="5486399"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Calibri"/>
              <a:buNone/>
            </a:pPr>
            <a:endParaRPr/>
          </a:p>
        </p:txBody>
      </p:sp>
      <p:sp>
        <p:nvSpPr>
          <p:cNvPr id="188" name="Google Shape;18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685800" y="4343400"/>
            <a:ext cx="5486399"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0" name="Google Shape;20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2"/>
          <p:cNvSpPr txBox="1">
            <a:spLocks noGrp="1"/>
          </p:cNvSpPr>
          <p:nvPr>
            <p:ph type="ctrTitle"/>
          </p:nvPr>
        </p:nvSpPr>
        <p:spPr>
          <a:xfrm>
            <a:off x="685800" y="2130425"/>
            <a:ext cx="7772400" cy="1470024"/>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a:spcBef>
                <a:spcPts val="0"/>
              </a:spcBef>
              <a:spcAft>
                <a:spcPts val="0"/>
              </a:spcAft>
              <a:buSzPts val="1400"/>
              <a:buNone/>
              <a:defRPr/>
            </a:lvl2pPr>
            <a:lvl3pPr marR="0" lvl="2" algn="l">
              <a:spcBef>
                <a:spcPts val="0"/>
              </a:spcBef>
              <a:spcAft>
                <a:spcPts val="0"/>
              </a:spcAft>
              <a:buSzPts val="1400"/>
              <a:buNone/>
              <a:defRPr/>
            </a:lvl3pPr>
            <a:lvl4pPr marR="0" lvl="3" algn="l">
              <a:spcBef>
                <a:spcPts val="0"/>
              </a:spcBef>
              <a:spcAft>
                <a:spcPts val="0"/>
              </a:spcAft>
              <a:buSzPts val="1400"/>
              <a:buNone/>
              <a:defRPr/>
            </a:lvl4pPr>
            <a:lvl5pPr marR="0" lvl="4" algn="l">
              <a:spcBef>
                <a:spcPts val="0"/>
              </a:spcBef>
              <a:spcAft>
                <a:spcPts val="0"/>
              </a:spcAft>
              <a:buSzPts val="1400"/>
              <a:buNone/>
              <a:defRPr/>
            </a:lvl5pPr>
            <a:lvl6pPr marR="0" lvl="5" algn="l">
              <a:spcBef>
                <a:spcPts val="0"/>
              </a:spcBef>
              <a:spcAft>
                <a:spcPts val="0"/>
              </a:spcAft>
              <a:buSzPts val="1400"/>
              <a:buNone/>
              <a:defRPr/>
            </a:lvl6pPr>
            <a:lvl7pPr marR="0" lvl="6" algn="l">
              <a:spcBef>
                <a:spcPts val="0"/>
              </a:spcBef>
              <a:spcAft>
                <a:spcPts val="0"/>
              </a:spcAft>
              <a:buSzPts val="1400"/>
              <a:buNone/>
              <a:defRPr/>
            </a:lvl7pPr>
            <a:lvl8pPr marR="0" lvl="7" algn="l">
              <a:spcBef>
                <a:spcPts val="0"/>
              </a:spcBef>
              <a:spcAft>
                <a:spcPts val="0"/>
              </a:spcAft>
              <a:buSzPts val="1400"/>
              <a:buNone/>
              <a:defRPr/>
            </a:lvl8pPr>
            <a:lvl9pPr marR="0" lvl="8" algn="l">
              <a:spcBef>
                <a:spcPts val="0"/>
              </a:spcBef>
              <a:spcAft>
                <a:spcPts val="0"/>
              </a:spcAft>
              <a:buSzPts val="1400"/>
              <a:buNone/>
              <a:defRPr/>
            </a:lvl9pPr>
          </a:lstStyle>
          <a:p>
            <a:endParaRPr/>
          </a:p>
        </p:txBody>
      </p:sp>
      <p:sp>
        <p:nvSpPr>
          <p:cNvPr id="17" name="Google Shape;17;p12"/>
          <p:cNvSpPr txBox="1">
            <a:spLocks noGrp="1"/>
          </p:cNvSpPr>
          <p:nvPr>
            <p:ph type="subTitle" idx="1"/>
          </p:nvPr>
        </p:nvSpPr>
        <p:spPr>
          <a:xfrm>
            <a:off x="1371600" y="3886200"/>
            <a:ext cx="6400799" cy="1752600"/>
          </a:xfrm>
          <a:prstGeom prst="rect">
            <a:avLst/>
          </a:prstGeom>
          <a:noFill/>
          <a:ln>
            <a:noFill/>
          </a:ln>
        </p:spPr>
        <p:txBody>
          <a:bodyPr spcFirstLastPara="1" wrap="square" lIns="91425" tIns="91425" rIns="91425" bIns="91425" anchor="t" anchorCtr="0">
            <a:noAutofit/>
          </a:bodyPr>
          <a:lstStyle>
            <a:lvl1pPr marR="0" lvl="0" algn="ctr">
              <a:lnSpc>
                <a:spcPct val="100000"/>
              </a:lnSpc>
              <a:spcBef>
                <a:spcPts val="640"/>
              </a:spcBef>
              <a:spcAft>
                <a:spcPts val="0"/>
              </a:spcAft>
              <a:buClr>
                <a:srgbClr val="888888"/>
              </a:buClr>
              <a:buSzPts val="3200"/>
              <a:buFont typeface="Arial"/>
              <a:buNone/>
              <a:defRPr sz="3200" b="0" i="0" u="none" strike="noStrike" cap="none">
                <a:solidFill>
                  <a:srgbClr val="888888"/>
                </a:solidFill>
                <a:latin typeface="Calibri"/>
                <a:ea typeface="Calibri"/>
                <a:cs typeface="Calibri"/>
                <a:sym typeface="Calibri"/>
              </a:defRPr>
            </a:lvl1pPr>
            <a:lvl2pPr marR="0" lvl="1" algn="ctr">
              <a:lnSpc>
                <a:spcPct val="100000"/>
              </a:lnSpc>
              <a:spcBef>
                <a:spcPts val="560"/>
              </a:spcBef>
              <a:spcAft>
                <a:spcPts val="0"/>
              </a:spcAft>
              <a:buClr>
                <a:srgbClr val="888888"/>
              </a:buClr>
              <a:buSzPts val="2800"/>
              <a:buFont typeface="Arial"/>
              <a:buNone/>
              <a:defRPr sz="2800" b="0" i="0" u="none" strike="noStrike" cap="none">
                <a:solidFill>
                  <a:srgbClr val="888888"/>
                </a:solidFill>
                <a:latin typeface="Calibri"/>
                <a:ea typeface="Calibri"/>
                <a:cs typeface="Calibri"/>
                <a:sym typeface="Calibri"/>
              </a:defRPr>
            </a:lvl2pPr>
            <a:lvl3pPr marR="0" lvl="2" algn="ctr">
              <a:lnSpc>
                <a:spcPct val="100000"/>
              </a:lnSpc>
              <a:spcBef>
                <a:spcPts val="480"/>
              </a:spcBef>
              <a:spcAft>
                <a:spcPts val="0"/>
              </a:spcAft>
              <a:buClr>
                <a:srgbClr val="888888"/>
              </a:buClr>
              <a:buSzPts val="2400"/>
              <a:buFont typeface="Arial"/>
              <a:buNone/>
              <a:defRPr sz="2400" b="0" i="0" u="none" strike="noStrike" cap="none">
                <a:solidFill>
                  <a:srgbClr val="888888"/>
                </a:solidFill>
                <a:latin typeface="Calibri"/>
                <a:ea typeface="Calibri"/>
                <a:cs typeface="Calibri"/>
                <a:sym typeface="Calibri"/>
              </a:defRPr>
            </a:lvl3pPr>
            <a:lvl4pPr marR="0" lvl="3"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4pPr>
            <a:lvl5pPr marR="0" lvl="4"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5pPr>
            <a:lvl6pPr marR="0" lvl="5"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6pPr>
            <a:lvl7pPr marR="0" lvl="6"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7pPr>
            <a:lvl8pPr marR="0" lvl="7"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8pPr>
            <a:lvl9pPr marR="0" lvl="8" algn="ctr">
              <a:lnSpc>
                <a:spcPct val="100000"/>
              </a:lnSpc>
              <a:spcBef>
                <a:spcPts val="400"/>
              </a:spcBef>
              <a:spcAft>
                <a:spcPts val="0"/>
              </a:spcAft>
              <a:buClr>
                <a:srgbClr val="888888"/>
              </a:buClr>
              <a:buSzPts val="2000"/>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8" name="Google Shape;18;p1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9" name="Google Shape;19;p1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0" name="Google Shape;20;p1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3"/>
        <p:cNvGrpSpPr/>
        <p:nvPr/>
      </p:nvGrpSpPr>
      <p:grpSpPr>
        <a:xfrm>
          <a:off x="0" y="0"/>
          <a:ext cx="0" cy="0"/>
          <a:chOff x="0" y="0"/>
          <a:chExt cx="0" cy="0"/>
        </a:xfrm>
      </p:grpSpPr>
      <p:sp>
        <p:nvSpPr>
          <p:cNvPr id="74" name="Google Shape;74;p23"/>
          <p:cNvSpPr txBox="1">
            <a:spLocks noGrp="1"/>
          </p:cNvSpPr>
          <p:nvPr>
            <p:ph type="title"/>
          </p:nvPr>
        </p:nvSpPr>
        <p:spPr>
          <a:xfrm>
            <a:off x="457200" y="273050"/>
            <a:ext cx="3008313" cy="1162049"/>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3"/>
          <p:cNvSpPr txBox="1">
            <a:spLocks noGrp="1"/>
          </p:cNvSpPr>
          <p:nvPr>
            <p:ph type="body" idx="1"/>
          </p:nvPr>
        </p:nvSpPr>
        <p:spPr>
          <a:xfrm>
            <a:off x="3575050" y="273050"/>
            <a:ext cx="5111750" cy="5853112"/>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0"/>
              </a:spcBef>
              <a:spcAft>
                <a:spcPts val="0"/>
              </a:spcAft>
              <a:buSzPts val="3200"/>
              <a:buChar char="•"/>
              <a:defRPr sz="3200"/>
            </a:lvl1pPr>
            <a:lvl2pPr marL="914400" lvl="1" indent="-406400" algn="l">
              <a:lnSpc>
                <a:spcPct val="100000"/>
              </a:lnSpc>
              <a:spcBef>
                <a:spcPts val="0"/>
              </a:spcBef>
              <a:spcAft>
                <a:spcPts val="0"/>
              </a:spcAft>
              <a:buSzPts val="2800"/>
              <a:buChar char="–"/>
              <a:defRPr sz="2800"/>
            </a:lvl2pPr>
            <a:lvl3pPr marL="1371600" lvl="2" indent="-381000" algn="l">
              <a:lnSpc>
                <a:spcPct val="100000"/>
              </a:lnSpc>
              <a:spcBef>
                <a:spcPts val="0"/>
              </a:spcBef>
              <a:spcAft>
                <a:spcPts val="0"/>
              </a:spcAft>
              <a:buSzPts val="2400"/>
              <a:buChar char="•"/>
              <a:defRPr sz="2400"/>
            </a:lvl3pPr>
            <a:lvl4pPr marL="1828800" lvl="3" indent="-355600" algn="l">
              <a:lnSpc>
                <a:spcPct val="100000"/>
              </a:lnSpc>
              <a:spcBef>
                <a:spcPts val="0"/>
              </a:spcBef>
              <a:spcAft>
                <a:spcPts val="0"/>
              </a:spcAft>
              <a:buSzPts val="2000"/>
              <a:buChar char="–"/>
              <a:defRPr sz="2000"/>
            </a:lvl4pPr>
            <a:lvl5pPr marL="2286000" lvl="4" indent="-355600" algn="l">
              <a:lnSpc>
                <a:spcPct val="100000"/>
              </a:lnSpc>
              <a:spcBef>
                <a:spcPts val="0"/>
              </a:spcBef>
              <a:spcAft>
                <a:spcPts val="0"/>
              </a:spcAft>
              <a:buSzPts val="2000"/>
              <a:buChar char="»"/>
              <a:defRPr sz="2000"/>
            </a:lvl5pPr>
            <a:lvl6pPr marL="2743200" lvl="5" indent="-355600" algn="l">
              <a:lnSpc>
                <a:spcPct val="100000"/>
              </a:lnSpc>
              <a:spcBef>
                <a:spcPts val="0"/>
              </a:spcBef>
              <a:spcAft>
                <a:spcPts val="0"/>
              </a:spcAft>
              <a:buSzPts val="2000"/>
              <a:buChar char="•"/>
              <a:defRPr sz="2000"/>
            </a:lvl6pPr>
            <a:lvl7pPr marL="3200400" lvl="6" indent="-355600" algn="l">
              <a:lnSpc>
                <a:spcPct val="100000"/>
              </a:lnSpc>
              <a:spcBef>
                <a:spcPts val="0"/>
              </a:spcBef>
              <a:spcAft>
                <a:spcPts val="0"/>
              </a:spcAft>
              <a:buSzPts val="2000"/>
              <a:buChar char="•"/>
              <a:defRPr sz="2000"/>
            </a:lvl7pPr>
            <a:lvl8pPr marL="3657600" lvl="7" indent="-355600" algn="l">
              <a:lnSpc>
                <a:spcPct val="100000"/>
              </a:lnSpc>
              <a:spcBef>
                <a:spcPts val="0"/>
              </a:spcBef>
              <a:spcAft>
                <a:spcPts val="0"/>
              </a:spcAft>
              <a:buSzPts val="2000"/>
              <a:buChar char="•"/>
              <a:defRPr sz="2000"/>
            </a:lvl8pPr>
            <a:lvl9pPr marL="4114800" lvl="8" indent="-355600" algn="l">
              <a:lnSpc>
                <a:spcPct val="100000"/>
              </a:lnSpc>
              <a:spcBef>
                <a:spcPts val="0"/>
              </a:spcBef>
              <a:spcAft>
                <a:spcPts val="0"/>
              </a:spcAft>
              <a:buSzPts val="2000"/>
              <a:buChar char="•"/>
              <a:defRPr sz="2000"/>
            </a:lvl9pPr>
          </a:lstStyle>
          <a:p>
            <a:endParaRPr/>
          </a:p>
        </p:txBody>
      </p:sp>
      <p:sp>
        <p:nvSpPr>
          <p:cNvPr id="76" name="Google Shape;76;p23"/>
          <p:cNvSpPr txBox="1">
            <a:spLocks noGrp="1"/>
          </p:cNvSpPr>
          <p:nvPr>
            <p:ph type="body" idx="2"/>
          </p:nvPr>
        </p:nvSpPr>
        <p:spPr>
          <a:xfrm>
            <a:off x="457200" y="1435100"/>
            <a:ext cx="3008313" cy="4691063"/>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400"/>
              <a:buFont typeface="Calibri"/>
              <a:buNone/>
              <a:defRPr sz="1400"/>
            </a:lvl1pPr>
            <a:lvl2pPr marL="914400" lvl="1" indent="-228600" algn="l">
              <a:lnSpc>
                <a:spcPct val="100000"/>
              </a:lnSpc>
              <a:spcBef>
                <a:spcPts val="0"/>
              </a:spcBef>
              <a:spcAft>
                <a:spcPts val="0"/>
              </a:spcAft>
              <a:buSzPts val="1200"/>
              <a:buFont typeface="Calibri"/>
              <a:buNone/>
              <a:defRPr sz="1200"/>
            </a:lvl2pPr>
            <a:lvl3pPr marL="1371600" lvl="2" indent="-228600" algn="l">
              <a:lnSpc>
                <a:spcPct val="100000"/>
              </a:lnSpc>
              <a:spcBef>
                <a:spcPts val="0"/>
              </a:spcBef>
              <a:spcAft>
                <a:spcPts val="0"/>
              </a:spcAft>
              <a:buSzPts val="1000"/>
              <a:buFont typeface="Calibri"/>
              <a:buNone/>
              <a:defRPr sz="1000"/>
            </a:lvl3pPr>
            <a:lvl4pPr marL="1828800" lvl="3" indent="-228600" algn="l">
              <a:lnSpc>
                <a:spcPct val="100000"/>
              </a:lnSpc>
              <a:spcBef>
                <a:spcPts val="0"/>
              </a:spcBef>
              <a:spcAft>
                <a:spcPts val="0"/>
              </a:spcAft>
              <a:buSzPts val="900"/>
              <a:buFont typeface="Calibri"/>
              <a:buNone/>
              <a:defRPr sz="900"/>
            </a:lvl4pPr>
            <a:lvl5pPr marL="2286000" lvl="4" indent="-228600" algn="l">
              <a:lnSpc>
                <a:spcPct val="100000"/>
              </a:lnSpc>
              <a:spcBef>
                <a:spcPts val="0"/>
              </a:spcBef>
              <a:spcAft>
                <a:spcPts val="0"/>
              </a:spcAft>
              <a:buSzPts val="900"/>
              <a:buFont typeface="Calibri"/>
              <a:buNone/>
              <a:defRPr sz="900"/>
            </a:lvl5pPr>
            <a:lvl6pPr marL="2743200" lvl="5" indent="-228600" algn="l">
              <a:lnSpc>
                <a:spcPct val="100000"/>
              </a:lnSpc>
              <a:spcBef>
                <a:spcPts val="0"/>
              </a:spcBef>
              <a:spcAft>
                <a:spcPts val="0"/>
              </a:spcAft>
              <a:buSzPts val="900"/>
              <a:buFont typeface="Calibri"/>
              <a:buNone/>
              <a:defRPr sz="900"/>
            </a:lvl6pPr>
            <a:lvl7pPr marL="3200400" lvl="6" indent="-228600" algn="l">
              <a:lnSpc>
                <a:spcPct val="100000"/>
              </a:lnSpc>
              <a:spcBef>
                <a:spcPts val="0"/>
              </a:spcBef>
              <a:spcAft>
                <a:spcPts val="0"/>
              </a:spcAft>
              <a:buSzPts val="900"/>
              <a:buFont typeface="Calibri"/>
              <a:buNone/>
              <a:defRPr sz="900"/>
            </a:lvl7pPr>
            <a:lvl8pPr marL="3657600" lvl="7" indent="-228600" algn="l">
              <a:lnSpc>
                <a:spcPct val="100000"/>
              </a:lnSpc>
              <a:spcBef>
                <a:spcPts val="0"/>
              </a:spcBef>
              <a:spcAft>
                <a:spcPts val="0"/>
              </a:spcAft>
              <a:buSzPts val="900"/>
              <a:buFont typeface="Calibri"/>
              <a:buNone/>
              <a:defRPr sz="900"/>
            </a:lvl8pPr>
            <a:lvl9pPr marL="4114800" lvl="8" indent="-228600" algn="l">
              <a:lnSpc>
                <a:spcPct val="100000"/>
              </a:lnSpc>
              <a:spcBef>
                <a:spcPts val="0"/>
              </a:spcBef>
              <a:spcAft>
                <a:spcPts val="0"/>
              </a:spcAft>
              <a:buSzPts val="900"/>
              <a:buFont typeface="Calibri"/>
              <a:buNone/>
              <a:defRPr sz="900"/>
            </a:lvl9pPr>
          </a:lstStyle>
          <a:p>
            <a:endParaRPr/>
          </a:p>
        </p:txBody>
      </p:sp>
      <p:sp>
        <p:nvSpPr>
          <p:cNvPr id="77" name="Google Shape;77;p2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8" name="Google Shape;78;p2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9" name="Google Shape;79;p2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0"/>
        <p:cNvGrpSpPr/>
        <p:nvPr/>
      </p:nvGrpSpPr>
      <p:grpSpPr>
        <a:xfrm>
          <a:off x="0" y="0"/>
          <a:ext cx="0" cy="0"/>
          <a:chOff x="0" y="0"/>
          <a:chExt cx="0" cy="0"/>
        </a:xfrm>
      </p:grpSpPr>
      <p:sp>
        <p:nvSpPr>
          <p:cNvPr id="81" name="Google Shape;81;p24"/>
          <p:cNvSpPr txBox="1">
            <a:spLocks noGrp="1"/>
          </p:cNvSpPr>
          <p:nvPr>
            <p:ph type="title"/>
          </p:nvPr>
        </p:nvSpPr>
        <p:spPr>
          <a:xfrm>
            <a:off x="1792288" y="4800600"/>
            <a:ext cx="5486399" cy="566737"/>
          </a:xfrm>
          <a:prstGeom prst="rect">
            <a:avLst/>
          </a:prstGeom>
          <a:noFill/>
          <a:ln>
            <a:noFill/>
          </a:ln>
        </p:spPr>
        <p:txBody>
          <a:bodyPr spcFirstLastPara="1" wrap="square" lIns="91425" tIns="91425" rIns="91425" bIns="91425" anchor="b" anchorCtr="0">
            <a:noAutofit/>
          </a:bodyPr>
          <a:lstStyle>
            <a:lvl1pPr lvl="0" algn="l">
              <a:lnSpc>
                <a:spcPct val="100000"/>
              </a:lnSpc>
              <a:spcBef>
                <a:spcPts val="0"/>
              </a:spcBef>
              <a:spcAft>
                <a:spcPts val="0"/>
              </a:spcAft>
              <a:buSzPts val="20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4"/>
          <p:cNvSpPr>
            <a:spLocks noGrp="1"/>
          </p:cNvSpPr>
          <p:nvPr>
            <p:ph type="pic" idx="2"/>
          </p:nvPr>
        </p:nvSpPr>
        <p:spPr>
          <a:xfrm>
            <a:off x="1792288" y="612775"/>
            <a:ext cx="5486399" cy="4114800"/>
          </a:xfrm>
          <a:prstGeom prst="rect">
            <a:avLst/>
          </a:prstGeom>
          <a:noFill/>
          <a:ln>
            <a:noFill/>
          </a:ln>
        </p:spPr>
      </p:sp>
      <p:sp>
        <p:nvSpPr>
          <p:cNvPr id="83" name="Google Shape;83;p24"/>
          <p:cNvSpPr txBox="1">
            <a:spLocks noGrp="1"/>
          </p:cNvSpPr>
          <p:nvPr>
            <p:ph type="body" idx="1"/>
          </p:nvPr>
        </p:nvSpPr>
        <p:spPr>
          <a:xfrm>
            <a:off x="1792288" y="5367337"/>
            <a:ext cx="5486399" cy="804861"/>
          </a:xfrm>
          <a:prstGeom prst="rect">
            <a:avLst/>
          </a:prstGeom>
          <a:noFill/>
          <a:ln>
            <a:noFill/>
          </a:ln>
        </p:spPr>
        <p:txBody>
          <a:bodyPr spcFirstLastPara="1" wrap="square" lIns="91425" tIns="91425" rIns="91425" bIns="91425" anchor="t" anchorCtr="0">
            <a:noAutofit/>
          </a:bodyPr>
          <a:lstStyle>
            <a:lvl1pPr marL="457200" lvl="0" indent="-228600" algn="l">
              <a:lnSpc>
                <a:spcPct val="100000"/>
              </a:lnSpc>
              <a:spcBef>
                <a:spcPts val="0"/>
              </a:spcBef>
              <a:spcAft>
                <a:spcPts val="0"/>
              </a:spcAft>
              <a:buSzPts val="1400"/>
              <a:buFont typeface="Calibri"/>
              <a:buNone/>
              <a:defRPr sz="1400"/>
            </a:lvl1pPr>
            <a:lvl2pPr marL="914400" lvl="1" indent="-228600" algn="l">
              <a:lnSpc>
                <a:spcPct val="100000"/>
              </a:lnSpc>
              <a:spcBef>
                <a:spcPts val="0"/>
              </a:spcBef>
              <a:spcAft>
                <a:spcPts val="0"/>
              </a:spcAft>
              <a:buSzPts val="1200"/>
              <a:buFont typeface="Calibri"/>
              <a:buNone/>
              <a:defRPr sz="1200"/>
            </a:lvl2pPr>
            <a:lvl3pPr marL="1371600" lvl="2" indent="-228600" algn="l">
              <a:lnSpc>
                <a:spcPct val="100000"/>
              </a:lnSpc>
              <a:spcBef>
                <a:spcPts val="0"/>
              </a:spcBef>
              <a:spcAft>
                <a:spcPts val="0"/>
              </a:spcAft>
              <a:buSzPts val="1000"/>
              <a:buFont typeface="Calibri"/>
              <a:buNone/>
              <a:defRPr sz="1000"/>
            </a:lvl3pPr>
            <a:lvl4pPr marL="1828800" lvl="3" indent="-228600" algn="l">
              <a:lnSpc>
                <a:spcPct val="100000"/>
              </a:lnSpc>
              <a:spcBef>
                <a:spcPts val="0"/>
              </a:spcBef>
              <a:spcAft>
                <a:spcPts val="0"/>
              </a:spcAft>
              <a:buSzPts val="900"/>
              <a:buFont typeface="Calibri"/>
              <a:buNone/>
              <a:defRPr sz="900"/>
            </a:lvl4pPr>
            <a:lvl5pPr marL="2286000" lvl="4" indent="-228600" algn="l">
              <a:lnSpc>
                <a:spcPct val="100000"/>
              </a:lnSpc>
              <a:spcBef>
                <a:spcPts val="0"/>
              </a:spcBef>
              <a:spcAft>
                <a:spcPts val="0"/>
              </a:spcAft>
              <a:buSzPts val="900"/>
              <a:buFont typeface="Calibri"/>
              <a:buNone/>
              <a:defRPr sz="900"/>
            </a:lvl5pPr>
            <a:lvl6pPr marL="2743200" lvl="5" indent="-228600" algn="l">
              <a:lnSpc>
                <a:spcPct val="100000"/>
              </a:lnSpc>
              <a:spcBef>
                <a:spcPts val="0"/>
              </a:spcBef>
              <a:spcAft>
                <a:spcPts val="0"/>
              </a:spcAft>
              <a:buSzPts val="900"/>
              <a:buFont typeface="Calibri"/>
              <a:buNone/>
              <a:defRPr sz="900"/>
            </a:lvl6pPr>
            <a:lvl7pPr marL="3200400" lvl="6" indent="-228600" algn="l">
              <a:lnSpc>
                <a:spcPct val="100000"/>
              </a:lnSpc>
              <a:spcBef>
                <a:spcPts val="0"/>
              </a:spcBef>
              <a:spcAft>
                <a:spcPts val="0"/>
              </a:spcAft>
              <a:buSzPts val="900"/>
              <a:buFont typeface="Calibri"/>
              <a:buNone/>
              <a:defRPr sz="900"/>
            </a:lvl7pPr>
            <a:lvl8pPr marL="3657600" lvl="7" indent="-228600" algn="l">
              <a:lnSpc>
                <a:spcPct val="100000"/>
              </a:lnSpc>
              <a:spcBef>
                <a:spcPts val="0"/>
              </a:spcBef>
              <a:spcAft>
                <a:spcPts val="0"/>
              </a:spcAft>
              <a:buSzPts val="900"/>
              <a:buFont typeface="Calibri"/>
              <a:buNone/>
              <a:defRPr sz="900"/>
            </a:lvl8pPr>
            <a:lvl9pPr marL="4114800" lvl="8" indent="-228600" algn="l">
              <a:lnSpc>
                <a:spcPct val="100000"/>
              </a:lnSpc>
              <a:spcBef>
                <a:spcPts val="0"/>
              </a:spcBef>
              <a:spcAft>
                <a:spcPts val="0"/>
              </a:spcAft>
              <a:buSzPts val="900"/>
              <a:buFont typeface="Calibri"/>
              <a:buNone/>
              <a:defRPr sz="900"/>
            </a:lvl9pPr>
          </a:lstStyle>
          <a:p>
            <a:endParaRPr/>
          </a:p>
        </p:txBody>
      </p:sp>
      <p:sp>
        <p:nvSpPr>
          <p:cNvPr id="84" name="Google Shape;84;p2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5" name="Google Shape;85;p2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6" name="Google Shape;86;p2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7"/>
        <p:cNvGrpSpPr/>
        <p:nvPr/>
      </p:nvGrpSpPr>
      <p:grpSpPr>
        <a:xfrm>
          <a:off x="0" y="0"/>
          <a:ext cx="0" cy="0"/>
          <a:chOff x="0" y="0"/>
          <a:chExt cx="0" cy="0"/>
        </a:xfrm>
      </p:grpSpPr>
      <p:sp>
        <p:nvSpPr>
          <p:cNvPr id="88" name="Google Shape;88;p25"/>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25"/>
          <p:cNvSpPr txBox="1">
            <a:spLocks noGrp="1"/>
          </p:cNvSpPr>
          <p:nvPr>
            <p:ph type="body" idx="1"/>
          </p:nvPr>
        </p:nvSpPr>
        <p:spPr>
          <a:xfrm rot="5400000">
            <a:off x="2309018" y="-251618"/>
            <a:ext cx="4525963" cy="8229600"/>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lvl="1" indent="-406400" algn="l">
              <a:lnSpc>
                <a:spcPct val="100000"/>
              </a:lnSpc>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2pPr>
            <a:lvl3pPr marL="1371600" lvl="2" indent="-381000" algn="l">
              <a:lnSpc>
                <a:spcPct val="100000"/>
              </a:lnSpc>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3pPr>
            <a:lvl4pPr marL="1828800" lvl="3"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4pPr>
            <a:lvl5pPr marL="2286000" lvl="4"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5pPr>
            <a:lvl6pPr marL="2743200" lvl="5"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marL="3200400" lvl="6"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marL="3657600" lvl="7"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marL="4114800" lvl="8"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a:endParaRPr/>
          </a:p>
        </p:txBody>
      </p:sp>
      <p:sp>
        <p:nvSpPr>
          <p:cNvPr id="90" name="Google Shape;90;p2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2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2" name="Google Shape;92;p2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3"/>
        <p:cNvGrpSpPr/>
        <p:nvPr/>
      </p:nvGrpSpPr>
      <p:grpSpPr>
        <a:xfrm>
          <a:off x="0" y="0"/>
          <a:ext cx="0" cy="0"/>
          <a:chOff x="0" y="0"/>
          <a:chExt cx="0" cy="0"/>
        </a:xfrm>
      </p:grpSpPr>
      <p:sp>
        <p:nvSpPr>
          <p:cNvPr id="94" name="Google Shape;94;p26"/>
          <p:cNvSpPr txBox="1">
            <a:spLocks noGrp="1"/>
          </p:cNvSpPr>
          <p:nvPr>
            <p:ph type="title"/>
          </p:nvPr>
        </p:nvSpPr>
        <p:spPr>
          <a:xfrm rot="5400000">
            <a:off x="4732337" y="2171700"/>
            <a:ext cx="5851525" cy="20574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26"/>
          <p:cNvSpPr txBox="1">
            <a:spLocks noGrp="1"/>
          </p:cNvSpPr>
          <p:nvPr>
            <p:ph type="body" idx="1"/>
          </p:nvPr>
        </p:nvSpPr>
        <p:spPr>
          <a:xfrm rot="5400000">
            <a:off x="541337" y="190500"/>
            <a:ext cx="5851525" cy="6019799"/>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lvl="1" indent="-406400" algn="l">
              <a:lnSpc>
                <a:spcPct val="100000"/>
              </a:lnSpc>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2pPr>
            <a:lvl3pPr marL="1371600" lvl="2" indent="-381000" algn="l">
              <a:lnSpc>
                <a:spcPct val="100000"/>
              </a:lnSpc>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3pPr>
            <a:lvl4pPr marL="1828800" lvl="3"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4pPr>
            <a:lvl5pPr marL="2286000" lvl="4"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5pPr>
            <a:lvl6pPr marL="2743200" lvl="5"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marL="3200400" lvl="6"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marL="3657600" lvl="7"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marL="4114800" lvl="8"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a:endParaRPr/>
          </a:p>
        </p:txBody>
      </p:sp>
      <p:sp>
        <p:nvSpPr>
          <p:cNvPr id="96" name="Google Shape;96;p2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7" name="Google Shape;97;p2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18"/>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7" name="Google Shape;107;p18"/>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8" name="Google Shape;108;p18"/>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1"/>
        <p:cNvGrpSpPr/>
        <p:nvPr/>
      </p:nvGrpSpPr>
      <p:grpSpPr>
        <a:xfrm>
          <a:off x="0" y="0"/>
          <a:ext cx="0" cy="0"/>
          <a:chOff x="0" y="0"/>
          <a:chExt cx="0" cy="0"/>
        </a:xfrm>
      </p:grpSpPr>
      <p:sp>
        <p:nvSpPr>
          <p:cNvPr id="22" name="Google Shape;22;p13"/>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3"/>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4" name="Google Shape;24;p13"/>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25" name="Google Shape;25;p13"/>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14"/>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4"/>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lvl="1" indent="-406400" algn="l">
              <a:lnSpc>
                <a:spcPct val="100000"/>
              </a:lnSpc>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2pPr>
            <a:lvl3pPr marL="1371600" lvl="2" indent="-381000" algn="l">
              <a:lnSpc>
                <a:spcPct val="100000"/>
              </a:lnSpc>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3pPr>
            <a:lvl4pPr marL="1828800" lvl="3"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4pPr>
            <a:lvl5pPr marL="2286000" lvl="4"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5pPr>
            <a:lvl6pPr marL="2743200" lvl="5"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marL="3200400" lvl="6"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marL="3657600" lvl="7"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marL="4114800" lvl="8"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a:endParaRPr/>
          </a:p>
        </p:txBody>
      </p:sp>
      <p:sp>
        <p:nvSpPr>
          <p:cNvPr id="29" name="Google Shape;29;p14"/>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14"/>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14"/>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15"/>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4" name="Google Shape;34;p15"/>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35" name="Google Shape;35;p15"/>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36"/>
        <p:cNvGrpSpPr/>
        <p:nvPr/>
      </p:nvGrpSpPr>
      <p:grpSpPr>
        <a:xfrm>
          <a:off x="0" y="0"/>
          <a:ext cx="0" cy="0"/>
          <a:chOff x="0" y="0"/>
          <a:chExt cx="0" cy="0"/>
        </a:xfrm>
      </p:grpSpPr>
      <p:sp>
        <p:nvSpPr>
          <p:cNvPr id="37" name="Google Shape;37;p16"/>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6"/>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lvl="1" indent="-406400" algn="l">
              <a:lnSpc>
                <a:spcPct val="100000"/>
              </a:lnSpc>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2pPr>
            <a:lvl3pPr marL="1371600" lvl="2" indent="-381000" algn="l">
              <a:lnSpc>
                <a:spcPct val="100000"/>
              </a:lnSpc>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3pPr>
            <a:lvl4pPr marL="1828800" lvl="3"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4pPr>
            <a:lvl5pPr marL="2286000" lvl="4"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5pPr>
            <a:lvl6pPr marL="2743200" lvl="5"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marL="3200400" lvl="6"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marL="3657600" lvl="7"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marL="4114800" lvl="8"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a:endParaRPr/>
          </a:p>
        </p:txBody>
      </p:sp>
      <p:sp>
        <p:nvSpPr>
          <p:cNvPr id="39" name="Google Shape;39;p16"/>
          <p:cNvSpPr txBox="1">
            <a:spLocks noGrp="1"/>
          </p:cNvSpPr>
          <p:nvPr>
            <p:ph type="body" idx="2"/>
          </p:nvPr>
        </p:nvSpPr>
        <p:spPr>
          <a:xfrm>
            <a:off x="4648200" y="1600200"/>
            <a:ext cx="4038599" cy="2185988"/>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lvl="1" indent="-406400" algn="l">
              <a:lnSpc>
                <a:spcPct val="100000"/>
              </a:lnSpc>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2pPr>
            <a:lvl3pPr marL="1371600" lvl="2" indent="-381000" algn="l">
              <a:lnSpc>
                <a:spcPct val="100000"/>
              </a:lnSpc>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3pPr>
            <a:lvl4pPr marL="1828800" lvl="3"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4pPr>
            <a:lvl5pPr marL="2286000" lvl="4"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5pPr>
            <a:lvl6pPr marL="2743200" lvl="5"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marL="3200400" lvl="6"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marL="3657600" lvl="7"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marL="4114800" lvl="8"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a:endParaRPr/>
          </a:p>
        </p:txBody>
      </p:sp>
      <p:sp>
        <p:nvSpPr>
          <p:cNvPr id="40" name="Google Shape;40;p16"/>
          <p:cNvSpPr txBox="1">
            <a:spLocks noGrp="1"/>
          </p:cNvSpPr>
          <p:nvPr>
            <p:ph type="body" idx="3"/>
          </p:nvPr>
        </p:nvSpPr>
        <p:spPr>
          <a:xfrm>
            <a:off x="4648200" y="3938587"/>
            <a:ext cx="4038599" cy="2187574"/>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lvl="1" indent="-406400" algn="l">
              <a:lnSpc>
                <a:spcPct val="100000"/>
              </a:lnSpc>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2pPr>
            <a:lvl3pPr marL="1371600" lvl="2" indent="-381000" algn="l">
              <a:lnSpc>
                <a:spcPct val="100000"/>
              </a:lnSpc>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3pPr>
            <a:lvl4pPr marL="1828800" lvl="3"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4pPr>
            <a:lvl5pPr marL="2286000" lvl="4"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5pPr>
            <a:lvl6pPr marL="2743200" lvl="5"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marL="3200400" lvl="6"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marL="3657600" lvl="7"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marL="4114800" lvl="8"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a:endParaRPr/>
          </a:p>
        </p:txBody>
      </p:sp>
      <p:sp>
        <p:nvSpPr>
          <p:cNvPr id="41" name="Google Shape;41;p16"/>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2" name="Google Shape;42;p16"/>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3" name="Google Shape;43;p16"/>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19"/>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19"/>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lvl="0" indent="-406400" algn="l">
              <a:lnSpc>
                <a:spcPct val="100000"/>
              </a:lnSpc>
              <a:spcBef>
                <a:spcPts val="0"/>
              </a:spcBef>
              <a:spcAft>
                <a:spcPts val="0"/>
              </a:spcAft>
              <a:buSzPts val="2800"/>
              <a:buChar char="•"/>
              <a:defRPr sz="2800"/>
            </a:lvl1pPr>
            <a:lvl2pPr marL="914400" lvl="1" indent="-381000" algn="l">
              <a:lnSpc>
                <a:spcPct val="100000"/>
              </a:lnSpc>
              <a:spcBef>
                <a:spcPts val="0"/>
              </a:spcBef>
              <a:spcAft>
                <a:spcPts val="0"/>
              </a:spcAft>
              <a:buSzPts val="2400"/>
              <a:buChar char="–"/>
              <a:defRPr sz="2400"/>
            </a:lvl2pPr>
            <a:lvl3pPr marL="1371600" lvl="2" indent="-355600" algn="l">
              <a:lnSpc>
                <a:spcPct val="100000"/>
              </a:lnSpc>
              <a:spcBef>
                <a:spcPts val="0"/>
              </a:spcBef>
              <a:spcAft>
                <a:spcPts val="0"/>
              </a:spcAft>
              <a:buSzPts val="2000"/>
              <a:buChar char="•"/>
              <a:defRPr sz="20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47" name="Google Shape;47;p19"/>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lvl="0" indent="-406400" algn="l">
              <a:lnSpc>
                <a:spcPct val="100000"/>
              </a:lnSpc>
              <a:spcBef>
                <a:spcPts val="0"/>
              </a:spcBef>
              <a:spcAft>
                <a:spcPts val="0"/>
              </a:spcAft>
              <a:buSzPts val="2800"/>
              <a:buChar char="•"/>
              <a:defRPr sz="2800"/>
            </a:lvl1pPr>
            <a:lvl2pPr marL="914400" lvl="1" indent="-381000" algn="l">
              <a:lnSpc>
                <a:spcPct val="100000"/>
              </a:lnSpc>
              <a:spcBef>
                <a:spcPts val="0"/>
              </a:spcBef>
              <a:spcAft>
                <a:spcPts val="0"/>
              </a:spcAft>
              <a:buSzPts val="2400"/>
              <a:buChar char="–"/>
              <a:defRPr sz="2400"/>
            </a:lvl2pPr>
            <a:lvl3pPr marL="1371600" lvl="2" indent="-355600" algn="l">
              <a:lnSpc>
                <a:spcPct val="100000"/>
              </a:lnSpc>
              <a:spcBef>
                <a:spcPts val="0"/>
              </a:spcBef>
              <a:spcAft>
                <a:spcPts val="0"/>
              </a:spcAft>
              <a:buSzPts val="2000"/>
              <a:buChar char="•"/>
              <a:defRPr sz="2000"/>
            </a:lvl3pPr>
            <a:lvl4pPr marL="1828800" lvl="3" indent="-342900" algn="l">
              <a:lnSpc>
                <a:spcPct val="100000"/>
              </a:lnSpc>
              <a:spcBef>
                <a:spcPts val="0"/>
              </a:spcBef>
              <a:spcAft>
                <a:spcPts val="0"/>
              </a:spcAft>
              <a:buSzPts val="1800"/>
              <a:buChar char="–"/>
              <a:defRPr sz="1800"/>
            </a:lvl4pPr>
            <a:lvl5pPr marL="2286000" lvl="4" indent="-342900" algn="l">
              <a:lnSpc>
                <a:spcPct val="100000"/>
              </a:lnSpc>
              <a:spcBef>
                <a:spcPts val="0"/>
              </a:spcBef>
              <a:spcAft>
                <a:spcPts val="0"/>
              </a:spcAft>
              <a:buSzPts val="1800"/>
              <a:buChar char="»"/>
              <a:defRPr sz="1800"/>
            </a:lvl5pPr>
            <a:lvl6pPr marL="2743200" lvl="5" indent="-342900" algn="l">
              <a:lnSpc>
                <a:spcPct val="100000"/>
              </a:lnSpc>
              <a:spcBef>
                <a:spcPts val="0"/>
              </a:spcBef>
              <a:spcAft>
                <a:spcPts val="0"/>
              </a:spcAft>
              <a:buSzPts val="1800"/>
              <a:buChar char="•"/>
              <a:defRPr sz="1800"/>
            </a:lvl6pPr>
            <a:lvl7pPr marL="3200400" lvl="6" indent="-342900" algn="l">
              <a:lnSpc>
                <a:spcPct val="100000"/>
              </a:lnSpc>
              <a:spcBef>
                <a:spcPts val="0"/>
              </a:spcBef>
              <a:spcAft>
                <a:spcPts val="0"/>
              </a:spcAft>
              <a:buSzPts val="1800"/>
              <a:buChar char="•"/>
              <a:defRPr sz="1800"/>
            </a:lvl7pPr>
            <a:lvl8pPr marL="3657600" lvl="7" indent="-342900" algn="l">
              <a:lnSpc>
                <a:spcPct val="100000"/>
              </a:lnSpc>
              <a:spcBef>
                <a:spcPts val="0"/>
              </a:spcBef>
              <a:spcAft>
                <a:spcPts val="0"/>
              </a:spcAft>
              <a:buSzPts val="1800"/>
              <a:buChar char="•"/>
              <a:defRPr sz="1800"/>
            </a:lvl8pPr>
            <a:lvl9pPr marL="4114800" lvl="8" indent="-342900" algn="l">
              <a:lnSpc>
                <a:spcPct val="100000"/>
              </a:lnSpc>
              <a:spcBef>
                <a:spcPts val="0"/>
              </a:spcBef>
              <a:spcAft>
                <a:spcPts val="0"/>
              </a:spcAft>
              <a:buSzPts val="1800"/>
              <a:buChar char="•"/>
              <a:defRPr sz="1800"/>
            </a:lvl9pPr>
          </a:lstStyle>
          <a:p>
            <a:endParaRPr/>
          </a:p>
        </p:txBody>
      </p:sp>
      <p:sp>
        <p:nvSpPr>
          <p:cNvPr id="48" name="Google Shape;48;p19"/>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9" name="Google Shape;49;p19"/>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0" name="Google Shape;50;p19"/>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51"/>
        <p:cNvGrpSpPr/>
        <p:nvPr/>
      </p:nvGrpSpPr>
      <p:grpSpPr>
        <a:xfrm>
          <a:off x="0" y="0"/>
          <a:ext cx="0" cy="0"/>
          <a:chOff x="0" y="0"/>
          <a:chExt cx="0" cy="0"/>
        </a:xfrm>
      </p:grpSpPr>
      <p:sp>
        <p:nvSpPr>
          <p:cNvPr id="52" name="Google Shape;52;p20"/>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4400"/>
              <a:buFont typeface="Calibri"/>
              <a:buNone/>
              <a:defRPr sz="4400">
                <a:solidFill>
                  <a:schemeClr val="dk1"/>
                </a:solidFill>
                <a:latin typeface="Calibri"/>
                <a:ea typeface="Calibri"/>
                <a:cs typeface="Calibri"/>
                <a:sym typeface="Calibri"/>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0"/>
          <p:cNvSpPr txBox="1">
            <a:spLocks noGrp="1"/>
          </p:cNvSpPr>
          <p:nvPr>
            <p:ph type="body" idx="1"/>
          </p:nvPr>
        </p:nvSpPr>
        <p:spPr>
          <a:xfrm>
            <a:off x="457200" y="1600200"/>
            <a:ext cx="4038599" cy="4525963"/>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lvl="1" indent="-406400" algn="l">
              <a:lnSpc>
                <a:spcPct val="100000"/>
              </a:lnSpc>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2pPr>
            <a:lvl3pPr marL="1371600" lvl="2" indent="-381000" algn="l">
              <a:lnSpc>
                <a:spcPct val="100000"/>
              </a:lnSpc>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3pPr>
            <a:lvl4pPr marL="1828800" lvl="3"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4pPr>
            <a:lvl5pPr marL="2286000" lvl="4"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5pPr>
            <a:lvl6pPr marL="2743200" lvl="5"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marL="3200400" lvl="6"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marL="3657600" lvl="7"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marL="4114800" lvl="8"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a:endParaRPr/>
          </a:p>
        </p:txBody>
      </p:sp>
      <p:sp>
        <p:nvSpPr>
          <p:cNvPr id="54" name="Google Shape;54;p20"/>
          <p:cNvSpPr txBox="1">
            <a:spLocks noGrp="1"/>
          </p:cNvSpPr>
          <p:nvPr>
            <p:ph type="body" idx="2"/>
          </p:nvPr>
        </p:nvSpPr>
        <p:spPr>
          <a:xfrm>
            <a:off x="4648200" y="1600200"/>
            <a:ext cx="4038599" cy="4525963"/>
          </a:xfrm>
          <a:prstGeom prst="rect">
            <a:avLst/>
          </a:prstGeom>
          <a:noFill/>
          <a:ln>
            <a:noFill/>
          </a:ln>
        </p:spPr>
        <p:txBody>
          <a:bodyPr spcFirstLastPara="1" wrap="square" lIns="91425" tIns="91425" rIns="91425" bIns="91425" anchor="t" anchorCtr="0">
            <a:noAutofit/>
          </a:bodyPr>
          <a:lstStyle>
            <a:lvl1pPr marL="457200" lvl="0" indent="-431800" algn="l">
              <a:lnSpc>
                <a:spcPct val="100000"/>
              </a:lnSpc>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marL="914400" lvl="1" indent="-406400" algn="l">
              <a:lnSpc>
                <a:spcPct val="100000"/>
              </a:lnSpc>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2pPr>
            <a:lvl3pPr marL="1371600" lvl="2" indent="-381000" algn="l">
              <a:lnSpc>
                <a:spcPct val="100000"/>
              </a:lnSpc>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3pPr>
            <a:lvl4pPr marL="1828800" lvl="3"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4pPr>
            <a:lvl5pPr marL="2286000" lvl="4"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5pPr>
            <a:lvl6pPr marL="2743200" lvl="5"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6pPr>
            <a:lvl7pPr marL="3200400" lvl="6"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7pPr>
            <a:lvl8pPr marL="3657600" lvl="7"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8pPr>
            <a:lvl9pPr marL="4114800" lvl="8" indent="-355600" algn="l">
              <a:lnSpc>
                <a:spcPct val="100000"/>
              </a:lnSpc>
              <a:spcBef>
                <a:spcPts val="400"/>
              </a:spcBef>
              <a:spcAft>
                <a:spcPts val="0"/>
              </a:spcAft>
              <a:buClr>
                <a:schemeClr val="dk1"/>
              </a:buClr>
              <a:buSzPts val="2000"/>
              <a:buFont typeface="Arial"/>
              <a:buChar char="•"/>
              <a:defRPr sz="2000">
                <a:solidFill>
                  <a:schemeClr val="dk1"/>
                </a:solidFill>
                <a:latin typeface="Calibri"/>
                <a:ea typeface="Calibri"/>
                <a:cs typeface="Calibri"/>
                <a:sym typeface="Calibri"/>
              </a:defRPr>
            </a:lvl9pPr>
          </a:lstStyle>
          <a:p>
            <a:endParaRPr/>
          </a:p>
        </p:txBody>
      </p:sp>
      <p:sp>
        <p:nvSpPr>
          <p:cNvPr id="55" name="Google Shape;55;p20"/>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20"/>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7" name="Google Shape;57;p20"/>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21"/>
          <p:cNvSpPr txBox="1">
            <a:spLocks noGrp="1"/>
          </p:cNvSpPr>
          <p:nvPr>
            <p:ph type="title"/>
          </p:nvPr>
        </p:nvSpPr>
        <p:spPr>
          <a:xfrm>
            <a:off x="722312" y="4406900"/>
            <a:ext cx="7772400" cy="1362075"/>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40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21"/>
          <p:cNvSpPr txBox="1">
            <a:spLocks noGrp="1"/>
          </p:cNvSpPr>
          <p:nvPr>
            <p:ph type="body" idx="1"/>
          </p:nvPr>
        </p:nvSpPr>
        <p:spPr>
          <a:xfrm>
            <a:off x="722312" y="2906713"/>
            <a:ext cx="7772400" cy="1500187"/>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Clr>
                <a:srgbClr val="888888"/>
              </a:buClr>
              <a:buSzPts val="2000"/>
              <a:buFont typeface="Calibri"/>
              <a:buNone/>
              <a:defRPr sz="2000">
                <a:solidFill>
                  <a:srgbClr val="888888"/>
                </a:solidFill>
              </a:defRPr>
            </a:lvl1pPr>
            <a:lvl2pPr marL="914400" lvl="1" indent="-228600" algn="l">
              <a:lnSpc>
                <a:spcPct val="100000"/>
              </a:lnSpc>
              <a:spcBef>
                <a:spcPts val="0"/>
              </a:spcBef>
              <a:spcAft>
                <a:spcPts val="0"/>
              </a:spcAft>
              <a:buClr>
                <a:srgbClr val="888888"/>
              </a:buClr>
              <a:buSzPts val="1800"/>
              <a:buFont typeface="Calibri"/>
              <a:buNone/>
              <a:defRPr sz="1800">
                <a:solidFill>
                  <a:srgbClr val="888888"/>
                </a:solidFill>
              </a:defRPr>
            </a:lvl2pPr>
            <a:lvl3pPr marL="1371600" lvl="2" indent="-228600" algn="l">
              <a:lnSpc>
                <a:spcPct val="100000"/>
              </a:lnSpc>
              <a:spcBef>
                <a:spcPts val="0"/>
              </a:spcBef>
              <a:spcAft>
                <a:spcPts val="0"/>
              </a:spcAft>
              <a:buClr>
                <a:srgbClr val="888888"/>
              </a:buClr>
              <a:buSzPts val="1600"/>
              <a:buFont typeface="Calibri"/>
              <a:buNone/>
              <a:defRPr sz="1600">
                <a:solidFill>
                  <a:srgbClr val="888888"/>
                </a:solidFill>
              </a:defRPr>
            </a:lvl3pPr>
            <a:lvl4pPr marL="1828800" lvl="3" indent="-228600" algn="l">
              <a:lnSpc>
                <a:spcPct val="100000"/>
              </a:lnSpc>
              <a:spcBef>
                <a:spcPts val="0"/>
              </a:spcBef>
              <a:spcAft>
                <a:spcPts val="0"/>
              </a:spcAft>
              <a:buClr>
                <a:srgbClr val="888888"/>
              </a:buClr>
              <a:buSzPts val="1400"/>
              <a:buFont typeface="Calibri"/>
              <a:buNone/>
              <a:defRPr sz="1400">
                <a:solidFill>
                  <a:srgbClr val="888888"/>
                </a:solidFill>
              </a:defRPr>
            </a:lvl4pPr>
            <a:lvl5pPr marL="2286000" lvl="4" indent="-228600" algn="l">
              <a:lnSpc>
                <a:spcPct val="100000"/>
              </a:lnSpc>
              <a:spcBef>
                <a:spcPts val="0"/>
              </a:spcBef>
              <a:spcAft>
                <a:spcPts val="0"/>
              </a:spcAft>
              <a:buClr>
                <a:srgbClr val="888888"/>
              </a:buClr>
              <a:buSzPts val="1400"/>
              <a:buFont typeface="Calibri"/>
              <a:buNone/>
              <a:defRPr sz="1400">
                <a:solidFill>
                  <a:srgbClr val="888888"/>
                </a:solidFill>
              </a:defRPr>
            </a:lvl5pPr>
            <a:lvl6pPr marL="2743200" lvl="5" indent="-228600" algn="l">
              <a:lnSpc>
                <a:spcPct val="100000"/>
              </a:lnSpc>
              <a:spcBef>
                <a:spcPts val="0"/>
              </a:spcBef>
              <a:spcAft>
                <a:spcPts val="0"/>
              </a:spcAft>
              <a:buClr>
                <a:srgbClr val="888888"/>
              </a:buClr>
              <a:buSzPts val="1400"/>
              <a:buFont typeface="Calibri"/>
              <a:buNone/>
              <a:defRPr sz="1400">
                <a:solidFill>
                  <a:srgbClr val="888888"/>
                </a:solidFill>
              </a:defRPr>
            </a:lvl6pPr>
            <a:lvl7pPr marL="3200400" lvl="6" indent="-228600" algn="l">
              <a:lnSpc>
                <a:spcPct val="100000"/>
              </a:lnSpc>
              <a:spcBef>
                <a:spcPts val="0"/>
              </a:spcBef>
              <a:spcAft>
                <a:spcPts val="0"/>
              </a:spcAft>
              <a:buClr>
                <a:srgbClr val="888888"/>
              </a:buClr>
              <a:buSzPts val="1400"/>
              <a:buFont typeface="Calibri"/>
              <a:buNone/>
              <a:defRPr sz="1400">
                <a:solidFill>
                  <a:srgbClr val="888888"/>
                </a:solidFill>
              </a:defRPr>
            </a:lvl7pPr>
            <a:lvl8pPr marL="3657600" lvl="7" indent="-228600" algn="l">
              <a:lnSpc>
                <a:spcPct val="100000"/>
              </a:lnSpc>
              <a:spcBef>
                <a:spcPts val="0"/>
              </a:spcBef>
              <a:spcAft>
                <a:spcPts val="0"/>
              </a:spcAft>
              <a:buClr>
                <a:srgbClr val="888888"/>
              </a:buClr>
              <a:buSzPts val="1400"/>
              <a:buFont typeface="Calibri"/>
              <a:buNone/>
              <a:defRPr sz="1400">
                <a:solidFill>
                  <a:srgbClr val="888888"/>
                </a:solidFill>
              </a:defRPr>
            </a:lvl8pPr>
            <a:lvl9pPr marL="4114800" lvl="8" indent="-228600" algn="l">
              <a:lnSpc>
                <a:spcPct val="100000"/>
              </a:lnSpc>
              <a:spcBef>
                <a:spcPts val="0"/>
              </a:spcBef>
              <a:spcAft>
                <a:spcPts val="0"/>
              </a:spcAft>
              <a:buClr>
                <a:srgbClr val="888888"/>
              </a:buClr>
              <a:buSzPts val="1400"/>
              <a:buFont typeface="Calibri"/>
              <a:buNone/>
              <a:defRPr sz="1400">
                <a:solidFill>
                  <a:srgbClr val="888888"/>
                </a:solidFill>
              </a:defRPr>
            </a:lvl9pPr>
          </a:lstStyle>
          <a:p>
            <a:endParaRPr/>
          </a:p>
        </p:txBody>
      </p:sp>
      <p:sp>
        <p:nvSpPr>
          <p:cNvPr id="61" name="Google Shape;61;p2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2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2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22"/>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lvl="0" algn="ctr">
              <a:lnSpc>
                <a:spcPct val="100000"/>
              </a:lnSpc>
              <a:spcBef>
                <a:spcPts val="0"/>
              </a:spcBef>
              <a:spcAft>
                <a:spcPts val="0"/>
              </a:spcAft>
              <a:buSzPts val="4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2"/>
          <p:cNvSpPr txBox="1">
            <a:spLocks noGrp="1"/>
          </p:cNvSpPr>
          <p:nvPr>
            <p:ph type="body" idx="1"/>
          </p:nvPr>
        </p:nvSpPr>
        <p:spPr>
          <a:xfrm>
            <a:off x="457200" y="1535112"/>
            <a:ext cx="4040187" cy="639762"/>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2400"/>
              <a:buFont typeface="Calibri"/>
              <a:buNone/>
              <a:defRPr sz="2400" b="1"/>
            </a:lvl1pPr>
            <a:lvl2pPr marL="914400" lvl="1" indent="-228600" algn="l">
              <a:lnSpc>
                <a:spcPct val="100000"/>
              </a:lnSpc>
              <a:spcBef>
                <a:spcPts val="0"/>
              </a:spcBef>
              <a:spcAft>
                <a:spcPts val="0"/>
              </a:spcAft>
              <a:buSzPts val="2000"/>
              <a:buFont typeface="Calibri"/>
              <a:buNone/>
              <a:defRPr sz="2000" b="1"/>
            </a:lvl2pPr>
            <a:lvl3pPr marL="1371600" lvl="2" indent="-228600" algn="l">
              <a:lnSpc>
                <a:spcPct val="100000"/>
              </a:lnSpc>
              <a:spcBef>
                <a:spcPts val="0"/>
              </a:spcBef>
              <a:spcAft>
                <a:spcPts val="0"/>
              </a:spcAft>
              <a:buSzPts val="1800"/>
              <a:buFont typeface="Calibri"/>
              <a:buNone/>
              <a:defRPr sz="1800" b="1"/>
            </a:lvl3pPr>
            <a:lvl4pPr marL="1828800" lvl="3" indent="-228600" algn="l">
              <a:lnSpc>
                <a:spcPct val="100000"/>
              </a:lnSpc>
              <a:spcBef>
                <a:spcPts val="0"/>
              </a:spcBef>
              <a:spcAft>
                <a:spcPts val="0"/>
              </a:spcAft>
              <a:buSzPts val="1600"/>
              <a:buFont typeface="Calibri"/>
              <a:buNone/>
              <a:defRPr sz="1600" b="1"/>
            </a:lvl4pPr>
            <a:lvl5pPr marL="2286000" lvl="4" indent="-228600" algn="l">
              <a:lnSpc>
                <a:spcPct val="100000"/>
              </a:lnSpc>
              <a:spcBef>
                <a:spcPts val="0"/>
              </a:spcBef>
              <a:spcAft>
                <a:spcPts val="0"/>
              </a:spcAft>
              <a:buSzPts val="1600"/>
              <a:buFont typeface="Calibri"/>
              <a:buNone/>
              <a:defRPr sz="1600" b="1"/>
            </a:lvl5pPr>
            <a:lvl6pPr marL="2743200" lvl="5" indent="-228600" algn="l">
              <a:lnSpc>
                <a:spcPct val="100000"/>
              </a:lnSpc>
              <a:spcBef>
                <a:spcPts val="0"/>
              </a:spcBef>
              <a:spcAft>
                <a:spcPts val="0"/>
              </a:spcAft>
              <a:buSzPts val="1600"/>
              <a:buFont typeface="Calibri"/>
              <a:buNone/>
              <a:defRPr sz="1600" b="1"/>
            </a:lvl6pPr>
            <a:lvl7pPr marL="3200400" lvl="6" indent="-228600" algn="l">
              <a:lnSpc>
                <a:spcPct val="100000"/>
              </a:lnSpc>
              <a:spcBef>
                <a:spcPts val="0"/>
              </a:spcBef>
              <a:spcAft>
                <a:spcPts val="0"/>
              </a:spcAft>
              <a:buSzPts val="1600"/>
              <a:buFont typeface="Calibri"/>
              <a:buNone/>
              <a:defRPr sz="1600" b="1"/>
            </a:lvl7pPr>
            <a:lvl8pPr marL="3657600" lvl="7" indent="-228600" algn="l">
              <a:lnSpc>
                <a:spcPct val="100000"/>
              </a:lnSpc>
              <a:spcBef>
                <a:spcPts val="0"/>
              </a:spcBef>
              <a:spcAft>
                <a:spcPts val="0"/>
              </a:spcAft>
              <a:buSzPts val="1600"/>
              <a:buFont typeface="Calibri"/>
              <a:buNone/>
              <a:defRPr sz="1600" b="1"/>
            </a:lvl8pPr>
            <a:lvl9pPr marL="4114800" lvl="8" indent="-228600" algn="l">
              <a:lnSpc>
                <a:spcPct val="100000"/>
              </a:lnSpc>
              <a:spcBef>
                <a:spcPts val="0"/>
              </a:spcBef>
              <a:spcAft>
                <a:spcPts val="0"/>
              </a:spcAft>
              <a:buSzPts val="1600"/>
              <a:buFont typeface="Calibri"/>
              <a:buNone/>
              <a:defRPr sz="1600" b="1"/>
            </a:lvl9pPr>
          </a:lstStyle>
          <a:p>
            <a:endParaRPr/>
          </a:p>
        </p:txBody>
      </p:sp>
      <p:sp>
        <p:nvSpPr>
          <p:cNvPr id="67" name="Google Shape;67;p22"/>
          <p:cNvSpPr txBox="1">
            <a:spLocks noGrp="1"/>
          </p:cNvSpPr>
          <p:nvPr>
            <p:ph type="body" idx="2"/>
          </p:nvPr>
        </p:nvSpPr>
        <p:spPr>
          <a:xfrm>
            <a:off x="457200" y="2174875"/>
            <a:ext cx="4040187" cy="3951287"/>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sz="2400"/>
            </a:lvl1pPr>
            <a:lvl2pPr marL="914400" lvl="1" indent="-355600" algn="l">
              <a:lnSpc>
                <a:spcPct val="100000"/>
              </a:lnSpc>
              <a:spcBef>
                <a:spcPts val="0"/>
              </a:spcBef>
              <a:spcAft>
                <a:spcPts val="0"/>
              </a:spcAft>
              <a:buSzPts val="2000"/>
              <a:buChar char="–"/>
              <a:defRPr sz="2000"/>
            </a:lvl2pPr>
            <a:lvl3pPr marL="1371600" lvl="2" indent="-342900" algn="l">
              <a:lnSpc>
                <a:spcPct val="100000"/>
              </a:lnSpc>
              <a:spcBef>
                <a:spcPts val="0"/>
              </a:spcBef>
              <a:spcAft>
                <a:spcPts val="0"/>
              </a:spcAft>
              <a:buSzPts val="1800"/>
              <a:buChar char="•"/>
              <a:defRPr sz="18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68" name="Google Shape;68;p22"/>
          <p:cNvSpPr txBox="1">
            <a:spLocks noGrp="1"/>
          </p:cNvSpPr>
          <p:nvPr>
            <p:ph type="body" idx="3"/>
          </p:nvPr>
        </p:nvSpPr>
        <p:spPr>
          <a:xfrm>
            <a:off x="4645025" y="1535112"/>
            <a:ext cx="4041774" cy="639762"/>
          </a:xfrm>
          <a:prstGeom prst="rect">
            <a:avLst/>
          </a:prstGeom>
          <a:noFill/>
          <a:ln>
            <a:noFill/>
          </a:ln>
        </p:spPr>
        <p:txBody>
          <a:bodyPr spcFirstLastPara="1" wrap="square" lIns="91425" tIns="91425" rIns="91425" bIns="91425" anchor="b" anchorCtr="0">
            <a:noAutofit/>
          </a:bodyPr>
          <a:lstStyle>
            <a:lvl1pPr marL="457200" lvl="0" indent="-228600" algn="l">
              <a:lnSpc>
                <a:spcPct val="100000"/>
              </a:lnSpc>
              <a:spcBef>
                <a:spcPts val="0"/>
              </a:spcBef>
              <a:spcAft>
                <a:spcPts val="0"/>
              </a:spcAft>
              <a:buSzPts val="2400"/>
              <a:buFont typeface="Calibri"/>
              <a:buNone/>
              <a:defRPr sz="2400" b="1"/>
            </a:lvl1pPr>
            <a:lvl2pPr marL="914400" lvl="1" indent="-228600" algn="l">
              <a:lnSpc>
                <a:spcPct val="100000"/>
              </a:lnSpc>
              <a:spcBef>
                <a:spcPts val="0"/>
              </a:spcBef>
              <a:spcAft>
                <a:spcPts val="0"/>
              </a:spcAft>
              <a:buSzPts val="2000"/>
              <a:buFont typeface="Calibri"/>
              <a:buNone/>
              <a:defRPr sz="2000" b="1"/>
            </a:lvl2pPr>
            <a:lvl3pPr marL="1371600" lvl="2" indent="-228600" algn="l">
              <a:lnSpc>
                <a:spcPct val="100000"/>
              </a:lnSpc>
              <a:spcBef>
                <a:spcPts val="0"/>
              </a:spcBef>
              <a:spcAft>
                <a:spcPts val="0"/>
              </a:spcAft>
              <a:buSzPts val="1800"/>
              <a:buFont typeface="Calibri"/>
              <a:buNone/>
              <a:defRPr sz="1800" b="1"/>
            </a:lvl3pPr>
            <a:lvl4pPr marL="1828800" lvl="3" indent="-228600" algn="l">
              <a:lnSpc>
                <a:spcPct val="100000"/>
              </a:lnSpc>
              <a:spcBef>
                <a:spcPts val="0"/>
              </a:spcBef>
              <a:spcAft>
                <a:spcPts val="0"/>
              </a:spcAft>
              <a:buSzPts val="1600"/>
              <a:buFont typeface="Calibri"/>
              <a:buNone/>
              <a:defRPr sz="1600" b="1"/>
            </a:lvl4pPr>
            <a:lvl5pPr marL="2286000" lvl="4" indent="-228600" algn="l">
              <a:lnSpc>
                <a:spcPct val="100000"/>
              </a:lnSpc>
              <a:spcBef>
                <a:spcPts val="0"/>
              </a:spcBef>
              <a:spcAft>
                <a:spcPts val="0"/>
              </a:spcAft>
              <a:buSzPts val="1600"/>
              <a:buFont typeface="Calibri"/>
              <a:buNone/>
              <a:defRPr sz="1600" b="1"/>
            </a:lvl5pPr>
            <a:lvl6pPr marL="2743200" lvl="5" indent="-228600" algn="l">
              <a:lnSpc>
                <a:spcPct val="100000"/>
              </a:lnSpc>
              <a:spcBef>
                <a:spcPts val="0"/>
              </a:spcBef>
              <a:spcAft>
                <a:spcPts val="0"/>
              </a:spcAft>
              <a:buSzPts val="1600"/>
              <a:buFont typeface="Calibri"/>
              <a:buNone/>
              <a:defRPr sz="1600" b="1"/>
            </a:lvl6pPr>
            <a:lvl7pPr marL="3200400" lvl="6" indent="-228600" algn="l">
              <a:lnSpc>
                <a:spcPct val="100000"/>
              </a:lnSpc>
              <a:spcBef>
                <a:spcPts val="0"/>
              </a:spcBef>
              <a:spcAft>
                <a:spcPts val="0"/>
              </a:spcAft>
              <a:buSzPts val="1600"/>
              <a:buFont typeface="Calibri"/>
              <a:buNone/>
              <a:defRPr sz="1600" b="1"/>
            </a:lvl7pPr>
            <a:lvl8pPr marL="3657600" lvl="7" indent="-228600" algn="l">
              <a:lnSpc>
                <a:spcPct val="100000"/>
              </a:lnSpc>
              <a:spcBef>
                <a:spcPts val="0"/>
              </a:spcBef>
              <a:spcAft>
                <a:spcPts val="0"/>
              </a:spcAft>
              <a:buSzPts val="1600"/>
              <a:buFont typeface="Calibri"/>
              <a:buNone/>
              <a:defRPr sz="1600" b="1"/>
            </a:lvl8pPr>
            <a:lvl9pPr marL="4114800" lvl="8" indent="-228600" algn="l">
              <a:lnSpc>
                <a:spcPct val="100000"/>
              </a:lnSpc>
              <a:spcBef>
                <a:spcPts val="0"/>
              </a:spcBef>
              <a:spcAft>
                <a:spcPts val="0"/>
              </a:spcAft>
              <a:buSzPts val="1600"/>
              <a:buFont typeface="Calibri"/>
              <a:buNone/>
              <a:defRPr sz="1600" b="1"/>
            </a:lvl9pPr>
          </a:lstStyle>
          <a:p>
            <a:endParaRPr/>
          </a:p>
        </p:txBody>
      </p:sp>
      <p:sp>
        <p:nvSpPr>
          <p:cNvPr id="69" name="Google Shape;69;p22"/>
          <p:cNvSpPr txBox="1">
            <a:spLocks noGrp="1"/>
          </p:cNvSpPr>
          <p:nvPr>
            <p:ph type="body" idx="4"/>
          </p:nvPr>
        </p:nvSpPr>
        <p:spPr>
          <a:xfrm>
            <a:off x="4645025" y="2174875"/>
            <a:ext cx="4041774" cy="3951287"/>
          </a:xfrm>
          <a:prstGeom prst="rect">
            <a:avLst/>
          </a:prstGeom>
          <a:noFill/>
          <a:ln>
            <a:noFill/>
          </a:ln>
        </p:spPr>
        <p:txBody>
          <a:bodyPr spcFirstLastPara="1" wrap="square" lIns="91425" tIns="91425" rIns="91425" bIns="91425" anchor="t" anchorCtr="0">
            <a:noAutofit/>
          </a:bodyPr>
          <a:lstStyle>
            <a:lvl1pPr marL="457200" lvl="0" indent="-381000" algn="l">
              <a:lnSpc>
                <a:spcPct val="100000"/>
              </a:lnSpc>
              <a:spcBef>
                <a:spcPts val="0"/>
              </a:spcBef>
              <a:spcAft>
                <a:spcPts val="0"/>
              </a:spcAft>
              <a:buSzPts val="2400"/>
              <a:buChar char="•"/>
              <a:defRPr sz="2400"/>
            </a:lvl1pPr>
            <a:lvl2pPr marL="914400" lvl="1" indent="-355600" algn="l">
              <a:lnSpc>
                <a:spcPct val="100000"/>
              </a:lnSpc>
              <a:spcBef>
                <a:spcPts val="0"/>
              </a:spcBef>
              <a:spcAft>
                <a:spcPts val="0"/>
              </a:spcAft>
              <a:buSzPts val="2000"/>
              <a:buChar char="–"/>
              <a:defRPr sz="2000"/>
            </a:lvl2pPr>
            <a:lvl3pPr marL="1371600" lvl="2" indent="-342900" algn="l">
              <a:lnSpc>
                <a:spcPct val="100000"/>
              </a:lnSpc>
              <a:spcBef>
                <a:spcPts val="0"/>
              </a:spcBef>
              <a:spcAft>
                <a:spcPts val="0"/>
              </a:spcAft>
              <a:buSzPts val="1800"/>
              <a:buChar char="•"/>
              <a:defRPr sz="1800"/>
            </a:lvl3pPr>
            <a:lvl4pPr marL="1828800" lvl="3" indent="-330200" algn="l">
              <a:lnSpc>
                <a:spcPct val="100000"/>
              </a:lnSpc>
              <a:spcBef>
                <a:spcPts val="0"/>
              </a:spcBef>
              <a:spcAft>
                <a:spcPts val="0"/>
              </a:spcAft>
              <a:buSzPts val="1600"/>
              <a:buChar char="–"/>
              <a:defRPr sz="1600"/>
            </a:lvl4pPr>
            <a:lvl5pPr marL="2286000" lvl="4" indent="-330200" algn="l">
              <a:lnSpc>
                <a:spcPct val="100000"/>
              </a:lnSpc>
              <a:spcBef>
                <a:spcPts val="0"/>
              </a:spcBef>
              <a:spcAft>
                <a:spcPts val="0"/>
              </a:spcAft>
              <a:buSzPts val="1600"/>
              <a:buChar char="»"/>
              <a:defRPr sz="1600"/>
            </a:lvl5pPr>
            <a:lvl6pPr marL="2743200" lvl="5" indent="-330200" algn="l">
              <a:lnSpc>
                <a:spcPct val="100000"/>
              </a:lnSpc>
              <a:spcBef>
                <a:spcPts val="0"/>
              </a:spcBef>
              <a:spcAft>
                <a:spcPts val="0"/>
              </a:spcAft>
              <a:buSzPts val="1600"/>
              <a:buChar char="•"/>
              <a:defRPr sz="1600"/>
            </a:lvl6pPr>
            <a:lvl7pPr marL="3200400" lvl="6" indent="-330200" algn="l">
              <a:lnSpc>
                <a:spcPct val="100000"/>
              </a:lnSpc>
              <a:spcBef>
                <a:spcPts val="0"/>
              </a:spcBef>
              <a:spcAft>
                <a:spcPts val="0"/>
              </a:spcAft>
              <a:buSzPts val="1600"/>
              <a:buChar char="•"/>
              <a:defRPr sz="1600"/>
            </a:lvl7pPr>
            <a:lvl8pPr marL="3657600" lvl="7" indent="-330200" algn="l">
              <a:lnSpc>
                <a:spcPct val="100000"/>
              </a:lnSpc>
              <a:spcBef>
                <a:spcPts val="0"/>
              </a:spcBef>
              <a:spcAft>
                <a:spcPts val="0"/>
              </a:spcAft>
              <a:buSzPts val="1600"/>
              <a:buChar char="•"/>
              <a:defRPr sz="1600"/>
            </a:lvl8pPr>
            <a:lvl9pPr marL="4114800" lvl="8" indent="-330200" algn="l">
              <a:lnSpc>
                <a:spcPct val="100000"/>
              </a:lnSpc>
              <a:spcBef>
                <a:spcPts val="0"/>
              </a:spcBef>
              <a:spcAft>
                <a:spcPts val="0"/>
              </a:spcAft>
              <a:buSzPts val="1600"/>
              <a:buChar char="•"/>
              <a:defRPr sz="1600"/>
            </a:lvl9pPr>
          </a:lstStyle>
          <a:p>
            <a:endParaRPr/>
          </a:p>
        </p:txBody>
      </p:sp>
      <p:sp>
        <p:nvSpPr>
          <p:cNvPr id="70" name="Google Shape;70;p22"/>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1" name="Google Shape;71;p22"/>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72" name="Google Shape;72;p22"/>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17"/>
          <p:cNvSpPr txBox="1">
            <a:spLocks noGrp="1"/>
          </p:cNvSpPr>
          <p:nvPr>
            <p:ph type="title"/>
          </p:nvPr>
        </p:nvSpPr>
        <p:spPr>
          <a:xfrm>
            <a:off x="457200" y="274637"/>
            <a:ext cx="8229600" cy="1143000"/>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a:lvl2pPr>
            <a:lvl3pPr marR="0" lvl="2" algn="l" rtl="0">
              <a:spcBef>
                <a:spcPts val="0"/>
              </a:spcBef>
              <a:spcAft>
                <a:spcPts val="0"/>
              </a:spcAft>
              <a:buSzPts val="1400"/>
              <a:buNone/>
              <a:defRPr sz="1800"/>
            </a:lvl3pPr>
            <a:lvl4pPr marR="0" lvl="3" algn="l" rtl="0">
              <a:spcBef>
                <a:spcPts val="0"/>
              </a:spcBef>
              <a:spcAft>
                <a:spcPts val="0"/>
              </a:spcAft>
              <a:buSzPts val="1400"/>
              <a:buNone/>
              <a:defRPr sz="1800"/>
            </a:lvl4pPr>
            <a:lvl5pPr marR="0" lvl="4" algn="l" rtl="0">
              <a:spcBef>
                <a:spcPts val="0"/>
              </a:spcBef>
              <a:spcAft>
                <a:spcPts val="0"/>
              </a:spcAft>
              <a:buSzPts val="1400"/>
              <a:buNone/>
              <a:defRPr sz="1800"/>
            </a:lvl5pPr>
            <a:lvl6pPr marR="0" lvl="5" algn="l" rtl="0">
              <a:spcBef>
                <a:spcPts val="0"/>
              </a:spcBef>
              <a:spcAft>
                <a:spcPts val="0"/>
              </a:spcAft>
              <a:buSzPts val="1400"/>
              <a:buNone/>
              <a:defRPr sz="1800"/>
            </a:lvl6pPr>
            <a:lvl7pPr marR="0" lvl="6" algn="l" rtl="0">
              <a:spcBef>
                <a:spcPts val="0"/>
              </a:spcBef>
              <a:spcAft>
                <a:spcPts val="0"/>
              </a:spcAft>
              <a:buSzPts val="1400"/>
              <a:buNone/>
              <a:defRPr sz="1800"/>
            </a:lvl7pPr>
            <a:lvl8pPr marR="0" lvl="7" algn="l" rtl="0">
              <a:spcBef>
                <a:spcPts val="0"/>
              </a:spcBef>
              <a:spcAft>
                <a:spcPts val="0"/>
              </a:spcAft>
              <a:buSzPts val="1400"/>
              <a:buNone/>
              <a:defRPr sz="1800"/>
            </a:lvl8pPr>
            <a:lvl9pPr marR="0" lvl="8" algn="l" rtl="0">
              <a:spcBef>
                <a:spcPts val="0"/>
              </a:spcBef>
              <a:spcAft>
                <a:spcPts val="0"/>
              </a:spcAft>
              <a:buSzPts val="1400"/>
              <a:buNone/>
              <a:defRPr sz="1800"/>
            </a:lvl9pPr>
          </a:lstStyle>
          <a:p>
            <a:endParaRPr/>
          </a:p>
        </p:txBody>
      </p:sp>
      <p:sp>
        <p:nvSpPr>
          <p:cNvPr id="101" name="Google Shape;101;p17"/>
          <p:cNvSpPr txBox="1">
            <a:spLocks noGrp="1"/>
          </p:cNvSpPr>
          <p:nvPr>
            <p:ph type="body" idx="1"/>
          </p:nvPr>
        </p:nvSpPr>
        <p:spPr>
          <a:xfrm>
            <a:off x="457200" y="1600200"/>
            <a:ext cx="8229600" cy="4525963"/>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02" name="Google Shape;102;p17"/>
          <p:cNvSpPr txBox="1">
            <a:spLocks noGrp="1"/>
          </p:cNvSpPr>
          <p:nvPr>
            <p:ph type="dt" idx="10"/>
          </p:nvPr>
        </p:nvSpPr>
        <p:spPr>
          <a:xfrm>
            <a:off x="457200" y="6356350"/>
            <a:ext cx="2133599" cy="365125"/>
          </a:xfrm>
          <a:prstGeom prst="rect">
            <a:avLst/>
          </a:prstGeom>
          <a:noFill/>
          <a:ln>
            <a:noFill/>
          </a:ln>
        </p:spPr>
        <p:txBody>
          <a:bodyPr spcFirstLastPara="1" wrap="square" lIns="91425" tIns="91425" rIns="91425" bIns="91425" anchor="ctr" anchorCtr="0">
            <a:noAutofit/>
          </a:bodyPr>
          <a:lstStyle>
            <a:lvl1pPr marR="0" lvl="0" algn="l"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7"/>
          <p:cNvSpPr txBox="1">
            <a:spLocks noGrp="1"/>
          </p:cNvSpPr>
          <p:nvPr>
            <p:ph type="ftr" idx="11"/>
          </p:nvPr>
        </p:nvSpPr>
        <p:spPr>
          <a:xfrm>
            <a:off x="3124200" y="6356350"/>
            <a:ext cx="2895600" cy="365125"/>
          </a:xfrm>
          <a:prstGeom prst="rect">
            <a:avLst/>
          </a:prstGeom>
          <a:noFill/>
          <a:ln>
            <a:noFill/>
          </a:ln>
        </p:spPr>
        <p:txBody>
          <a:bodyPr spcFirstLastPara="1" wrap="square" lIns="91425" tIns="91425" rIns="91425" bIns="91425" anchor="ctr" anchorCtr="0">
            <a:noAutofit/>
          </a:bodyPr>
          <a:lstStyle>
            <a:lvl1pPr marR="0" lvl="0" algn="ctr" rtl="0">
              <a:lnSpc>
                <a:spcPct val="100000"/>
              </a:lnSpc>
              <a:spcBef>
                <a:spcPts val="0"/>
              </a:spcBef>
              <a:spcAft>
                <a:spcPts val="0"/>
              </a:spcAft>
              <a:buClr>
                <a:srgbClr val="888888"/>
              </a:buClr>
              <a:buSzPts val="1200"/>
              <a:buFont typeface="Calibri"/>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8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17"/>
          <p:cNvSpPr txBox="1">
            <a:spLocks noGrp="1"/>
          </p:cNvSpPr>
          <p:nvPr>
            <p:ph type="sldNum" idx="12"/>
          </p:nvPr>
        </p:nvSpPr>
        <p:spPr>
          <a:xfrm>
            <a:off x="6553200" y="6356350"/>
            <a:ext cx="213359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300"/>
              <a:buFont typeface="Calibri"/>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
          <p:cNvSpPr/>
          <p:nvPr/>
        </p:nvSpPr>
        <p:spPr>
          <a:xfrm>
            <a:off x="0" y="0"/>
            <a:ext cx="9141711"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114" name="Google Shape;114;p1"/>
          <p:cNvGrpSpPr/>
          <p:nvPr/>
        </p:nvGrpSpPr>
        <p:grpSpPr>
          <a:xfrm>
            <a:off x="0" y="0"/>
            <a:ext cx="9141714" cy="6858000"/>
            <a:chOff x="651279" y="598259"/>
            <a:chExt cx="10889442" cy="5680742"/>
          </a:xfrm>
        </p:grpSpPr>
        <p:sp>
          <p:nvSpPr>
            <p:cNvPr id="115" name="Google Shape;115;p1"/>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 name="Google Shape;116;p1"/>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grpSp>
        <p:nvGrpSpPr>
          <p:cNvPr id="117" name="Google Shape;117;p1"/>
          <p:cNvGrpSpPr/>
          <p:nvPr/>
        </p:nvGrpSpPr>
        <p:grpSpPr>
          <a:xfrm>
            <a:off x="0" y="0"/>
            <a:ext cx="9141717" cy="6858000"/>
            <a:chOff x="0" y="0"/>
            <a:chExt cx="12188952" cy="6858000"/>
          </a:xfrm>
        </p:grpSpPr>
        <p:sp>
          <p:nvSpPr>
            <p:cNvPr id="118" name="Google Shape;118;p1"/>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9" name="Google Shape;119;p1"/>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0" name="Google Shape;120;p1"/>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1" name="Google Shape;121;p1"/>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2" name="Google Shape;122;p1"/>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3" name="Google Shape;123;p1"/>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24" name="Google Shape;124;p1"/>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sp>
        <p:nvSpPr>
          <p:cNvPr id="125" name="Google Shape;125;p1"/>
          <p:cNvSpPr txBox="1">
            <a:spLocks noGrp="1"/>
          </p:cNvSpPr>
          <p:nvPr>
            <p:ph type="ctrTitle"/>
          </p:nvPr>
        </p:nvSpPr>
        <p:spPr>
          <a:xfrm>
            <a:off x="392276" y="264766"/>
            <a:ext cx="3902992" cy="2042382"/>
          </a:xfrm>
          <a:prstGeom prst="rect">
            <a:avLst/>
          </a:prstGeom>
          <a:noFill/>
          <a:ln>
            <a:noFill/>
          </a:ln>
        </p:spPr>
        <p:txBody>
          <a:bodyPr spcFirstLastPara="1" wrap="square" lIns="91425" tIns="45700" rIns="91425" bIns="45700" anchor="b" anchorCtr="0">
            <a:normAutofit fontScale="90000"/>
          </a:bodyPr>
          <a:lstStyle/>
          <a:p>
            <a:pPr marL="0" lvl="0" indent="0" algn="l" rtl="0">
              <a:lnSpc>
                <a:spcPct val="100000"/>
              </a:lnSpc>
              <a:spcBef>
                <a:spcPts val="0"/>
              </a:spcBef>
              <a:spcAft>
                <a:spcPts val="0"/>
              </a:spcAft>
              <a:buSzPct val="100000"/>
              <a:buNone/>
            </a:pPr>
            <a:r>
              <a:rPr lang="en-US" sz="8000" b="0" i="0" u="none" strike="noStrike" cap="none">
                <a:solidFill>
                  <a:schemeClr val="lt1"/>
                </a:solidFill>
                <a:latin typeface="Calibri"/>
                <a:ea typeface="Calibri"/>
                <a:cs typeface="Calibri"/>
                <a:sym typeface="Calibri"/>
              </a:rPr>
              <a:t>Gahanbar</a:t>
            </a:r>
            <a:br>
              <a:rPr lang="en-US" sz="4200" b="0" i="0" u="none" strike="noStrike" cap="none">
                <a:solidFill>
                  <a:schemeClr val="lt1"/>
                </a:solidFill>
                <a:latin typeface="Calibri"/>
                <a:ea typeface="Calibri"/>
                <a:cs typeface="Calibri"/>
                <a:sym typeface="Calibri"/>
              </a:rPr>
            </a:br>
            <a:endParaRPr sz="4200" b="0" i="0" u="none" strike="noStrike" cap="none">
              <a:solidFill>
                <a:schemeClr val="lt1"/>
              </a:solidFill>
              <a:latin typeface="Calibri"/>
              <a:ea typeface="Calibri"/>
              <a:cs typeface="Calibri"/>
              <a:sym typeface="Calibri"/>
            </a:endParaRPr>
          </a:p>
        </p:txBody>
      </p:sp>
      <p:pic>
        <p:nvPicPr>
          <p:cNvPr id="126" name="Google Shape;126;p1" descr="Peytashahem Gahanbar"/>
          <p:cNvPicPr preferRelativeResize="0"/>
          <p:nvPr/>
        </p:nvPicPr>
        <p:blipFill rotWithShape="1">
          <a:blip r:embed="rId3">
            <a:alphaModFix/>
          </a:blip>
          <a:srcRect b="9291"/>
          <a:stretch/>
        </p:blipFill>
        <p:spPr>
          <a:xfrm>
            <a:off x="2732328" y="2209133"/>
            <a:ext cx="5943600" cy="3588868"/>
          </a:xfrm>
          <a:prstGeom prst="rect">
            <a:avLst/>
          </a:prstGeom>
          <a:noFill/>
          <a:ln>
            <a:noFill/>
          </a:ln>
        </p:spPr>
      </p:pic>
      <p:pic>
        <p:nvPicPr>
          <p:cNvPr id="3" name="Picture 2">
            <a:extLst>
              <a:ext uri="{FF2B5EF4-FFF2-40B4-BE49-F238E27FC236}">
                <a16:creationId xmlns:a16="http://schemas.microsoft.com/office/drawing/2014/main" id="{176B54EA-602B-A410-F257-210DE8BA16C7}"/>
              </a:ext>
            </a:extLst>
          </p:cNvPr>
          <p:cNvPicPr>
            <a:picLocks noChangeAspect="1"/>
          </p:cNvPicPr>
          <p:nvPr/>
        </p:nvPicPr>
        <p:blipFill>
          <a:blip r:embed="rId4"/>
          <a:stretch>
            <a:fillRect/>
          </a:stretch>
        </p:blipFill>
        <p:spPr>
          <a:xfrm>
            <a:off x="419203" y="5027012"/>
            <a:ext cx="762066" cy="1409822"/>
          </a:xfrm>
          <a:prstGeom prst="rect">
            <a:avLst/>
          </a:prstGeom>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10"/>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16" name="Google Shape;216;p10"/>
          <p:cNvSpPr/>
          <p:nvPr/>
        </p:nvSpPr>
        <p:spPr>
          <a:xfrm>
            <a:off x="0" y="0"/>
            <a:ext cx="9144000" cy="6858000"/>
          </a:xfrm>
          <a:prstGeom prst="rect">
            <a:avLst/>
          </a:prstGeom>
          <a:gradFill>
            <a:gsLst>
              <a:gs pos="0">
                <a:schemeClr val="accent1"/>
              </a:gs>
              <a:gs pos="100000">
                <a:schemeClr val="accent2"/>
              </a:gs>
            </a:gsLst>
            <a:lin ang="27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17" name="Google Shape;217;p10"/>
          <p:cNvSpPr txBox="1">
            <a:spLocks noGrp="1"/>
          </p:cNvSpPr>
          <p:nvPr>
            <p:ph type="title"/>
          </p:nvPr>
        </p:nvSpPr>
        <p:spPr>
          <a:xfrm>
            <a:off x="1210251" y="543771"/>
            <a:ext cx="6723498" cy="28194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SzPts val="800"/>
              <a:buNone/>
            </a:pPr>
            <a:r>
              <a:rPr lang="en-US" sz="3200">
                <a:solidFill>
                  <a:srgbClr val="FFFFFF"/>
                </a:solidFill>
                <a:latin typeface="Arial"/>
                <a:ea typeface="Arial"/>
                <a:cs typeface="Arial"/>
                <a:sym typeface="Arial"/>
              </a:rPr>
              <a:t>The free and equal sharing of food with everyone, the environment of togetherness, goodwill and sharing - all serve to help build and strengthen the community.</a:t>
            </a:r>
            <a:br>
              <a:rPr lang="en-US" sz="3200" b="0" i="0" u="none" strike="noStrike" cap="none">
                <a:solidFill>
                  <a:srgbClr val="FFFFFF"/>
                </a:solidFill>
                <a:latin typeface="Arial"/>
                <a:ea typeface="Arial"/>
                <a:cs typeface="Arial"/>
                <a:sym typeface="Arial"/>
              </a:rPr>
            </a:br>
            <a:endParaRPr sz="3200" b="0" i="0" u="none" strike="noStrike" cap="none">
              <a:solidFill>
                <a:srgbClr val="FFFFFF"/>
              </a:solidFill>
              <a:latin typeface="Arial"/>
              <a:ea typeface="Arial"/>
              <a:cs typeface="Arial"/>
              <a:sym typeface="Arial"/>
            </a:endParaRPr>
          </a:p>
        </p:txBody>
      </p:sp>
      <p:grpSp>
        <p:nvGrpSpPr>
          <p:cNvPr id="218" name="Google Shape;218;p10"/>
          <p:cNvGrpSpPr/>
          <p:nvPr/>
        </p:nvGrpSpPr>
        <p:grpSpPr>
          <a:xfrm>
            <a:off x="5056374" y="1931746"/>
            <a:ext cx="349094" cy="581432"/>
            <a:chOff x="6741794" y="1931746"/>
            <a:chExt cx="465456" cy="581432"/>
          </a:xfrm>
        </p:grpSpPr>
        <p:sp>
          <p:nvSpPr>
            <p:cNvPr id="219" name="Google Shape;219;p10"/>
            <p:cNvSpPr/>
            <p:nvPr/>
          </p:nvSpPr>
          <p:spPr>
            <a:xfrm>
              <a:off x="6757334" y="1931746"/>
              <a:ext cx="139038" cy="139038"/>
            </a:xfrm>
            <a:custGeom>
              <a:avLst/>
              <a:gdLst/>
              <a:ahLst/>
              <a:cxnLst/>
              <a:rect l="l" t="t" r="r" b="b"/>
              <a:pathLst>
                <a:path w="139038" h="139038" extrusionOk="0">
                  <a:moveTo>
                    <a:pt x="129601" y="60082"/>
                  </a:moveTo>
                  <a:lnTo>
                    <a:pt x="78956" y="60082"/>
                  </a:lnTo>
                  <a:lnTo>
                    <a:pt x="78956" y="9437"/>
                  </a:lnTo>
                  <a:cubicBezTo>
                    <a:pt x="78956" y="4225"/>
                    <a:pt x="74731" y="0"/>
                    <a:pt x="69519" y="0"/>
                  </a:cubicBezTo>
                  <a:cubicBezTo>
                    <a:pt x="64307" y="0"/>
                    <a:pt x="60082" y="4225"/>
                    <a:pt x="60082" y="9437"/>
                  </a:cubicBezTo>
                  <a:lnTo>
                    <a:pt x="60082" y="60082"/>
                  </a:lnTo>
                  <a:lnTo>
                    <a:pt x="9437" y="60082"/>
                  </a:lnTo>
                  <a:cubicBezTo>
                    <a:pt x="4225" y="60082"/>
                    <a:pt x="0" y="64307"/>
                    <a:pt x="0" y="69519"/>
                  </a:cubicBezTo>
                  <a:cubicBezTo>
                    <a:pt x="0" y="74731"/>
                    <a:pt x="4225" y="78956"/>
                    <a:pt x="9437" y="78956"/>
                  </a:cubicBezTo>
                  <a:lnTo>
                    <a:pt x="60082" y="78956"/>
                  </a:lnTo>
                  <a:lnTo>
                    <a:pt x="60082" y="129601"/>
                  </a:lnTo>
                  <a:cubicBezTo>
                    <a:pt x="60082" y="134813"/>
                    <a:pt x="64307" y="139038"/>
                    <a:pt x="69519" y="139038"/>
                  </a:cubicBezTo>
                  <a:cubicBezTo>
                    <a:pt x="74731" y="139038"/>
                    <a:pt x="78956" y="134813"/>
                    <a:pt x="78956" y="129601"/>
                  </a:cubicBezTo>
                  <a:lnTo>
                    <a:pt x="78956" y="78956"/>
                  </a:lnTo>
                  <a:lnTo>
                    <a:pt x="129601" y="78956"/>
                  </a:lnTo>
                  <a:cubicBezTo>
                    <a:pt x="134813" y="78956"/>
                    <a:pt x="139038" y="74731"/>
                    <a:pt x="139038" y="69519"/>
                  </a:cubicBezTo>
                  <a:cubicBezTo>
                    <a:pt x="139038" y="64307"/>
                    <a:pt x="134813" y="60082"/>
                    <a:pt x="129601" y="6008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0" name="Google Shape;220;p10"/>
            <p:cNvSpPr/>
            <p:nvPr/>
          </p:nvSpPr>
          <p:spPr>
            <a:xfrm>
              <a:off x="7116112" y="2141584"/>
              <a:ext cx="91138" cy="91138"/>
            </a:xfrm>
            <a:custGeom>
              <a:avLst/>
              <a:gdLst/>
              <a:ahLst/>
              <a:cxnLst/>
              <a:rect l="l" t="t" r="r" b="b"/>
              <a:pathLst>
                <a:path w="91138" h="91138" extrusionOk="0">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sp>
          <p:nvSpPr>
            <p:cNvPr id="221" name="Google Shape;221;p10"/>
            <p:cNvSpPr/>
            <p:nvPr/>
          </p:nvSpPr>
          <p:spPr>
            <a:xfrm>
              <a:off x="6741794" y="2385465"/>
              <a:ext cx="127713" cy="127713"/>
            </a:xfrm>
            <a:custGeom>
              <a:avLst/>
              <a:gdLst/>
              <a:ahLst/>
              <a:cxnLst/>
              <a:rect l="l" t="t" r="r" b="b"/>
              <a:pathLst>
                <a:path w="127713" h="127713" extrusionOk="0">
                  <a:moveTo>
                    <a:pt x="63857" y="18874"/>
                  </a:moveTo>
                  <a:cubicBezTo>
                    <a:pt x="88700" y="18874"/>
                    <a:pt x="108839" y="39013"/>
                    <a:pt x="108839" y="63857"/>
                  </a:cubicBezTo>
                  <a:cubicBezTo>
                    <a:pt x="108839" y="88700"/>
                    <a:pt x="88700" y="108839"/>
                    <a:pt x="63857" y="108839"/>
                  </a:cubicBezTo>
                  <a:cubicBezTo>
                    <a:pt x="39013" y="108839"/>
                    <a:pt x="18874" y="88700"/>
                    <a:pt x="18874" y="63857"/>
                  </a:cubicBezTo>
                  <a:cubicBezTo>
                    <a:pt x="18898" y="39023"/>
                    <a:pt x="39023" y="18898"/>
                    <a:pt x="63857" y="18874"/>
                  </a:cubicBezTo>
                  <a:moveTo>
                    <a:pt x="63857" y="0"/>
                  </a:moveTo>
                  <a:cubicBezTo>
                    <a:pt x="28590" y="0"/>
                    <a:pt x="0" y="28590"/>
                    <a:pt x="0" y="63857"/>
                  </a:cubicBezTo>
                  <a:cubicBezTo>
                    <a:pt x="0" y="99124"/>
                    <a:pt x="28590" y="127713"/>
                    <a:pt x="63857" y="127713"/>
                  </a:cubicBezTo>
                  <a:cubicBezTo>
                    <a:pt x="99124" y="127713"/>
                    <a:pt x="127713" y="99124"/>
                    <a:pt x="127713" y="63857"/>
                  </a:cubicBezTo>
                  <a:cubicBezTo>
                    <a:pt x="127713" y="28590"/>
                    <a:pt x="99124" y="0"/>
                    <a:pt x="63857" y="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Arial"/>
                <a:ea typeface="Arial"/>
                <a:cs typeface="Arial"/>
                <a:sym typeface="Arial"/>
              </a:endParaRPr>
            </a:p>
          </p:txBody>
        </p:sp>
      </p:grpSp>
      <p:cxnSp>
        <p:nvCxnSpPr>
          <p:cNvPr id="222" name="Google Shape;222;p10"/>
          <p:cNvCxnSpPr/>
          <p:nvPr/>
        </p:nvCxnSpPr>
        <p:spPr>
          <a:xfrm>
            <a:off x="656358" y="3496322"/>
            <a:ext cx="0" cy="3352800"/>
          </a:xfrm>
          <a:prstGeom prst="straightConnector1">
            <a:avLst/>
          </a:prstGeom>
          <a:noFill/>
          <a:ln w="25400" cap="sq" cmpd="sng">
            <a:solidFill>
              <a:srgbClr val="FFFFFF"/>
            </a:solidFill>
            <a:prstDash val="solid"/>
            <a:bevel/>
            <a:headEnd type="none" w="sm" len="sm"/>
            <a:tailEnd type="none" w="sm" len="sm"/>
          </a:ln>
        </p:spPr>
      </p:cxnSp>
      <p:pic>
        <p:nvPicPr>
          <p:cNvPr id="223" name="Google Shape;223;p10" descr="DIVA Magazine - Building a stronger community with the... | Facebook"/>
          <p:cNvPicPr preferRelativeResize="0"/>
          <p:nvPr/>
        </p:nvPicPr>
        <p:blipFill rotWithShape="1">
          <a:blip r:embed="rId3">
            <a:alphaModFix/>
          </a:blip>
          <a:srcRect/>
          <a:stretch/>
        </p:blipFill>
        <p:spPr>
          <a:xfrm>
            <a:off x="2973387" y="3276600"/>
            <a:ext cx="5765602" cy="3041401"/>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0"/>
        <p:cNvGrpSpPr/>
        <p:nvPr/>
      </p:nvGrpSpPr>
      <p:grpSpPr>
        <a:xfrm>
          <a:off x="0" y="0"/>
          <a:ext cx="0" cy="0"/>
          <a:chOff x="0" y="0"/>
          <a:chExt cx="0" cy="0"/>
        </a:xfrm>
      </p:grpSpPr>
      <p:sp>
        <p:nvSpPr>
          <p:cNvPr id="131" name="Google Shape;131;p2"/>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2" name="Google Shape;132;p2"/>
          <p:cNvSpPr/>
          <p:nvPr/>
        </p:nvSpPr>
        <p:spPr>
          <a:xfrm>
            <a:off x="411479" y="347471"/>
            <a:ext cx="8325612" cy="1801368"/>
          </a:xfrm>
          <a:prstGeom prst="rect">
            <a:avLst/>
          </a:prstGeom>
          <a:solidFill>
            <a:srgbClr val="3F3F3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3" name="Google Shape;133;p2"/>
          <p:cNvSpPr txBox="1">
            <a:spLocks noGrp="1"/>
          </p:cNvSpPr>
          <p:nvPr>
            <p:ph type="title"/>
          </p:nvPr>
        </p:nvSpPr>
        <p:spPr>
          <a:xfrm>
            <a:off x="628650" y="585216"/>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100"/>
              <a:buNone/>
            </a:pPr>
            <a:r>
              <a:rPr lang="en-US" b="0" i="0" u="none" strike="noStrike" cap="none">
                <a:solidFill>
                  <a:schemeClr val="lt1"/>
                </a:solidFill>
                <a:latin typeface="Arial"/>
                <a:ea typeface="Arial"/>
                <a:cs typeface="Arial"/>
                <a:sym typeface="Arial"/>
              </a:rPr>
              <a:t>Gahanbar</a:t>
            </a:r>
            <a:endParaRPr/>
          </a:p>
        </p:txBody>
      </p:sp>
      <p:pic>
        <p:nvPicPr>
          <p:cNvPr id="134" name="Google Shape;134;p2"/>
          <p:cNvPicPr preferRelativeResize="0"/>
          <p:nvPr/>
        </p:nvPicPr>
        <p:blipFill rotWithShape="1">
          <a:blip r:embed="rId3">
            <a:alphaModFix/>
          </a:blip>
          <a:srcRect l="7146" r="7818"/>
          <a:stretch/>
        </p:blipFill>
        <p:spPr>
          <a:xfrm>
            <a:off x="630936" y="2516777"/>
            <a:ext cx="4677156" cy="3660185"/>
          </a:xfrm>
          <a:prstGeom prst="rect">
            <a:avLst/>
          </a:prstGeom>
          <a:noFill/>
          <a:ln>
            <a:noFill/>
          </a:ln>
        </p:spPr>
      </p:pic>
      <p:sp>
        <p:nvSpPr>
          <p:cNvPr id="135" name="Google Shape;135;p2"/>
          <p:cNvSpPr/>
          <p:nvPr/>
        </p:nvSpPr>
        <p:spPr>
          <a:xfrm>
            <a:off x="5660136" y="2516777"/>
            <a:ext cx="2852928" cy="3660185"/>
          </a:xfrm>
          <a:prstGeom prst="rect">
            <a:avLst/>
          </a:prstGeom>
          <a:noFill/>
          <a:ln>
            <a:noFill/>
          </a:ln>
        </p:spPr>
        <p:txBody>
          <a:bodyPr spcFirstLastPara="1" wrap="square" lIns="91425" tIns="45700" rIns="91425" bIns="45700" anchor="ctr" anchorCtr="0">
            <a:normAutofit/>
          </a:bodyPr>
          <a:lstStyle/>
          <a:p>
            <a:pPr marL="457200" marR="0" lvl="1" indent="-228600" algn="l" rtl="0">
              <a:lnSpc>
                <a:spcPct val="90000"/>
              </a:lnSpc>
              <a:spcBef>
                <a:spcPts val="0"/>
              </a:spcBef>
              <a:spcAft>
                <a:spcPts val="0"/>
              </a:spcAft>
              <a:buClr>
                <a:schemeClr val="dk1"/>
              </a:buClr>
              <a:buSzPts val="450"/>
              <a:buFont typeface="Arial"/>
              <a:buChar char="•"/>
            </a:pPr>
            <a:r>
              <a:rPr lang="en-US" sz="1800" b="0" i="1" u="none" strike="noStrike" cap="none">
                <a:solidFill>
                  <a:schemeClr val="dk1"/>
                </a:solidFill>
                <a:latin typeface="Arial"/>
                <a:ea typeface="Arial"/>
                <a:cs typeface="Arial"/>
                <a:sym typeface="Arial"/>
              </a:rPr>
              <a:t>Gahanbar</a:t>
            </a:r>
            <a:r>
              <a:rPr lang="en-US" sz="1800" b="0" i="0" u="none" strike="noStrike" cap="none">
                <a:solidFill>
                  <a:schemeClr val="dk1"/>
                </a:solidFill>
                <a:latin typeface="Arial"/>
                <a:ea typeface="Arial"/>
                <a:cs typeface="Arial"/>
                <a:sym typeface="Arial"/>
              </a:rPr>
              <a:t> is a ceremony held 6 times each year where anyone can come eat and is a community gathering. In these occasions , we gather, we enjoy, we pray to Ahura Mazda , we offer donations, and we cherish the memories of great people.</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3"/>
          <p:cNvSpPr/>
          <p:nvPr/>
        </p:nvSpPr>
        <p:spPr>
          <a:xfrm>
            <a:off x="0" y="0"/>
            <a:ext cx="9144000" cy="6858000"/>
          </a:xfrm>
          <a:prstGeom prst="rect">
            <a:avLst/>
          </a:prstGeom>
          <a:solidFill>
            <a:srgbClr val="4E647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41" name="Google Shape;141;p3"/>
          <p:cNvSpPr/>
          <p:nvPr/>
        </p:nvSpPr>
        <p:spPr>
          <a:xfrm>
            <a:off x="175260" y="228036"/>
            <a:ext cx="8793480" cy="6377939"/>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3"/>
          <p:cNvSpPr txBox="1">
            <a:spLocks noGrp="1"/>
          </p:cNvSpPr>
          <p:nvPr>
            <p:ph type="body" idx="1"/>
          </p:nvPr>
        </p:nvSpPr>
        <p:spPr>
          <a:xfrm>
            <a:off x="653415" y="2248823"/>
            <a:ext cx="4504644" cy="3928139"/>
          </a:xfrm>
          <a:prstGeom prst="rect">
            <a:avLst/>
          </a:prstGeom>
          <a:noFill/>
          <a:ln>
            <a:noFill/>
          </a:ln>
        </p:spPr>
        <p:txBody>
          <a:bodyPr spcFirstLastPara="1" wrap="square" lIns="91425" tIns="45700" rIns="91425" bIns="45700" anchor="t" anchorCtr="0">
            <a:normAutofit/>
          </a:bodyPr>
          <a:lstStyle/>
          <a:p>
            <a:pPr marL="342900" marR="0" lvl="0" indent="-225425" algn="l" rtl="0">
              <a:lnSpc>
                <a:spcPct val="100000"/>
              </a:lnSpc>
              <a:spcBef>
                <a:spcPts val="0"/>
              </a:spcBef>
              <a:spcAft>
                <a:spcPts val="0"/>
              </a:spcAft>
              <a:buClr>
                <a:schemeClr val="dk1"/>
              </a:buClr>
              <a:buSzPts val="2100"/>
              <a:buFont typeface="Arial"/>
              <a:buNone/>
            </a:pPr>
            <a:r>
              <a:rPr lang="en-US" sz="2100" dirty="0" err="1">
                <a:solidFill>
                  <a:srgbClr val="4E1C90"/>
                </a:solidFill>
                <a:latin typeface="Calibri"/>
                <a:ea typeface="Calibri"/>
                <a:cs typeface="Calibri"/>
                <a:sym typeface="Calibri"/>
              </a:rPr>
              <a:t>Gahanbars</a:t>
            </a:r>
            <a:r>
              <a:rPr lang="en-US" sz="2100" dirty="0">
                <a:solidFill>
                  <a:srgbClr val="4E1C90"/>
                </a:solidFill>
                <a:latin typeface="Calibri"/>
                <a:ea typeface="Calibri"/>
                <a:cs typeface="Calibri"/>
                <a:sym typeface="Calibri"/>
              </a:rPr>
              <a:t> are six seasonal thanksgiving festivals when Zoroastrians assemble to eat and share food communally. They are joyous occasions at which rich and poor meet, new friendships are formed, and old disputes resolved. </a:t>
            </a:r>
            <a:endParaRPr sz="2100" b="0" i="0" u="none" strike="noStrike" cap="none" dirty="0">
              <a:solidFill>
                <a:srgbClr val="4E1C90"/>
              </a:solidFill>
              <a:latin typeface="Calibri"/>
              <a:ea typeface="Calibri"/>
              <a:cs typeface="Calibri"/>
              <a:sym typeface="Calibri"/>
            </a:endParaRPr>
          </a:p>
          <a:p>
            <a:pPr marL="342900" marR="0" lvl="0" indent="-154940" algn="l" rtl="0">
              <a:lnSpc>
                <a:spcPct val="100000"/>
              </a:lnSpc>
              <a:spcBef>
                <a:spcPts val="592"/>
              </a:spcBef>
              <a:spcAft>
                <a:spcPts val="0"/>
              </a:spcAft>
              <a:buClr>
                <a:schemeClr val="dk1"/>
              </a:buClr>
              <a:buSzPts val="2100"/>
              <a:buFont typeface="Arial"/>
              <a:buNone/>
            </a:pPr>
            <a:endParaRPr sz="2100" b="0" i="0" u="none" strike="noStrike" cap="none" dirty="0">
              <a:solidFill>
                <a:srgbClr val="4E647D"/>
              </a:solidFill>
              <a:latin typeface="Calibri"/>
              <a:ea typeface="Calibri"/>
              <a:cs typeface="Calibri"/>
              <a:sym typeface="Calibri"/>
            </a:endParaRPr>
          </a:p>
        </p:txBody>
      </p:sp>
      <p:sp>
        <p:nvSpPr>
          <p:cNvPr id="143" name="Google Shape;143;p3"/>
          <p:cNvSpPr/>
          <p:nvPr/>
        </p:nvSpPr>
        <p:spPr>
          <a:xfrm>
            <a:off x="5520349" y="699706"/>
            <a:ext cx="3086100" cy="5477256"/>
          </a:xfrm>
          <a:prstGeom prst="rect">
            <a:avLst/>
          </a:prstGeom>
          <a:solidFill>
            <a:srgbClr val="FFFFFF"/>
          </a:solidFill>
          <a:ln w="15875" cap="flat" cmpd="sng">
            <a:solidFill>
              <a:srgbClr val="4E647D"/>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44" name="Google Shape;144;p3" descr="Gahambar, Gahanbar, Ghambar - Zoroastrian Festivals"/>
          <p:cNvPicPr preferRelativeResize="0"/>
          <p:nvPr/>
        </p:nvPicPr>
        <p:blipFill rotWithShape="1">
          <a:blip r:embed="rId3">
            <a:alphaModFix/>
          </a:blip>
          <a:srcRect r="12454" b="1"/>
          <a:stretch/>
        </p:blipFill>
        <p:spPr>
          <a:xfrm>
            <a:off x="5642869" y="862763"/>
            <a:ext cx="2841061" cy="5151142"/>
          </a:xfrm>
          <a:prstGeom prst="rect">
            <a:avLst/>
          </a:prstGeom>
          <a:noFill/>
          <a:ln>
            <a:noFill/>
          </a:ln>
        </p:spPr>
      </p:pic>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8"/>
        <p:cNvGrpSpPr/>
        <p:nvPr/>
      </p:nvGrpSpPr>
      <p:grpSpPr>
        <a:xfrm>
          <a:off x="0" y="0"/>
          <a:ext cx="0" cy="0"/>
          <a:chOff x="0" y="0"/>
          <a:chExt cx="0" cy="0"/>
        </a:xfrm>
      </p:grpSpPr>
      <p:pic>
        <p:nvPicPr>
          <p:cNvPr id="149" name="Google Shape;149;p4" descr="Free photo: Harvest time - Autumn, Natural, Turning - Free Download - Jooinn"/>
          <p:cNvPicPr preferRelativeResize="0"/>
          <p:nvPr/>
        </p:nvPicPr>
        <p:blipFill rotWithShape="1">
          <a:blip r:embed="rId3">
            <a:alphaModFix/>
          </a:blip>
          <a:srcRect t="3870" b="23988"/>
          <a:stretch/>
        </p:blipFill>
        <p:spPr>
          <a:xfrm>
            <a:off x="20" y="10"/>
            <a:ext cx="9143980" cy="3710603"/>
          </a:xfrm>
          <a:custGeom>
            <a:avLst/>
            <a:gdLst/>
            <a:ahLst/>
            <a:cxnLst/>
            <a:rect l="l" t="t" r="r" b="b"/>
            <a:pathLst>
              <a:path w="12192000" h="3692092" extrusionOk="0">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a:ln>
            <a:noFill/>
          </a:ln>
        </p:spPr>
      </p:pic>
      <p:sp>
        <p:nvSpPr>
          <p:cNvPr id="150" name="Google Shape;150;p4"/>
          <p:cNvSpPr txBox="1">
            <a:spLocks noGrp="1"/>
          </p:cNvSpPr>
          <p:nvPr>
            <p:ph type="body" idx="1"/>
          </p:nvPr>
        </p:nvSpPr>
        <p:spPr>
          <a:xfrm>
            <a:off x="3167986" y="3752850"/>
            <a:ext cx="5614060" cy="2452687"/>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3200"/>
              <a:buNone/>
            </a:pPr>
            <a:r>
              <a:rPr lang="en-US">
                <a:latin typeface="Calibri"/>
                <a:ea typeface="Calibri"/>
                <a:cs typeface="Calibri"/>
                <a:sym typeface="Calibri"/>
              </a:rPr>
              <a:t>Some derive Gahanbar from gah-anbar meaning time-gathering, the time for gathering (food and people) or assembly-time.</a:t>
            </a:r>
            <a:endParaRPr b="0" i="0" u="none" strike="noStrike" cap="none">
              <a:latin typeface="Calibri"/>
              <a:ea typeface="Calibri"/>
              <a:cs typeface="Calibri"/>
              <a:sym typeface="Calibri"/>
            </a:endParaRP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4"/>
        <p:cNvGrpSpPr/>
        <p:nvPr/>
      </p:nvGrpSpPr>
      <p:grpSpPr>
        <a:xfrm>
          <a:off x="0" y="0"/>
          <a:ext cx="0" cy="0"/>
          <a:chOff x="0" y="0"/>
          <a:chExt cx="0" cy="0"/>
        </a:xfrm>
      </p:grpSpPr>
      <p:sp>
        <p:nvSpPr>
          <p:cNvPr id="155" name="Google Shape;155;p5"/>
          <p:cNvSpPr/>
          <p:nvPr/>
        </p:nvSpPr>
        <p:spPr>
          <a:xfrm>
            <a:off x="1" y="0"/>
            <a:ext cx="6483095" cy="6858000"/>
          </a:xfrm>
          <a:prstGeom prst="rect">
            <a:avLst/>
          </a:prstGeom>
          <a:gradFill>
            <a:gsLst>
              <a:gs pos="0">
                <a:srgbClr val="4F81BD">
                  <a:alpha val="71764"/>
                </a:srgbClr>
              </a:gs>
              <a:gs pos="25000">
                <a:srgbClr val="4F81BD">
                  <a:alpha val="54901"/>
                </a:srgbClr>
              </a:gs>
              <a:gs pos="94000">
                <a:srgbClr val="17365D">
                  <a:alpha val="89803"/>
                </a:srgbClr>
              </a:gs>
              <a:gs pos="100000">
                <a:srgbClr val="17365D">
                  <a:alpha val="89803"/>
                </a:srgbClr>
              </a:gs>
            </a:gsLst>
            <a:lin ang="4200000"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156" name="Google Shape;156;p5"/>
          <p:cNvPicPr preferRelativeResize="0"/>
          <p:nvPr/>
        </p:nvPicPr>
        <p:blipFill rotWithShape="1">
          <a:blip r:embed="rId3">
            <a:alphaModFix/>
          </a:blip>
          <a:srcRect l="25000"/>
          <a:stretch/>
        </p:blipFill>
        <p:spPr>
          <a:xfrm flipH="1">
            <a:off x="0" y="0"/>
            <a:ext cx="9143999" cy="6858000"/>
          </a:xfrm>
          <a:prstGeom prst="rect">
            <a:avLst/>
          </a:prstGeom>
          <a:noFill/>
          <a:ln>
            <a:noFill/>
          </a:ln>
        </p:spPr>
      </p:pic>
      <p:sp>
        <p:nvSpPr>
          <p:cNvPr id="157" name="Google Shape;157;p5"/>
          <p:cNvSpPr/>
          <p:nvPr/>
        </p:nvSpPr>
        <p:spPr>
          <a:xfrm>
            <a:off x="7751" y="4199595"/>
            <a:ext cx="3177287" cy="2650864"/>
          </a:xfrm>
          <a:custGeom>
            <a:avLst/>
            <a:gdLst/>
            <a:ahLst/>
            <a:cxnLst/>
            <a:rect l="l" t="t" r="r" b="b"/>
            <a:pathLst>
              <a:path w="3242130" h="2704964" extrusionOk="0">
                <a:moveTo>
                  <a:pt x="1465277" y="0"/>
                </a:moveTo>
                <a:cubicBezTo>
                  <a:pt x="2446606" y="0"/>
                  <a:pt x="3242130" y="795524"/>
                  <a:pt x="3242130" y="1776853"/>
                </a:cubicBezTo>
                <a:cubicBezTo>
                  <a:pt x="3242130" y="2083519"/>
                  <a:pt x="3164442" y="2372039"/>
                  <a:pt x="3027674" y="2623807"/>
                </a:cubicBezTo>
                <a:lnTo>
                  <a:pt x="2978369" y="2704964"/>
                </a:lnTo>
                <a:lnTo>
                  <a:pt x="0" y="2704964"/>
                </a:lnTo>
                <a:lnTo>
                  <a:pt x="0" y="772542"/>
                </a:lnTo>
                <a:lnTo>
                  <a:pt x="94171" y="646610"/>
                </a:lnTo>
                <a:cubicBezTo>
                  <a:pt x="420072" y="251709"/>
                  <a:pt x="913280" y="0"/>
                  <a:pt x="1465277" y="0"/>
                </a:cubicBezTo>
                <a:close/>
              </a:path>
            </a:pathLst>
          </a:custGeom>
          <a:solidFill>
            <a:srgbClr val="FFFFFF"/>
          </a:solidFill>
          <a:ln w="25400" cap="flat" cmpd="sng">
            <a:solidFill>
              <a:srgbClr val="B7CC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58" name="Google Shape;158;p5"/>
          <p:cNvSpPr/>
          <p:nvPr/>
        </p:nvSpPr>
        <p:spPr>
          <a:xfrm>
            <a:off x="3383391" y="2872080"/>
            <a:ext cx="2788232" cy="2788232"/>
          </a:xfrm>
          <a:prstGeom prst="ellipse">
            <a:avLst/>
          </a:prstGeom>
          <a:solidFill>
            <a:srgbClr val="FFFFFF"/>
          </a:solidFill>
          <a:ln w="25400" cap="flat" cmpd="sng">
            <a:solidFill>
              <a:srgbClr val="B7CC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sp>
        <p:nvSpPr>
          <p:cNvPr id="159" name="Google Shape;159;p5"/>
          <p:cNvSpPr/>
          <p:nvPr/>
        </p:nvSpPr>
        <p:spPr>
          <a:xfrm>
            <a:off x="1" y="0"/>
            <a:ext cx="4090922" cy="3465907"/>
          </a:xfrm>
          <a:custGeom>
            <a:avLst/>
            <a:gdLst/>
            <a:ahLst/>
            <a:cxnLst/>
            <a:rect l="l" t="t" r="r" b="b"/>
            <a:pathLst>
              <a:path w="4090921" h="3465906" extrusionOk="0">
                <a:moveTo>
                  <a:pt x="0" y="0"/>
                </a:moveTo>
                <a:lnTo>
                  <a:pt x="3746474" y="0"/>
                </a:lnTo>
                <a:lnTo>
                  <a:pt x="3817144" y="116327"/>
                </a:lnTo>
                <a:cubicBezTo>
                  <a:pt x="3991744" y="437737"/>
                  <a:pt x="4090921" y="806065"/>
                  <a:pt x="4090921" y="1197557"/>
                </a:cubicBezTo>
                <a:cubicBezTo>
                  <a:pt x="4090921" y="2450332"/>
                  <a:pt x="3075348" y="3465906"/>
                  <a:pt x="1822572" y="3465906"/>
                </a:cubicBezTo>
                <a:cubicBezTo>
                  <a:pt x="1117886" y="3465906"/>
                  <a:pt x="488252" y="3144572"/>
                  <a:pt x="72204" y="2640438"/>
                </a:cubicBezTo>
                <a:lnTo>
                  <a:pt x="0" y="2543882"/>
                </a:lnTo>
                <a:close/>
              </a:path>
            </a:pathLst>
          </a:custGeom>
          <a:solidFill>
            <a:srgbClr val="FFFFFF"/>
          </a:solidFill>
          <a:ln w="25400" cap="flat" cmpd="sng">
            <a:solidFill>
              <a:srgbClr val="B7CCE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pic>
        <p:nvPicPr>
          <p:cNvPr id="160" name="Google Shape;160;p5" descr="Gahambar, Gahanbar, Ghambar - Zoroastrian Festivals"/>
          <p:cNvPicPr preferRelativeResize="0"/>
          <p:nvPr/>
        </p:nvPicPr>
        <p:blipFill rotWithShape="1">
          <a:blip r:embed="rId4">
            <a:alphaModFix/>
          </a:blip>
          <a:srcRect l="20920"/>
          <a:stretch/>
        </p:blipFill>
        <p:spPr>
          <a:xfrm>
            <a:off x="459146" y="142837"/>
            <a:ext cx="2860582" cy="2407167"/>
          </a:xfrm>
          <a:prstGeom prst="rect">
            <a:avLst/>
          </a:prstGeom>
          <a:noFill/>
          <a:ln>
            <a:noFill/>
          </a:ln>
        </p:spPr>
      </p:pic>
      <p:pic>
        <p:nvPicPr>
          <p:cNvPr id="161" name="Google Shape;161;p5" descr="Gahambar, Gahanbar, Ghambar - Zoroastrian Festivals"/>
          <p:cNvPicPr preferRelativeResize="0"/>
          <p:nvPr/>
        </p:nvPicPr>
        <p:blipFill rotWithShape="1">
          <a:blip r:embed="rId5">
            <a:alphaModFix/>
          </a:blip>
          <a:srcRect l="11131" r="7755" b="-4"/>
          <a:stretch/>
        </p:blipFill>
        <p:spPr>
          <a:xfrm>
            <a:off x="300104" y="4802657"/>
            <a:ext cx="2319279" cy="1915839"/>
          </a:xfrm>
          <a:prstGeom prst="rect">
            <a:avLst/>
          </a:prstGeom>
          <a:noFill/>
          <a:ln>
            <a:noFill/>
          </a:ln>
        </p:spPr>
      </p:pic>
      <p:pic>
        <p:nvPicPr>
          <p:cNvPr id="162" name="Google Shape;162;p5" descr="Competitions"/>
          <p:cNvPicPr preferRelativeResize="0"/>
          <p:nvPr/>
        </p:nvPicPr>
        <p:blipFill rotWithShape="1">
          <a:blip r:embed="rId6">
            <a:alphaModFix/>
          </a:blip>
          <a:srcRect t="4815" r="1" b="33185"/>
          <a:stretch/>
        </p:blipFill>
        <p:spPr>
          <a:xfrm>
            <a:off x="3830637" y="3327124"/>
            <a:ext cx="1890894" cy="1890913"/>
          </a:xfrm>
          <a:prstGeom prst="rect">
            <a:avLst/>
          </a:prstGeom>
          <a:noFill/>
          <a:ln>
            <a:noFill/>
          </a:ln>
        </p:spPr>
      </p:pic>
      <p:sp>
        <p:nvSpPr>
          <p:cNvPr id="163" name="Google Shape;163;p5"/>
          <p:cNvSpPr/>
          <p:nvPr/>
        </p:nvSpPr>
        <p:spPr>
          <a:xfrm>
            <a:off x="4953000" y="609600"/>
            <a:ext cx="3250101" cy="2170880"/>
          </a:xfrm>
          <a:prstGeom prst="rect">
            <a:avLst/>
          </a:prstGeom>
          <a:noFill/>
          <a:ln>
            <a:noFill/>
          </a:ln>
        </p:spPr>
        <p:txBody>
          <a:bodyPr spcFirstLastPara="1" wrap="square" lIns="91425" tIns="45700" rIns="91425" bIns="45700" anchor="ctr" anchorCtr="0">
            <a:normAutofit/>
          </a:bodyPr>
          <a:lstStyle/>
          <a:p>
            <a:pPr marL="114300" marR="0" lvl="0" indent="0" algn="l" rtl="0">
              <a:lnSpc>
                <a:spcPct val="90000"/>
              </a:lnSpc>
              <a:spcBef>
                <a:spcPts val="0"/>
              </a:spcBef>
              <a:spcAft>
                <a:spcPts val="0"/>
              </a:spcAft>
              <a:buClr>
                <a:srgbClr val="000000"/>
              </a:buClr>
              <a:buSzPts val="500"/>
              <a:buFont typeface="Arial"/>
              <a:buNone/>
            </a:pPr>
            <a:r>
              <a:rPr lang="en-US" sz="2000" b="0" i="0" u="none" strike="noStrike" cap="none">
                <a:solidFill>
                  <a:srgbClr val="000000"/>
                </a:solidFill>
                <a:latin typeface="Arial"/>
                <a:ea typeface="Arial"/>
                <a:cs typeface="Arial"/>
                <a:sym typeface="Arial"/>
              </a:rPr>
              <a:t>Many community members volunteer to prepare the food, prepare for the occasion and serve the meals - without regard to status.</a:t>
            </a:r>
            <a:endParaRPr sz="2000" b="1" i="1" u="none" strike="noStrike" cap="none">
              <a:solidFill>
                <a:srgbClr val="000000"/>
              </a:solidFill>
              <a:latin typeface="Arial"/>
              <a:ea typeface="Arial"/>
              <a:cs typeface="Arial"/>
              <a:sym typeface="Arial"/>
            </a:endParaRP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7"/>
        <p:cNvGrpSpPr/>
        <p:nvPr/>
      </p:nvGrpSpPr>
      <p:grpSpPr>
        <a:xfrm>
          <a:off x="0" y="0"/>
          <a:ext cx="0" cy="0"/>
          <a:chOff x="0" y="0"/>
          <a:chExt cx="0" cy="0"/>
        </a:xfrm>
      </p:grpSpPr>
      <p:sp>
        <p:nvSpPr>
          <p:cNvPr id="168" name="Google Shape;168;p6"/>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69" name="Google Shape;169;p6" descr="Gahanbar"/>
          <p:cNvPicPr preferRelativeResize="0"/>
          <p:nvPr/>
        </p:nvPicPr>
        <p:blipFill rotWithShape="1">
          <a:blip r:embed="rId3">
            <a:alphaModFix/>
          </a:blip>
          <a:srcRect r="-2" b="1369"/>
          <a:stretch/>
        </p:blipFill>
        <p:spPr>
          <a:xfrm>
            <a:off x="3662268" y="10"/>
            <a:ext cx="5481732" cy="3364982"/>
          </a:xfrm>
          <a:custGeom>
            <a:avLst/>
            <a:gdLst/>
            <a:ahLst/>
            <a:cxnLst/>
            <a:rect l="l" t="t" r="r" b="b"/>
            <a:pathLst>
              <a:path w="7308975" h="3364992" extrusionOk="0">
                <a:moveTo>
                  <a:pt x="0" y="0"/>
                </a:moveTo>
                <a:lnTo>
                  <a:pt x="7308975" y="0"/>
                </a:lnTo>
                <a:lnTo>
                  <a:pt x="7308975" y="3364992"/>
                </a:lnTo>
                <a:lnTo>
                  <a:pt x="1210305" y="3364992"/>
                </a:lnTo>
                <a:lnTo>
                  <a:pt x="1192705" y="2943200"/>
                </a:lnTo>
                <a:cubicBezTo>
                  <a:pt x="1098874" y="1825108"/>
                  <a:pt x="684692" y="821621"/>
                  <a:pt x="62981" y="69271"/>
                </a:cubicBezTo>
                <a:close/>
              </a:path>
            </a:pathLst>
          </a:custGeom>
          <a:noFill/>
          <a:ln>
            <a:noFill/>
          </a:ln>
        </p:spPr>
      </p:pic>
      <p:pic>
        <p:nvPicPr>
          <p:cNvPr id="170" name="Google Shape;170;p6" descr="A picture containing food, snack food&#10;&#10;Description automatically generated"/>
          <p:cNvPicPr preferRelativeResize="0"/>
          <p:nvPr/>
        </p:nvPicPr>
        <p:blipFill rotWithShape="1">
          <a:blip r:embed="rId4">
            <a:alphaModFix/>
          </a:blip>
          <a:srcRect l="20471" r="6221" b="-2"/>
          <a:stretch/>
        </p:blipFill>
        <p:spPr>
          <a:xfrm>
            <a:off x="3662268" y="3493008"/>
            <a:ext cx="5481732" cy="3364992"/>
          </a:xfrm>
          <a:custGeom>
            <a:avLst/>
            <a:gdLst/>
            <a:ahLst/>
            <a:cxnLst/>
            <a:rect l="l" t="t" r="r" b="b"/>
            <a:pathLst>
              <a:path w="7308975" h="3364992" extrusionOk="0">
                <a:moveTo>
                  <a:pt x="1210305" y="0"/>
                </a:moveTo>
                <a:lnTo>
                  <a:pt x="7308975" y="0"/>
                </a:lnTo>
                <a:lnTo>
                  <a:pt x="7308975" y="3364992"/>
                </a:lnTo>
                <a:lnTo>
                  <a:pt x="0" y="3364992"/>
                </a:lnTo>
                <a:lnTo>
                  <a:pt x="62981" y="3295722"/>
                </a:lnTo>
                <a:cubicBezTo>
                  <a:pt x="684692" y="2543371"/>
                  <a:pt x="1098874" y="1539884"/>
                  <a:pt x="1192705" y="421793"/>
                </a:cubicBezTo>
                <a:close/>
              </a:path>
            </a:pathLst>
          </a:custGeom>
          <a:noFill/>
          <a:ln>
            <a:noFill/>
          </a:ln>
        </p:spPr>
      </p:pic>
      <p:sp>
        <p:nvSpPr>
          <p:cNvPr id="171" name="Google Shape;171;p6"/>
          <p:cNvSpPr/>
          <p:nvPr/>
        </p:nvSpPr>
        <p:spPr>
          <a:xfrm>
            <a:off x="0" y="0"/>
            <a:ext cx="4572000" cy="6858000"/>
          </a:xfrm>
          <a:custGeom>
            <a:avLst/>
            <a:gdLst/>
            <a:ahLst/>
            <a:cxnLst/>
            <a:rect l="l" t="t" r="r" b="b"/>
            <a:pathLst>
              <a:path w="6096001" h="6858000" extrusionOk="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solidFill>
            <a:schemeClr val="lt1"/>
          </a:solidFill>
          <a:ln w="9525" cap="flat" cmpd="sng">
            <a:solidFill>
              <a:srgbClr val="EFEFEF"/>
            </a:solidFill>
            <a:prstDash val="solid"/>
            <a:round/>
            <a:headEnd type="none" w="sm" len="sm"/>
            <a:tailEnd type="none" w="sm" len="sm"/>
          </a:ln>
          <a:effectLst>
            <a:outerShdw blurRad="50800" dist="38100" algn="l" rotWithShape="0">
              <a:srgbClr val="D8D8D8">
                <a:alpha val="29803"/>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2" name="Google Shape;172;p6"/>
          <p:cNvSpPr/>
          <p:nvPr/>
        </p:nvSpPr>
        <p:spPr>
          <a:xfrm>
            <a:off x="0" y="0"/>
            <a:ext cx="4565499" cy="6858000"/>
          </a:xfrm>
          <a:custGeom>
            <a:avLst/>
            <a:gdLst/>
            <a:ahLst/>
            <a:cxnLst/>
            <a:rect l="l" t="t" r="r" b="b"/>
            <a:pathLst>
              <a:path w="6087332" h="6858000" extrusionOk="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73" name="Google Shape;173;p6"/>
          <p:cNvSpPr txBox="1">
            <a:spLocks noGrp="1"/>
          </p:cNvSpPr>
          <p:nvPr>
            <p:ph type="title"/>
          </p:nvPr>
        </p:nvSpPr>
        <p:spPr>
          <a:xfrm>
            <a:off x="336042" y="859536"/>
            <a:ext cx="3624601" cy="1243584"/>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750"/>
              <a:buNone/>
            </a:pPr>
            <a:r>
              <a:rPr lang="en-US" sz="3000" b="0" i="0" u="none" strike="noStrike" cap="none">
                <a:solidFill>
                  <a:schemeClr val="dk1"/>
                </a:solidFill>
                <a:latin typeface="Arial"/>
                <a:ea typeface="Arial"/>
                <a:cs typeface="Arial"/>
                <a:sym typeface="Arial"/>
              </a:rPr>
              <a:t> </a:t>
            </a:r>
            <a:r>
              <a:rPr lang="en-US" sz="3000" b="1" i="0" u="none" strike="noStrike" cap="none">
                <a:solidFill>
                  <a:schemeClr val="dk1"/>
                </a:solidFill>
                <a:latin typeface="Arial"/>
                <a:ea typeface="Arial"/>
                <a:cs typeface="Arial"/>
                <a:sym typeface="Arial"/>
              </a:rPr>
              <a:t>Lork in Gahanbar</a:t>
            </a:r>
            <a:endParaRPr/>
          </a:p>
        </p:txBody>
      </p:sp>
      <p:sp>
        <p:nvSpPr>
          <p:cNvPr id="174" name="Google Shape;174;p6"/>
          <p:cNvSpPr/>
          <p:nvPr/>
        </p:nvSpPr>
        <p:spPr>
          <a:xfrm>
            <a:off x="0" y="1152144"/>
            <a:ext cx="96012" cy="653903"/>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75" name="Google Shape;175;p6"/>
          <p:cNvSpPr/>
          <p:nvPr/>
        </p:nvSpPr>
        <p:spPr>
          <a:xfrm>
            <a:off x="337158" y="2194560"/>
            <a:ext cx="3669030" cy="18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176" name="Google Shape;176;p6"/>
          <p:cNvSpPr/>
          <p:nvPr/>
        </p:nvSpPr>
        <p:spPr>
          <a:xfrm>
            <a:off x="337158" y="2194560"/>
            <a:ext cx="3669030" cy="18288"/>
          </a:xfrm>
          <a:prstGeom prst="rect">
            <a:avLst/>
          </a:prstGeom>
          <a:solidFill>
            <a:srgbClr val="D5D5D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FFFF"/>
              </a:solidFill>
              <a:latin typeface="Calibri"/>
              <a:ea typeface="Calibri"/>
              <a:cs typeface="Calibri"/>
              <a:sym typeface="Calibri"/>
            </a:endParaRPr>
          </a:p>
        </p:txBody>
      </p:sp>
      <p:sp>
        <p:nvSpPr>
          <p:cNvPr id="177" name="Google Shape;177;p6"/>
          <p:cNvSpPr/>
          <p:nvPr/>
        </p:nvSpPr>
        <p:spPr>
          <a:xfrm>
            <a:off x="336042" y="2512611"/>
            <a:ext cx="3624602" cy="3664351"/>
          </a:xfrm>
          <a:prstGeom prst="rect">
            <a:avLst/>
          </a:prstGeom>
          <a:noFill/>
          <a:ln>
            <a:noFill/>
          </a:ln>
        </p:spPr>
        <p:txBody>
          <a:bodyPr spcFirstLastPara="1" wrap="square" lIns="91425" tIns="45700" rIns="91425" bIns="45700" anchor="t" anchorCtr="0">
            <a:normAutofit/>
          </a:bodyPr>
          <a:lstStyle/>
          <a:p>
            <a:pPr marL="457200" marR="0" lvl="1" indent="-228600" algn="l" rtl="0">
              <a:lnSpc>
                <a:spcPct val="90000"/>
              </a:lnSpc>
              <a:spcBef>
                <a:spcPts val="0"/>
              </a:spcBef>
              <a:spcAft>
                <a:spcPts val="0"/>
              </a:spcAft>
              <a:buClr>
                <a:schemeClr val="dk1"/>
              </a:buClr>
              <a:buSzPts val="425"/>
              <a:buFont typeface="Arial"/>
              <a:buChar char="•"/>
            </a:pPr>
            <a:r>
              <a:rPr lang="en-US" sz="1700" b="1" i="0" u="none" strike="noStrike" cap="none">
                <a:solidFill>
                  <a:schemeClr val="dk1"/>
                </a:solidFill>
                <a:latin typeface="Arial"/>
                <a:ea typeface="Arial"/>
                <a:cs typeface="Arial"/>
                <a:sym typeface="Arial"/>
              </a:rPr>
              <a:t>Lork, a mixture of nuts and dried fruits is essential part of each Gahanbar. Lork will be distributed equally among all who are present, whether they are kings, peasants, or children, all have equal shares.</a:t>
            </a:r>
            <a:endParaRPr/>
          </a:p>
          <a:p>
            <a:pPr marL="457200" marR="0" lvl="1" indent="-201612" algn="l" rtl="0">
              <a:lnSpc>
                <a:spcPct val="90000"/>
              </a:lnSpc>
              <a:spcBef>
                <a:spcPts val="600"/>
              </a:spcBef>
              <a:spcAft>
                <a:spcPts val="0"/>
              </a:spcAft>
              <a:buClr>
                <a:srgbClr val="000000"/>
              </a:buClr>
              <a:buSzPts val="425"/>
              <a:buFont typeface="Arial"/>
              <a:buNone/>
            </a:pPr>
            <a:endParaRPr sz="1700" b="0" i="0" u="none" strike="noStrike" cap="none">
              <a:solidFill>
                <a:schemeClr val="dk1"/>
              </a:solidFill>
              <a:latin typeface="Arial"/>
              <a:ea typeface="Arial"/>
              <a:cs typeface="Arial"/>
              <a:sym typeface="Aria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1"/>
        <p:cNvGrpSpPr/>
        <p:nvPr/>
      </p:nvGrpSpPr>
      <p:grpSpPr>
        <a:xfrm>
          <a:off x="0" y="0"/>
          <a:ext cx="0" cy="0"/>
          <a:chOff x="0" y="0"/>
          <a:chExt cx="0" cy="0"/>
        </a:xfrm>
      </p:grpSpPr>
      <p:sp>
        <p:nvSpPr>
          <p:cNvPr id="182" name="Google Shape;182;p7"/>
          <p:cNvSpPr/>
          <p:nvPr/>
        </p:nvSpPr>
        <p:spPr>
          <a:xfrm>
            <a:off x="252662" y="321176"/>
            <a:ext cx="5380685" cy="5896743"/>
          </a:xfrm>
          <a:prstGeom prst="rect">
            <a:avLst/>
          </a:prstGeom>
          <a:solidFill>
            <a:schemeClr val="dk1">
              <a:alpha val="14901"/>
            </a:schemeClr>
          </a:solidFill>
          <a:ln w="127000" cap="sq" cmpd="thinThick">
            <a:solidFill>
              <a:schemeClr val="dk1">
                <a:alpha val="9803"/>
              </a:schemeClr>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83" name="Google Shape;183;p7"/>
          <p:cNvSpPr txBox="1"/>
          <p:nvPr/>
        </p:nvSpPr>
        <p:spPr>
          <a:xfrm>
            <a:off x="616136" y="2121762"/>
            <a:ext cx="4653738" cy="3626917"/>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100"/>
              <a:buFont typeface="Arial"/>
              <a:buChar char="•"/>
            </a:pPr>
            <a:r>
              <a:rPr lang="en-US" sz="2100" b="0" i="0" u="none" strike="noStrike" cap="none">
                <a:solidFill>
                  <a:schemeClr val="dk1"/>
                </a:solidFill>
                <a:latin typeface="Arial"/>
                <a:ea typeface="Arial"/>
                <a:cs typeface="Arial"/>
                <a:sym typeface="Arial"/>
              </a:rPr>
              <a:t>The last gahanbar celebrated during the five days before Nowruz, is the most significant. This sixth gahanbar, the Hamaspathmaidyem Gahanbar is  devoted to remembering the fravashis (guardian angels/souls) of those who have passed away. </a:t>
            </a:r>
            <a:endParaRPr sz="2100" b="0" i="0" u="none" strike="noStrike" cap="none">
              <a:solidFill>
                <a:schemeClr val="dk1"/>
              </a:solidFill>
              <a:latin typeface="Arial"/>
              <a:ea typeface="Arial"/>
              <a:cs typeface="Arial"/>
              <a:sym typeface="Arial"/>
            </a:endParaRPr>
          </a:p>
        </p:txBody>
      </p:sp>
      <p:pic>
        <p:nvPicPr>
          <p:cNvPr id="184" name="Google Shape;184;p7" descr="Honoring Our Ancestors Outdoor Celebration – EVERYTHiNG SOULFuL"/>
          <p:cNvPicPr preferRelativeResize="0"/>
          <p:nvPr/>
        </p:nvPicPr>
        <p:blipFill rotWithShape="1">
          <a:blip r:embed="rId3">
            <a:alphaModFix/>
          </a:blip>
          <a:srcRect t="86887"/>
          <a:stretch/>
        </p:blipFill>
        <p:spPr>
          <a:xfrm>
            <a:off x="3007915" y="1266038"/>
            <a:ext cx="5896055" cy="715162"/>
          </a:xfrm>
          <a:prstGeom prst="rect">
            <a:avLst/>
          </a:prstGeom>
          <a:noFill/>
          <a:ln>
            <a:noFill/>
          </a:ln>
        </p:spPr>
      </p:pic>
      <p:pic>
        <p:nvPicPr>
          <p:cNvPr id="185" name="Google Shape;185;p7" descr="Honoring Our Ancestors Outdoor Celebration – EVERYTHiNG SOULFuL"/>
          <p:cNvPicPr preferRelativeResize="0"/>
          <p:nvPr/>
        </p:nvPicPr>
        <p:blipFill rotWithShape="1">
          <a:blip r:embed="rId3">
            <a:alphaModFix/>
          </a:blip>
          <a:srcRect b="20426"/>
          <a:stretch/>
        </p:blipFill>
        <p:spPr>
          <a:xfrm>
            <a:off x="5872163" y="3407641"/>
            <a:ext cx="3031807" cy="2231562"/>
          </a:xfrm>
          <a:prstGeom prst="rect">
            <a:avLst/>
          </a:prstGeom>
          <a:noFill/>
          <a:ln>
            <a:noFill/>
          </a:ln>
        </p:spPr>
      </p:pic>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8"/>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100"/>
              <a:buFont typeface="Calibri"/>
              <a:buNone/>
            </a:pPr>
            <a:r>
              <a:rPr lang="en-US" sz="4400" b="0" i="0" u="none" strike="noStrike" cap="none">
                <a:solidFill>
                  <a:schemeClr val="dk1"/>
                </a:solidFill>
                <a:latin typeface="Calibri"/>
                <a:ea typeface="Calibri"/>
                <a:cs typeface="Calibri"/>
                <a:sym typeface="Calibri"/>
              </a:rPr>
              <a:t>Fire, a Religious Symbol</a:t>
            </a:r>
            <a:endParaRPr/>
          </a:p>
        </p:txBody>
      </p:sp>
      <p:sp>
        <p:nvSpPr>
          <p:cNvPr id="191" name="Google Shape;191;p8"/>
          <p:cNvSpPr txBox="1">
            <a:spLocks noGrp="1"/>
          </p:cNvSpPr>
          <p:nvPr>
            <p:ph type="body" idx="1"/>
          </p:nvPr>
        </p:nvSpPr>
        <p:spPr>
          <a:xfrm>
            <a:off x="457200" y="1600200"/>
            <a:ext cx="4038599" cy="4525963"/>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Fire represents the energy of the creator</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Represents purity</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Sustains life</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Signifies inner warmth</a:t>
            </a:r>
            <a:endParaRPr/>
          </a:p>
          <a:p>
            <a:pPr marL="342900" marR="0" lvl="0" indent="-342900" algn="l" rtl="0">
              <a:lnSpc>
                <a:spcPct val="100000"/>
              </a:lnSpc>
              <a:spcBef>
                <a:spcPts val="560"/>
              </a:spcBef>
              <a:spcAft>
                <a:spcPts val="0"/>
              </a:spcAft>
              <a:buClr>
                <a:schemeClr val="dk1"/>
              </a:buClr>
              <a:buSzPts val="2800"/>
              <a:buFont typeface="Arial"/>
              <a:buChar char="•"/>
            </a:pPr>
            <a:r>
              <a:rPr lang="en-US" sz="2800" b="0" i="0" u="none" strike="noStrike" cap="none">
                <a:solidFill>
                  <a:schemeClr val="dk1"/>
                </a:solidFill>
                <a:latin typeface="Calibri"/>
                <a:ea typeface="Calibri"/>
                <a:cs typeface="Calibri"/>
                <a:sym typeface="Calibri"/>
              </a:rPr>
              <a:t>Is natural source of light</a:t>
            </a:r>
            <a:endParaRPr/>
          </a:p>
        </p:txBody>
      </p:sp>
      <p:pic>
        <p:nvPicPr>
          <p:cNvPr id="192" name="Google Shape;192;p8"/>
          <p:cNvPicPr preferRelativeResize="0">
            <a:picLocks noGrp="1"/>
          </p:cNvPicPr>
          <p:nvPr>
            <p:ph type="body" idx="2"/>
          </p:nvPr>
        </p:nvPicPr>
        <p:blipFill rotWithShape="1">
          <a:blip r:embed="rId3">
            <a:alphaModFix/>
          </a:blip>
          <a:srcRect/>
          <a:stretch/>
        </p:blipFill>
        <p:spPr>
          <a:xfrm>
            <a:off x="-381000" y="-228600"/>
            <a:ext cx="10079037" cy="7391399"/>
          </a:xfrm>
          <a:prstGeom prst="rect">
            <a:avLst/>
          </a:prstGeom>
          <a:noFill/>
          <a:ln>
            <a:noFill/>
          </a:ln>
        </p:spPr>
      </p:pic>
      <p:pic>
        <p:nvPicPr>
          <p:cNvPr id="193" name="Google Shape;193;p8"/>
          <p:cNvPicPr preferRelativeResize="0">
            <a:picLocks noGrp="1"/>
          </p:cNvPicPr>
          <p:nvPr>
            <p:ph type="body" idx="3"/>
          </p:nvPr>
        </p:nvPicPr>
        <p:blipFill rotWithShape="1">
          <a:blip r:embed="rId4">
            <a:alphaModFix/>
          </a:blip>
          <a:srcRect l="15373" t="4626" r="10869" b="4762"/>
          <a:stretch/>
        </p:blipFill>
        <p:spPr>
          <a:xfrm>
            <a:off x="6835660" y="274637"/>
            <a:ext cx="2308340" cy="3868464"/>
          </a:xfrm>
          <a:prstGeom prst="rect">
            <a:avLst/>
          </a:prstGeom>
          <a:noFill/>
          <a:ln>
            <a:noFill/>
          </a:ln>
        </p:spPr>
      </p:pic>
      <p:sp>
        <p:nvSpPr>
          <p:cNvPr id="194" name="Google Shape;194;p8"/>
          <p:cNvSpPr/>
          <p:nvPr/>
        </p:nvSpPr>
        <p:spPr>
          <a:xfrm>
            <a:off x="-152400" y="1676400"/>
            <a:ext cx="5105399" cy="3354765"/>
          </a:xfrm>
          <a:prstGeom prst="rect">
            <a:avLst/>
          </a:prstGeom>
          <a:noFill/>
          <a:ln>
            <a:noFill/>
          </a:ln>
        </p:spPr>
        <p:txBody>
          <a:bodyPr spcFirstLastPara="1" wrap="square" lIns="91425" tIns="45700" rIns="91425" bIns="45700" anchor="t" anchorCtr="0">
            <a:noAutofit/>
          </a:bodyPr>
          <a:lstStyle/>
          <a:p>
            <a:pPr marL="342900" marR="0" lvl="0" indent="-139700" algn="l" rtl="0">
              <a:lnSpc>
                <a:spcPct val="100000"/>
              </a:lnSpc>
              <a:spcBef>
                <a:spcPts val="0"/>
              </a:spcBef>
              <a:spcAft>
                <a:spcPts val="0"/>
              </a:spcAft>
              <a:buClr>
                <a:schemeClr val="dk1"/>
              </a:buClr>
              <a:buSzPts val="3200"/>
              <a:buFont typeface="Arial"/>
              <a:buNone/>
            </a:pPr>
            <a:endParaRPr sz="3200" b="0" i="0" u="none" strike="noStrike" cap="none">
              <a:solidFill>
                <a:schemeClr val="dk1"/>
              </a:solidFill>
              <a:latin typeface="Arial"/>
              <a:ea typeface="Arial"/>
              <a:cs typeface="Arial"/>
              <a:sym typeface="Arial"/>
            </a:endParaRPr>
          </a:p>
        </p:txBody>
      </p:sp>
      <p:sp>
        <p:nvSpPr>
          <p:cNvPr id="195" name="Google Shape;195;p8"/>
          <p:cNvSpPr/>
          <p:nvPr/>
        </p:nvSpPr>
        <p:spPr>
          <a:xfrm>
            <a:off x="1219200" y="228600"/>
            <a:ext cx="6400799" cy="707886"/>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000"/>
              <a:buFont typeface="Arial"/>
              <a:buNone/>
            </a:pPr>
            <a:endParaRPr sz="4000" b="0" i="0" u="none" strike="noStrike" cap="none">
              <a:solidFill>
                <a:schemeClr val="dk2"/>
              </a:solidFill>
              <a:latin typeface="Arial"/>
              <a:ea typeface="Arial"/>
              <a:cs typeface="Arial"/>
              <a:sym typeface="Arial"/>
            </a:endParaRPr>
          </a:p>
        </p:txBody>
      </p:sp>
      <p:sp>
        <p:nvSpPr>
          <p:cNvPr id="196" name="Google Shape;196;p8"/>
          <p:cNvSpPr txBox="1"/>
          <p:nvPr/>
        </p:nvSpPr>
        <p:spPr>
          <a:xfrm>
            <a:off x="858095" y="668377"/>
            <a:ext cx="4933103"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4000"/>
              <a:buFont typeface="Calibri"/>
              <a:buNone/>
            </a:pPr>
            <a:r>
              <a:rPr lang="en-US" sz="4000" b="1" i="0" u="none" strike="noStrike" cap="none">
                <a:solidFill>
                  <a:schemeClr val="dk1"/>
                </a:solidFill>
                <a:highlight>
                  <a:srgbClr val="00FF00"/>
                </a:highlight>
                <a:latin typeface="Calibri"/>
                <a:ea typeface="Calibri"/>
                <a:cs typeface="Calibri"/>
                <a:sym typeface="Calibri"/>
              </a:rPr>
              <a:t>Gahanbar’s Purpose</a:t>
            </a:r>
            <a:endParaRPr sz="4000" b="1" i="0" u="none" strike="noStrike" cap="none">
              <a:solidFill>
                <a:srgbClr val="000000"/>
              </a:solidFill>
              <a:highlight>
                <a:srgbClr val="00FF00"/>
              </a:highlight>
              <a:latin typeface="Arial"/>
              <a:ea typeface="Arial"/>
              <a:cs typeface="Arial"/>
              <a:sym typeface="Arial"/>
            </a:endParaRPr>
          </a:p>
        </p:txBody>
      </p:sp>
      <p:sp>
        <p:nvSpPr>
          <p:cNvPr id="197" name="Google Shape;197;p8"/>
          <p:cNvSpPr txBox="1"/>
          <p:nvPr/>
        </p:nvSpPr>
        <p:spPr>
          <a:xfrm>
            <a:off x="177016" y="1920874"/>
            <a:ext cx="6223783" cy="3539430"/>
          </a:xfrm>
          <a:prstGeom prst="rect">
            <a:avLst/>
          </a:prstGeom>
          <a:noFill/>
          <a:ln>
            <a:noFill/>
          </a:ln>
        </p:spPr>
        <p:txBody>
          <a:bodyPr spcFirstLastPara="1" wrap="square" lIns="91425" tIns="45700" rIns="91425" bIns="45700" anchor="t" anchorCtr="0">
            <a:spAutoFit/>
          </a:bodyPr>
          <a:lstStyle/>
          <a:p>
            <a:pPr marL="114300" marR="0" lvl="0" indent="-114300" algn="l" rtl="0">
              <a:lnSpc>
                <a:spcPct val="100000"/>
              </a:lnSpc>
              <a:spcBef>
                <a:spcPts val="0"/>
              </a:spcBef>
              <a:spcAft>
                <a:spcPts val="0"/>
              </a:spcAft>
              <a:buClr>
                <a:schemeClr val="dk1"/>
              </a:buClr>
              <a:buSzPts val="3200"/>
              <a:buFont typeface="Arial"/>
              <a:buChar char="•"/>
            </a:pPr>
            <a:r>
              <a:rPr lang="en-US" sz="3200" b="1" i="0" u="none" strike="noStrike" cap="none">
                <a:solidFill>
                  <a:schemeClr val="dk1"/>
                </a:solidFill>
                <a:highlight>
                  <a:srgbClr val="FFFF00"/>
                </a:highlight>
                <a:latin typeface="Calibri"/>
                <a:ea typeface="Calibri"/>
                <a:cs typeface="Calibri"/>
                <a:sym typeface="Calibri"/>
              </a:rPr>
              <a:t>Prayer </a:t>
            </a:r>
            <a:endParaRPr/>
          </a:p>
          <a:p>
            <a:pPr marL="457200" marR="0" lvl="0" indent="-457200" algn="l" rtl="0">
              <a:lnSpc>
                <a:spcPct val="100000"/>
              </a:lnSpc>
              <a:spcBef>
                <a:spcPts val="0"/>
              </a:spcBef>
              <a:spcAft>
                <a:spcPts val="0"/>
              </a:spcAft>
              <a:buClr>
                <a:schemeClr val="dk1"/>
              </a:buClr>
              <a:buSzPts val="3200"/>
              <a:buFont typeface="Arial"/>
              <a:buChar char="•"/>
            </a:pPr>
            <a:r>
              <a:rPr lang="en-US" sz="3200" b="1" i="0" u="none" strike="noStrike" cap="none">
                <a:solidFill>
                  <a:schemeClr val="dk1"/>
                </a:solidFill>
                <a:highlight>
                  <a:srgbClr val="FFFF00"/>
                </a:highlight>
                <a:latin typeface="Calibri"/>
                <a:ea typeface="Calibri"/>
                <a:cs typeface="Calibri"/>
                <a:sym typeface="Calibri"/>
              </a:rPr>
              <a:t>Remembrance of the souls of the righteous and one's ancestors</a:t>
            </a:r>
            <a:endParaRPr sz="3200" b="1" i="0" u="none" strike="noStrike" cap="none">
              <a:solidFill>
                <a:schemeClr val="dk1"/>
              </a:solidFill>
              <a:highlight>
                <a:srgbClr val="FFFF00"/>
              </a:highlight>
              <a:latin typeface="Calibri"/>
              <a:ea typeface="Calibri"/>
              <a:cs typeface="Calibri"/>
              <a:sym typeface="Calibri"/>
            </a:endParaRPr>
          </a:p>
          <a:p>
            <a:pPr marL="457200" marR="0" lvl="0" indent="-457200" algn="l" rtl="0">
              <a:lnSpc>
                <a:spcPct val="100000"/>
              </a:lnSpc>
              <a:spcBef>
                <a:spcPts val="0"/>
              </a:spcBef>
              <a:spcAft>
                <a:spcPts val="0"/>
              </a:spcAft>
              <a:buClr>
                <a:schemeClr val="dk1"/>
              </a:buClr>
              <a:buSzPts val="3200"/>
              <a:buFont typeface="Arial"/>
              <a:buChar char="•"/>
            </a:pPr>
            <a:r>
              <a:rPr lang="en-US" sz="3200" b="1" i="0" u="none" strike="noStrike" cap="none">
                <a:solidFill>
                  <a:schemeClr val="dk1"/>
                </a:solidFill>
                <a:highlight>
                  <a:srgbClr val="FFFF00"/>
                </a:highlight>
                <a:latin typeface="Calibri"/>
                <a:ea typeface="Calibri"/>
                <a:cs typeface="Calibri"/>
                <a:sym typeface="Calibri"/>
              </a:rPr>
              <a:t>Sharing</a:t>
            </a:r>
            <a:endParaRPr sz="3200" b="1" i="0" u="none" strike="noStrike" cap="none">
              <a:solidFill>
                <a:schemeClr val="dk1"/>
              </a:solidFill>
              <a:highlight>
                <a:srgbClr val="FFFF00"/>
              </a:highlight>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chemeClr val="dk1"/>
              </a:buClr>
              <a:buSzPts val="3200"/>
              <a:buFont typeface="Arial"/>
              <a:buChar char="•"/>
            </a:pPr>
            <a:r>
              <a:rPr lang="en-US" sz="3200" b="1" i="0" u="none" strike="noStrike" cap="none">
                <a:solidFill>
                  <a:schemeClr val="dk1"/>
                </a:solidFill>
                <a:highlight>
                  <a:srgbClr val="FFFF00"/>
                </a:highlight>
                <a:latin typeface="Calibri"/>
                <a:ea typeface="Calibri"/>
                <a:cs typeface="Calibri"/>
                <a:sym typeface="Calibri"/>
              </a:rPr>
              <a:t>Donation</a:t>
            </a:r>
            <a:endParaRPr sz="3200" b="1" i="0" u="none" strike="noStrike" cap="none">
              <a:solidFill>
                <a:schemeClr val="dk1"/>
              </a:solidFill>
              <a:highlight>
                <a:srgbClr val="FFFF00"/>
              </a:highlight>
              <a:latin typeface="Times New Roman"/>
              <a:ea typeface="Times New Roman"/>
              <a:cs typeface="Times New Roman"/>
              <a:sym typeface="Times New Roman"/>
            </a:endParaRPr>
          </a:p>
          <a:p>
            <a:pPr marL="457200" marR="0" lvl="0" indent="-457200" algn="l" rtl="0">
              <a:lnSpc>
                <a:spcPct val="100000"/>
              </a:lnSpc>
              <a:spcBef>
                <a:spcPts val="0"/>
              </a:spcBef>
              <a:spcAft>
                <a:spcPts val="0"/>
              </a:spcAft>
              <a:buClr>
                <a:schemeClr val="dk1"/>
              </a:buClr>
              <a:buSzPts val="3200"/>
              <a:buFont typeface="Arial"/>
              <a:buChar char="•"/>
            </a:pPr>
            <a:r>
              <a:rPr lang="en-US" sz="3200" b="1" i="0" u="none" strike="noStrike" cap="none">
                <a:solidFill>
                  <a:schemeClr val="dk1"/>
                </a:solidFill>
                <a:highlight>
                  <a:srgbClr val="FFFF00"/>
                </a:highlight>
                <a:latin typeface="Calibri"/>
                <a:ea typeface="Calibri"/>
                <a:cs typeface="Calibri"/>
                <a:sym typeface="Calibri"/>
              </a:rPr>
              <a:t>Help the needy</a:t>
            </a:r>
            <a:endParaRPr sz="3200" b="1" i="0" u="none" strike="noStrike" cap="none">
              <a:solidFill>
                <a:schemeClr val="dk1"/>
              </a:solidFill>
              <a:highlight>
                <a:srgbClr val="FFFF00"/>
              </a:highlight>
              <a:latin typeface="Times New Roman"/>
              <a:ea typeface="Times New Roman"/>
              <a:cs typeface="Times New Roman"/>
              <a:sym typeface="Times New Roman"/>
            </a:endParaRP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1"/>
        <p:cNvGrpSpPr/>
        <p:nvPr/>
      </p:nvGrpSpPr>
      <p:grpSpPr>
        <a:xfrm>
          <a:off x="0" y="0"/>
          <a:ext cx="0" cy="0"/>
          <a:chOff x="0" y="0"/>
          <a:chExt cx="0" cy="0"/>
        </a:xfrm>
      </p:grpSpPr>
      <p:sp>
        <p:nvSpPr>
          <p:cNvPr id="202" name="Google Shape;202;p9"/>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3" name="Google Shape;203;p9"/>
          <p:cNvSpPr/>
          <p:nvPr/>
        </p:nvSpPr>
        <p:spPr>
          <a:xfrm rot="-2700000" flipH="1">
            <a:off x="-282117" y="-253670"/>
            <a:ext cx="1370728" cy="1376989"/>
          </a:xfrm>
          <a:custGeom>
            <a:avLst/>
            <a:gdLst/>
            <a:ahLst/>
            <a:cxnLst/>
            <a:rect l="l" t="t" r="r" b="b"/>
            <a:pathLst>
              <a:path w="1827638" h="1376989" extrusionOk="0">
                <a:moveTo>
                  <a:pt x="0" y="987379"/>
                </a:moveTo>
                <a:lnTo>
                  <a:pt x="987379" y="0"/>
                </a:lnTo>
                <a:lnTo>
                  <a:pt x="1827638" y="840260"/>
                </a:lnTo>
                <a:lnTo>
                  <a:pt x="1827638" y="1376989"/>
                </a:lnTo>
                <a:lnTo>
                  <a:pt x="0" y="1376989"/>
                </a:lnTo>
                <a:close/>
              </a:path>
            </a:pathLst>
          </a:cu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4" name="Google Shape;204;p9"/>
          <p:cNvSpPr/>
          <p:nvPr/>
        </p:nvSpPr>
        <p:spPr>
          <a:xfrm rot="-2700000" flipH="1">
            <a:off x="668730" y="422146"/>
            <a:ext cx="484026" cy="645368"/>
          </a:xfrm>
          <a:prstGeom prst="rect">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5" name="Google Shape;205;p9"/>
          <p:cNvSpPr/>
          <p:nvPr/>
        </p:nvSpPr>
        <p:spPr>
          <a:xfrm rot="-2700000" flipH="1">
            <a:off x="7532611" y="655140"/>
            <a:ext cx="515604" cy="687472"/>
          </a:xfrm>
          <a:prstGeom prst="rect">
            <a:avLst/>
          </a:pr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6" name="Google Shape;206;p9"/>
          <p:cNvSpPr/>
          <p:nvPr/>
        </p:nvSpPr>
        <p:spPr>
          <a:xfrm rot="10800000" flipH="1">
            <a:off x="7017482" y="0"/>
            <a:ext cx="2126518" cy="1480837"/>
          </a:xfrm>
          <a:custGeom>
            <a:avLst/>
            <a:gdLst/>
            <a:ahLst/>
            <a:cxnLst/>
            <a:rect l="l" t="t" r="r" b="b"/>
            <a:pathLst>
              <a:path w="2835357" h="1480837" extrusionOk="0">
                <a:moveTo>
                  <a:pt x="2835357" y="1480837"/>
                </a:moveTo>
                <a:lnTo>
                  <a:pt x="0" y="1480837"/>
                </a:lnTo>
                <a:lnTo>
                  <a:pt x="1552727" y="0"/>
                </a:lnTo>
                <a:lnTo>
                  <a:pt x="2835357" y="1223245"/>
                </a:lnTo>
                <a:close/>
              </a:path>
            </a:pathLst>
          </a:custGeom>
          <a:solidFill>
            <a:schemeClr val="accent4">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7" name="Google Shape;207;p9"/>
          <p:cNvSpPr/>
          <p:nvPr/>
        </p:nvSpPr>
        <p:spPr>
          <a:xfrm flipH="1">
            <a:off x="5982258" y="6115501"/>
            <a:ext cx="1120884" cy="742499"/>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8" name="Google Shape;208;p9"/>
          <p:cNvSpPr/>
          <p:nvPr/>
        </p:nvSpPr>
        <p:spPr>
          <a:xfrm flipH="1">
            <a:off x="5703060" y="6453143"/>
            <a:ext cx="611177" cy="404857"/>
          </a:xfrm>
          <a:prstGeom prst="triangle">
            <a:avLst>
              <a:gd name="adj" fmla="val 50000"/>
            </a:avLst>
          </a:prstGeom>
          <a:solidFill>
            <a:schemeClr val="accent1">
              <a:alpha val="29803"/>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209" name="Google Shape;209;p9"/>
          <p:cNvSpPr/>
          <p:nvPr/>
        </p:nvSpPr>
        <p:spPr>
          <a:xfrm>
            <a:off x="1828800" y="1946717"/>
            <a:ext cx="184731" cy="630942"/>
          </a:xfrm>
          <a:prstGeom prst="rect">
            <a:avLst/>
          </a:prstGeom>
          <a:noFill/>
          <a:ln>
            <a:noFill/>
          </a:ln>
        </p:spPr>
        <p:txBody>
          <a:bodyPr spcFirstLastPara="1" wrap="square" lIns="91425" tIns="0" rIns="91425" bIns="0" anchor="ctr"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a:p>
            <a:pPr marL="0" marR="0" lvl="0" indent="0" algn="l" rtl="0">
              <a:lnSpc>
                <a:spcPct val="100000"/>
              </a:lnSpc>
              <a:spcBef>
                <a:spcPts val="60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graphicFrame>
        <p:nvGraphicFramePr>
          <p:cNvPr id="210" name="Google Shape;210;p9"/>
          <p:cNvGraphicFramePr/>
          <p:nvPr/>
        </p:nvGraphicFramePr>
        <p:xfrm>
          <a:off x="482600" y="804033"/>
          <a:ext cx="3000000" cy="3000000"/>
        </p:xfrm>
        <a:graphic>
          <a:graphicData uri="http://schemas.openxmlformats.org/drawingml/2006/table">
            <a:tbl>
              <a:tblPr>
                <a:noFill/>
                <a:tableStyleId>{30A8DF87-C6E6-4AFF-9E03-BD0EA4CFC81C}</a:tableStyleId>
              </a:tblPr>
              <a:tblGrid>
                <a:gridCol w="2794900">
                  <a:extLst>
                    <a:ext uri="{9D8B030D-6E8A-4147-A177-3AD203B41FA5}">
                      <a16:colId xmlns:a16="http://schemas.microsoft.com/office/drawing/2014/main" val="20000"/>
                    </a:ext>
                  </a:extLst>
                </a:gridCol>
                <a:gridCol w="2599250">
                  <a:extLst>
                    <a:ext uri="{9D8B030D-6E8A-4147-A177-3AD203B41FA5}">
                      <a16:colId xmlns:a16="http://schemas.microsoft.com/office/drawing/2014/main" val="20001"/>
                    </a:ext>
                  </a:extLst>
                </a:gridCol>
                <a:gridCol w="2784650">
                  <a:extLst>
                    <a:ext uri="{9D8B030D-6E8A-4147-A177-3AD203B41FA5}">
                      <a16:colId xmlns:a16="http://schemas.microsoft.com/office/drawing/2014/main" val="20002"/>
                    </a:ext>
                  </a:extLst>
                </a:gridCol>
              </a:tblGrid>
              <a:tr h="679725">
                <a:tc>
                  <a:txBody>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highlight>
                            <a:srgbClr val="00FF00"/>
                          </a:highlight>
                          <a:latin typeface="Calibri"/>
                          <a:ea typeface="Calibri"/>
                          <a:cs typeface="Calibri"/>
                          <a:sym typeface="Calibri"/>
                        </a:rPr>
                        <a:t>Name of Gahanbar</a:t>
                      </a:r>
                      <a:endParaRPr sz="1800" b="1" u="none" strike="noStrike" cap="none">
                        <a:highlight>
                          <a:srgbClr val="00FF00"/>
                        </a:highlight>
                      </a:endParaRPr>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highlight>
                            <a:srgbClr val="00FF00"/>
                          </a:highlight>
                          <a:latin typeface="Calibri"/>
                          <a:ea typeface="Calibri"/>
                          <a:cs typeface="Calibri"/>
                          <a:sym typeface="Calibri"/>
                        </a:rPr>
                        <a:t>In Honor of Ahura Mazda’s Creation</a:t>
                      </a:r>
                      <a:endParaRPr sz="1800" b="1" u="none" strike="noStrike" cap="none">
                        <a:highlight>
                          <a:srgbClr val="00FF00"/>
                        </a:highlight>
                      </a:endParaRPr>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800"/>
                        <a:buFont typeface="Calibri"/>
                        <a:buNone/>
                      </a:pPr>
                      <a:r>
                        <a:rPr lang="en-US" sz="1800" b="1" i="0" u="none" strike="noStrike" cap="none">
                          <a:solidFill>
                            <a:srgbClr val="000000"/>
                          </a:solidFill>
                          <a:highlight>
                            <a:srgbClr val="00FF00"/>
                          </a:highlight>
                          <a:latin typeface="Calibri"/>
                          <a:ea typeface="Calibri"/>
                          <a:cs typeface="Calibri"/>
                          <a:sym typeface="Calibri"/>
                        </a:rPr>
                        <a:t>Days of celebration</a:t>
                      </a:r>
                      <a:endParaRPr sz="1800" b="1" u="none" strike="noStrike" cap="none">
                        <a:highlight>
                          <a:srgbClr val="00FF00"/>
                        </a:highlight>
                      </a:endParaRPr>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92567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Maidyuzaramgah</a:t>
                      </a:r>
                      <a:endParaRPr sz="2100" u="none" strike="noStrike" cap="none"/>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(Mid Spring)</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sky</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Day of Khur to Day of Daybemehr from month of Ordibehesht</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67972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Maidyushahemgah</a:t>
                      </a:r>
                      <a:endParaRPr sz="2100" u="none" strike="noStrike" cap="none"/>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(Mid-Summer)</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water</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Day of Khur to Day of Daybemehr from month of Tir</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92567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Paytehshahemgah</a:t>
                      </a:r>
                      <a:endParaRPr sz="2100" u="none" strike="noStrike" cap="none"/>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(End of Summer)</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Earth</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Day of Ashtad to Day of Anaram from month of Shahrivar</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67972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Ayautharemgah</a:t>
                      </a:r>
                      <a:endParaRPr sz="2100" u="none" strike="noStrike" cap="none"/>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(Beginning of Winter)</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Plants</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Day of Ashtad to day of Anaram from month of Mehr</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67972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Maydyauremgah</a:t>
                      </a:r>
                      <a:endParaRPr sz="2100" u="none" strike="noStrike" cap="none"/>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(Mid-Winter)</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Animals</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Day of Mehr to day of Varahram from month of Day</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679725">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Hamaspatmaydeemgah</a:t>
                      </a:r>
                      <a:endParaRPr sz="2100" u="none" strike="noStrike" cap="none"/>
                    </a:p>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(Equinox)</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Human</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600"/>
                        <a:buFont typeface="Calibri"/>
                        <a:buNone/>
                      </a:pPr>
                      <a:r>
                        <a:rPr lang="en-US" sz="1600" b="0" i="0" u="none" strike="noStrike" cap="none">
                          <a:solidFill>
                            <a:srgbClr val="000000"/>
                          </a:solidFill>
                          <a:latin typeface="Calibri"/>
                          <a:ea typeface="Calibri"/>
                          <a:cs typeface="Calibri"/>
                          <a:sym typeface="Calibri"/>
                        </a:rPr>
                        <a:t>Last five days of the year</a:t>
                      </a:r>
                      <a:endParaRPr sz="2100" u="none" strike="noStrike" cap="none"/>
                    </a:p>
                  </a:txBody>
                  <a:tcPr marL="100625" marR="100625" marT="67075" marB="670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400</Words>
  <Application>Microsoft Office PowerPoint</Application>
  <PresentationFormat>On-screen Show (4:3)</PresentationFormat>
  <Paragraphs>49</Paragraphs>
  <Slides>10</Slides>
  <Notes>10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10</vt:i4>
      </vt:variant>
    </vt:vector>
  </HeadingPairs>
  <TitlesOfParts>
    <vt:vector size="15" baseType="lpstr">
      <vt:lpstr>Arial</vt:lpstr>
      <vt:lpstr>Calibri</vt:lpstr>
      <vt:lpstr>Times New Roman</vt:lpstr>
      <vt:lpstr>Office Theme</vt:lpstr>
      <vt:lpstr>Office Theme</vt:lpstr>
      <vt:lpstr>Gahanbar </vt:lpstr>
      <vt:lpstr>Gahanbar</vt:lpstr>
      <vt:lpstr>PowerPoint Presentation</vt:lpstr>
      <vt:lpstr>PowerPoint Presentation</vt:lpstr>
      <vt:lpstr>PowerPoint Presentation</vt:lpstr>
      <vt:lpstr> Lork in Gahanbar</vt:lpstr>
      <vt:lpstr>PowerPoint Presentation</vt:lpstr>
      <vt:lpstr>Fire, a Religious Symbol</vt:lpstr>
      <vt:lpstr>PowerPoint Presentation</vt:lpstr>
      <vt:lpstr>The free and equal sharing of food with everyone, the environment of togetherness, goodwill and sharing - all serve to help build and strengthen the community.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Gahanbar </dc:title>
  <dc:creator>jkavoosi@gmail.com</dc:creator>
  <cp:lastModifiedBy>Artemis Javanshir</cp:lastModifiedBy>
  <cp:revision>1</cp:revision>
  <dcterms:created xsi:type="dcterms:W3CDTF">2020-12-10T19:06:05Z</dcterms:created>
  <dcterms:modified xsi:type="dcterms:W3CDTF">2023-11-14T04:07:43Z</dcterms:modified>
</cp:coreProperties>
</file>