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7" r:id="rId22"/>
    <p:sldId id="288"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emis Javanshir" initials="AJ" lastIdx="19" clrIdx="0">
    <p:extLst>
      <p:ext uri="{19B8F6BF-5375-455C-9EA6-DF929625EA0E}">
        <p15:presenceInfo xmlns:p15="http://schemas.microsoft.com/office/powerpoint/2012/main" userId="59835868965f26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8C8A1570-B80A-427A-8A82-DC3DA3D9CB04}"/>
    <pc:docChg chg="custSel modSld">
      <pc:chgData name="Artemis Javanshir" userId="59835868965f2672" providerId="LiveId" clId="{8C8A1570-B80A-427A-8A82-DC3DA3D9CB04}" dt="2021-09-05T17:07:13.261" v="157" actId="20577"/>
      <pc:docMkLst>
        <pc:docMk/>
      </pc:docMkLst>
      <pc:sldChg chg="modSp mod">
        <pc:chgData name="Artemis Javanshir" userId="59835868965f2672" providerId="LiveId" clId="{8C8A1570-B80A-427A-8A82-DC3DA3D9CB04}" dt="2021-09-05T17:07:13.261" v="157" actId="20577"/>
        <pc:sldMkLst>
          <pc:docMk/>
          <pc:sldMk cId="2730452428" sldId="256"/>
        </pc:sldMkLst>
        <pc:spChg chg="mod">
          <ac:chgData name="Artemis Javanshir" userId="59835868965f2672" providerId="LiveId" clId="{8C8A1570-B80A-427A-8A82-DC3DA3D9CB04}" dt="2021-09-05T17:07:13.261" v="157" actId="20577"/>
          <ac:spMkLst>
            <pc:docMk/>
            <pc:sldMk cId="2730452428" sldId="256"/>
            <ac:spMk id="3" creationId="{6DD85159-C0C0-4838-AEF3-E3CB8CA031A4}"/>
          </ac:spMkLst>
        </pc:spChg>
      </pc:sldChg>
      <pc:sldChg chg="modSp mod">
        <pc:chgData name="Artemis Javanshir" userId="59835868965f2672" providerId="LiveId" clId="{8C8A1570-B80A-427A-8A82-DC3DA3D9CB04}" dt="2021-09-05T17:06:39.082" v="154" actId="20577"/>
        <pc:sldMkLst>
          <pc:docMk/>
          <pc:sldMk cId="555793665" sldId="260"/>
        </pc:sldMkLst>
        <pc:spChg chg="mod">
          <ac:chgData name="Artemis Javanshir" userId="59835868965f2672" providerId="LiveId" clId="{8C8A1570-B80A-427A-8A82-DC3DA3D9CB04}" dt="2021-09-05T17:06:39.082" v="154" actId="20577"/>
          <ac:spMkLst>
            <pc:docMk/>
            <pc:sldMk cId="555793665" sldId="260"/>
            <ac:spMk id="3" creationId="{5AE86817-1D3E-47D7-BCEE-AC46FF667E41}"/>
          </ac:spMkLst>
        </pc:spChg>
      </pc:sldChg>
      <pc:sldChg chg="modSp mod">
        <pc:chgData name="Artemis Javanshir" userId="59835868965f2672" providerId="LiveId" clId="{8C8A1570-B80A-427A-8A82-DC3DA3D9CB04}" dt="2021-09-05T17:06:21.285" v="150" actId="20577"/>
        <pc:sldMkLst>
          <pc:docMk/>
          <pc:sldMk cId="1319856321" sldId="261"/>
        </pc:sldMkLst>
        <pc:spChg chg="mod">
          <ac:chgData name="Artemis Javanshir" userId="59835868965f2672" providerId="LiveId" clId="{8C8A1570-B80A-427A-8A82-DC3DA3D9CB04}" dt="2021-09-05T17:06:21.285" v="150" actId="20577"/>
          <ac:spMkLst>
            <pc:docMk/>
            <pc:sldMk cId="1319856321" sldId="261"/>
            <ac:spMk id="3" creationId="{83EE9547-1021-4D18-9A0D-CF22601973F6}"/>
          </ac:spMkLst>
        </pc:spChg>
      </pc:sldChg>
      <pc:sldChg chg="modSp mod">
        <pc:chgData name="Artemis Javanshir" userId="59835868965f2672" providerId="LiveId" clId="{8C8A1570-B80A-427A-8A82-DC3DA3D9CB04}" dt="2021-09-05T17:05:40.442" v="138" actId="20577"/>
        <pc:sldMkLst>
          <pc:docMk/>
          <pc:sldMk cId="3860722128" sldId="262"/>
        </pc:sldMkLst>
        <pc:spChg chg="mod">
          <ac:chgData name="Artemis Javanshir" userId="59835868965f2672" providerId="LiveId" clId="{8C8A1570-B80A-427A-8A82-DC3DA3D9CB04}" dt="2021-09-05T17:05:40.442" v="138" actId="20577"/>
          <ac:spMkLst>
            <pc:docMk/>
            <pc:sldMk cId="3860722128" sldId="262"/>
            <ac:spMk id="3" creationId="{80FF739F-FB64-4B15-97DB-1A51BA73D432}"/>
          </ac:spMkLst>
        </pc:spChg>
      </pc:sldChg>
      <pc:sldChg chg="modSp mod">
        <pc:chgData name="Artemis Javanshir" userId="59835868965f2672" providerId="LiveId" clId="{8C8A1570-B80A-427A-8A82-DC3DA3D9CB04}" dt="2021-09-05T17:05:28.179" v="136" actId="20577"/>
        <pc:sldMkLst>
          <pc:docMk/>
          <pc:sldMk cId="1244389236" sldId="263"/>
        </pc:sldMkLst>
        <pc:spChg chg="mod">
          <ac:chgData name="Artemis Javanshir" userId="59835868965f2672" providerId="LiveId" clId="{8C8A1570-B80A-427A-8A82-DC3DA3D9CB04}" dt="2021-09-05T17:05:28.179" v="136" actId="20577"/>
          <ac:spMkLst>
            <pc:docMk/>
            <pc:sldMk cId="1244389236" sldId="263"/>
            <ac:spMk id="3" creationId="{4A904ABA-2440-412B-976A-8CDF72FE7B61}"/>
          </ac:spMkLst>
        </pc:spChg>
      </pc:sldChg>
      <pc:sldChg chg="modSp mod">
        <pc:chgData name="Artemis Javanshir" userId="59835868965f2672" providerId="LiveId" clId="{8C8A1570-B80A-427A-8A82-DC3DA3D9CB04}" dt="2021-09-05T17:05:14.005" v="134" actId="20577"/>
        <pc:sldMkLst>
          <pc:docMk/>
          <pc:sldMk cId="3917060511" sldId="264"/>
        </pc:sldMkLst>
        <pc:spChg chg="mod">
          <ac:chgData name="Artemis Javanshir" userId="59835868965f2672" providerId="LiveId" clId="{8C8A1570-B80A-427A-8A82-DC3DA3D9CB04}" dt="2021-09-05T17:05:14.005" v="134" actId="20577"/>
          <ac:spMkLst>
            <pc:docMk/>
            <pc:sldMk cId="3917060511" sldId="264"/>
            <ac:spMk id="3" creationId="{82419E10-BFBA-48F9-AE04-37322C01FBCC}"/>
          </ac:spMkLst>
        </pc:spChg>
      </pc:sldChg>
      <pc:sldChg chg="modSp mod">
        <pc:chgData name="Artemis Javanshir" userId="59835868965f2672" providerId="LiveId" clId="{8C8A1570-B80A-427A-8A82-DC3DA3D9CB04}" dt="2021-09-05T17:04:54.946" v="130" actId="20577"/>
        <pc:sldMkLst>
          <pc:docMk/>
          <pc:sldMk cId="567466069" sldId="265"/>
        </pc:sldMkLst>
        <pc:spChg chg="mod">
          <ac:chgData name="Artemis Javanshir" userId="59835868965f2672" providerId="LiveId" clId="{8C8A1570-B80A-427A-8A82-DC3DA3D9CB04}" dt="2021-09-05T17:04:54.946" v="130" actId="20577"/>
          <ac:spMkLst>
            <pc:docMk/>
            <pc:sldMk cId="567466069" sldId="265"/>
            <ac:spMk id="3" creationId="{33959C7D-1AF5-4C5B-8D79-4016580DA03D}"/>
          </ac:spMkLst>
        </pc:spChg>
      </pc:sldChg>
      <pc:sldChg chg="modSp mod">
        <pc:chgData name="Artemis Javanshir" userId="59835868965f2672" providerId="LiveId" clId="{8C8A1570-B80A-427A-8A82-DC3DA3D9CB04}" dt="2021-09-05T17:04:35.433" v="128" actId="20577"/>
        <pc:sldMkLst>
          <pc:docMk/>
          <pc:sldMk cId="4068012019" sldId="266"/>
        </pc:sldMkLst>
        <pc:spChg chg="mod">
          <ac:chgData name="Artemis Javanshir" userId="59835868965f2672" providerId="LiveId" clId="{8C8A1570-B80A-427A-8A82-DC3DA3D9CB04}" dt="2021-09-05T17:04:35.433" v="128" actId="20577"/>
          <ac:spMkLst>
            <pc:docMk/>
            <pc:sldMk cId="4068012019" sldId="266"/>
            <ac:spMk id="3" creationId="{7FC64BAF-515D-4308-BEC7-DD0BDFDAAAD8}"/>
          </ac:spMkLst>
        </pc:spChg>
      </pc:sldChg>
      <pc:sldChg chg="modSp mod">
        <pc:chgData name="Artemis Javanshir" userId="59835868965f2672" providerId="LiveId" clId="{8C8A1570-B80A-427A-8A82-DC3DA3D9CB04}" dt="2021-09-05T17:04:19.680" v="124" actId="33524"/>
        <pc:sldMkLst>
          <pc:docMk/>
          <pc:sldMk cId="1906451102" sldId="267"/>
        </pc:sldMkLst>
        <pc:spChg chg="mod">
          <ac:chgData name="Artemis Javanshir" userId="59835868965f2672" providerId="LiveId" clId="{8C8A1570-B80A-427A-8A82-DC3DA3D9CB04}" dt="2021-09-05T17:04:19.680" v="124" actId="33524"/>
          <ac:spMkLst>
            <pc:docMk/>
            <pc:sldMk cId="1906451102" sldId="267"/>
            <ac:spMk id="3" creationId="{BB0376F7-FC1F-4AD7-AF70-965987871010}"/>
          </ac:spMkLst>
        </pc:spChg>
      </pc:sldChg>
      <pc:sldChg chg="modSp mod">
        <pc:chgData name="Artemis Javanshir" userId="59835868965f2672" providerId="LiveId" clId="{8C8A1570-B80A-427A-8A82-DC3DA3D9CB04}" dt="2021-09-05T17:03:55.911" v="119" actId="20577"/>
        <pc:sldMkLst>
          <pc:docMk/>
          <pc:sldMk cId="3217259400" sldId="268"/>
        </pc:sldMkLst>
        <pc:spChg chg="mod">
          <ac:chgData name="Artemis Javanshir" userId="59835868965f2672" providerId="LiveId" clId="{8C8A1570-B80A-427A-8A82-DC3DA3D9CB04}" dt="2021-09-05T17:03:55.911" v="119" actId="20577"/>
          <ac:spMkLst>
            <pc:docMk/>
            <pc:sldMk cId="3217259400" sldId="268"/>
            <ac:spMk id="3" creationId="{5D87F122-FDE4-4414-81A9-915CA2D1E7E5}"/>
          </ac:spMkLst>
        </pc:spChg>
      </pc:sldChg>
      <pc:sldChg chg="modSp mod">
        <pc:chgData name="Artemis Javanshir" userId="59835868965f2672" providerId="LiveId" clId="{8C8A1570-B80A-427A-8A82-DC3DA3D9CB04}" dt="2021-09-05T17:03:39.382" v="117" actId="20577"/>
        <pc:sldMkLst>
          <pc:docMk/>
          <pc:sldMk cId="3017197195" sldId="269"/>
        </pc:sldMkLst>
        <pc:spChg chg="mod">
          <ac:chgData name="Artemis Javanshir" userId="59835868965f2672" providerId="LiveId" clId="{8C8A1570-B80A-427A-8A82-DC3DA3D9CB04}" dt="2021-09-05T17:03:39.382" v="117" actId="20577"/>
          <ac:spMkLst>
            <pc:docMk/>
            <pc:sldMk cId="3017197195" sldId="269"/>
            <ac:spMk id="3" creationId="{EF94DEAF-2111-48CB-9F1E-BF544E48DF90}"/>
          </ac:spMkLst>
        </pc:spChg>
      </pc:sldChg>
      <pc:sldChg chg="modSp mod">
        <pc:chgData name="Artemis Javanshir" userId="59835868965f2672" providerId="LiveId" clId="{8C8A1570-B80A-427A-8A82-DC3DA3D9CB04}" dt="2021-09-05T17:03:03.846" v="111" actId="20577"/>
        <pc:sldMkLst>
          <pc:docMk/>
          <pc:sldMk cId="1620635678" sldId="270"/>
        </pc:sldMkLst>
        <pc:spChg chg="mod">
          <ac:chgData name="Artemis Javanshir" userId="59835868965f2672" providerId="LiveId" clId="{8C8A1570-B80A-427A-8A82-DC3DA3D9CB04}" dt="2021-09-05T17:03:03.846" v="111" actId="20577"/>
          <ac:spMkLst>
            <pc:docMk/>
            <pc:sldMk cId="1620635678" sldId="270"/>
            <ac:spMk id="3" creationId="{5026F0C4-E691-4B86-9EB5-92D14647A908}"/>
          </ac:spMkLst>
        </pc:spChg>
      </pc:sldChg>
      <pc:sldChg chg="modSp mod">
        <pc:chgData name="Artemis Javanshir" userId="59835868965f2672" providerId="LiveId" clId="{8C8A1570-B80A-427A-8A82-DC3DA3D9CB04}" dt="2021-09-05T17:02:50.767" v="109" actId="20577"/>
        <pc:sldMkLst>
          <pc:docMk/>
          <pc:sldMk cId="2028024434" sldId="271"/>
        </pc:sldMkLst>
        <pc:spChg chg="mod">
          <ac:chgData name="Artemis Javanshir" userId="59835868965f2672" providerId="LiveId" clId="{8C8A1570-B80A-427A-8A82-DC3DA3D9CB04}" dt="2021-09-05T17:02:50.767" v="109" actId="20577"/>
          <ac:spMkLst>
            <pc:docMk/>
            <pc:sldMk cId="2028024434" sldId="271"/>
            <ac:spMk id="3" creationId="{F1A3582D-488C-4EEC-831C-35F4CBDA0528}"/>
          </ac:spMkLst>
        </pc:spChg>
      </pc:sldChg>
      <pc:sldChg chg="modSp mod">
        <pc:chgData name="Artemis Javanshir" userId="59835868965f2672" providerId="LiveId" clId="{8C8A1570-B80A-427A-8A82-DC3DA3D9CB04}" dt="2021-09-05T16:58:09.637" v="2" actId="20577"/>
        <pc:sldMkLst>
          <pc:docMk/>
          <pc:sldMk cId="1912440494" sldId="272"/>
        </pc:sldMkLst>
        <pc:spChg chg="mod">
          <ac:chgData name="Artemis Javanshir" userId="59835868965f2672" providerId="LiveId" clId="{8C8A1570-B80A-427A-8A82-DC3DA3D9CB04}" dt="2021-09-05T16:58:09.637" v="2" actId="20577"/>
          <ac:spMkLst>
            <pc:docMk/>
            <pc:sldMk cId="1912440494" sldId="272"/>
            <ac:spMk id="3" creationId="{C5145857-172E-419A-96A4-75803E8208AB}"/>
          </ac:spMkLst>
        </pc:spChg>
      </pc:sldChg>
      <pc:sldChg chg="modSp mod">
        <pc:chgData name="Artemis Javanshir" userId="59835868965f2672" providerId="LiveId" clId="{8C8A1570-B80A-427A-8A82-DC3DA3D9CB04}" dt="2021-09-05T17:02:26.863" v="106" actId="20577"/>
        <pc:sldMkLst>
          <pc:docMk/>
          <pc:sldMk cId="685261662" sldId="274"/>
        </pc:sldMkLst>
        <pc:spChg chg="mod">
          <ac:chgData name="Artemis Javanshir" userId="59835868965f2672" providerId="LiveId" clId="{8C8A1570-B80A-427A-8A82-DC3DA3D9CB04}" dt="2021-09-05T17:02:26.863" v="106" actId="20577"/>
          <ac:spMkLst>
            <pc:docMk/>
            <pc:sldMk cId="685261662" sldId="274"/>
            <ac:spMk id="3" creationId="{10D30DFE-E362-4094-85DE-213387A7CFEE}"/>
          </ac:spMkLst>
        </pc:spChg>
      </pc:sldChg>
      <pc:sldChg chg="modSp mod">
        <pc:chgData name="Artemis Javanshir" userId="59835868965f2672" providerId="LiveId" clId="{8C8A1570-B80A-427A-8A82-DC3DA3D9CB04}" dt="2021-09-05T17:01:30.648" v="97" actId="20577"/>
        <pc:sldMkLst>
          <pc:docMk/>
          <pc:sldMk cId="2108208756" sldId="288"/>
        </pc:sldMkLst>
        <pc:spChg chg="mod">
          <ac:chgData name="Artemis Javanshir" userId="59835868965f2672" providerId="LiveId" clId="{8C8A1570-B80A-427A-8A82-DC3DA3D9CB04}" dt="2021-09-05T17:01:30.648" v="97" actId="20577"/>
          <ac:spMkLst>
            <pc:docMk/>
            <pc:sldMk cId="2108208756" sldId="288"/>
            <ac:spMk id="3" creationId="{D97418FB-6339-4293-B6F7-324863A3C341}"/>
          </ac:spMkLst>
        </pc:spChg>
      </pc:sldChg>
    </pc:docChg>
  </pc:docChgLst>
  <pc:docChgLst>
    <pc:chgData name="Artemis Javanshir" userId="59835868965f2672" providerId="LiveId" clId="{9F583953-275E-4FB0-AA99-B6015B87B9AC}"/>
    <pc:docChg chg="custSel modSld">
      <pc:chgData name="Artemis Javanshir" userId="59835868965f2672" providerId="LiveId" clId="{9F583953-275E-4FB0-AA99-B6015B87B9AC}" dt="2020-10-25T16:46:15.867" v="517" actId="20577"/>
      <pc:docMkLst>
        <pc:docMk/>
      </pc:docMkLst>
      <pc:sldChg chg="modSp mod">
        <pc:chgData name="Artemis Javanshir" userId="59835868965f2672" providerId="LiveId" clId="{9F583953-275E-4FB0-AA99-B6015B87B9AC}" dt="2020-10-25T16:44:13.248" v="495" actId="20577"/>
        <pc:sldMkLst>
          <pc:docMk/>
          <pc:sldMk cId="555793665" sldId="260"/>
        </pc:sldMkLst>
        <pc:spChg chg="mod">
          <ac:chgData name="Artemis Javanshir" userId="59835868965f2672" providerId="LiveId" clId="{9F583953-275E-4FB0-AA99-B6015B87B9AC}" dt="2020-10-25T16:44:13.248" v="495" actId="20577"/>
          <ac:spMkLst>
            <pc:docMk/>
            <pc:sldMk cId="555793665" sldId="260"/>
            <ac:spMk id="3" creationId="{5AE86817-1D3E-47D7-BCEE-AC46FF667E41}"/>
          </ac:spMkLst>
        </pc:spChg>
      </pc:sldChg>
      <pc:sldChg chg="modSp mod">
        <pc:chgData name="Artemis Javanshir" userId="59835868965f2672" providerId="LiveId" clId="{9F583953-275E-4FB0-AA99-B6015B87B9AC}" dt="2020-10-25T16:44:37.866" v="501" actId="20577"/>
        <pc:sldMkLst>
          <pc:docMk/>
          <pc:sldMk cId="1319856321" sldId="261"/>
        </pc:sldMkLst>
        <pc:spChg chg="mod">
          <ac:chgData name="Artemis Javanshir" userId="59835868965f2672" providerId="LiveId" clId="{9F583953-275E-4FB0-AA99-B6015B87B9AC}" dt="2020-10-25T16:44:37.866" v="501" actId="20577"/>
          <ac:spMkLst>
            <pc:docMk/>
            <pc:sldMk cId="1319856321" sldId="261"/>
            <ac:spMk id="3" creationId="{83EE9547-1021-4D18-9A0D-CF22601973F6}"/>
          </ac:spMkLst>
        </pc:spChg>
      </pc:sldChg>
      <pc:sldChg chg="modSp mod">
        <pc:chgData name="Artemis Javanshir" userId="59835868965f2672" providerId="LiveId" clId="{9F583953-275E-4FB0-AA99-B6015B87B9AC}" dt="2020-10-25T16:44:45.504" v="502" actId="20577"/>
        <pc:sldMkLst>
          <pc:docMk/>
          <pc:sldMk cId="3860722128" sldId="262"/>
        </pc:sldMkLst>
        <pc:spChg chg="mod">
          <ac:chgData name="Artemis Javanshir" userId="59835868965f2672" providerId="LiveId" clId="{9F583953-275E-4FB0-AA99-B6015B87B9AC}" dt="2020-10-25T16:44:45.504" v="502" actId="20577"/>
          <ac:spMkLst>
            <pc:docMk/>
            <pc:sldMk cId="3860722128" sldId="262"/>
            <ac:spMk id="3" creationId="{80FF739F-FB64-4B15-97DB-1A51BA73D432}"/>
          </ac:spMkLst>
        </pc:spChg>
      </pc:sldChg>
      <pc:sldChg chg="modSp mod">
        <pc:chgData name="Artemis Javanshir" userId="59835868965f2672" providerId="LiveId" clId="{9F583953-275E-4FB0-AA99-B6015B87B9AC}" dt="2020-10-25T16:44:55.417" v="503" actId="20577"/>
        <pc:sldMkLst>
          <pc:docMk/>
          <pc:sldMk cId="1244389236" sldId="263"/>
        </pc:sldMkLst>
        <pc:spChg chg="mod">
          <ac:chgData name="Artemis Javanshir" userId="59835868965f2672" providerId="LiveId" clId="{9F583953-275E-4FB0-AA99-B6015B87B9AC}" dt="2020-10-25T16:44:55.417" v="503" actId="20577"/>
          <ac:spMkLst>
            <pc:docMk/>
            <pc:sldMk cId="1244389236" sldId="263"/>
            <ac:spMk id="3" creationId="{4A904ABA-2440-412B-976A-8CDF72FE7B61}"/>
          </ac:spMkLst>
        </pc:spChg>
      </pc:sldChg>
      <pc:sldChg chg="modSp mod">
        <pc:chgData name="Artemis Javanshir" userId="59835868965f2672" providerId="LiveId" clId="{9F583953-275E-4FB0-AA99-B6015B87B9AC}" dt="2020-10-25T16:45:12.818" v="507" actId="20577"/>
        <pc:sldMkLst>
          <pc:docMk/>
          <pc:sldMk cId="3917060511" sldId="264"/>
        </pc:sldMkLst>
        <pc:spChg chg="mod">
          <ac:chgData name="Artemis Javanshir" userId="59835868965f2672" providerId="LiveId" clId="{9F583953-275E-4FB0-AA99-B6015B87B9AC}" dt="2020-10-25T16:45:12.818" v="507" actId="20577"/>
          <ac:spMkLst>
            <pc:docMk/>
            <pc:sldMk cId="3917060511" sldId="264"/>
            <ac:spMk id="3" creationId="{82419E10-BFBA-48F9-AE04-37322C01FBCC}"/>
          </ac:spMkLst>
        </pc:spChg>
      </pc:sldChg>
      <pc:sldChg chg="modSp mod">
        <pc:chgData name="Artemis Javanshir" userId="59835868965f2672" providerId="LiveId" clId="{9F583953-275E-4FB0-AA99-B6015B87B9AC}" dt="2020-10-25T16:45:23.078" v="508" actId="20577"/>
        <pc:sldMkLst>
          <pc:docMk/>
          <pc:sldMk cId="567466069" sldId="265"/>
        </pc:sldMkLst>
        <pc:spChg chg="mod">
          <ac:chgData name="Artemis Javanshir" userId="59835868965f2672" providerId="LiveId" clId="{9F583953-275E-4FB0-AA99-B6015B87B9AC}" dt="2020-10-25T16:45:23.078" v="508" actId="20577"/>
          <ac:spMkLst>
            <pc:docMk/>
            <pc:sldMk cId="567466069" sldId="265"/>
            <ac:spMk id="3" creationId="{33959C7D-1AF5-4C5B-8D79-4016580DA03D}"/>
          </ac:spMkLst>
        </pc:spChg>
      </pc:sldChg>
      <pc:sldChg chg="modSp mod">
        <pc:chgData name="Artemis Javanshir" userId="59835868965f2672" providerId="LiveId" clId="{9F583953-275E-4FB0-AA99-B6015B87B9AC}" dt="2020-10-25T16:45:36.421" v="510" actId="20577"/>
        <pc:sldMkLst>
          <pc:docMk/>
          <pc:sldMk cId="4068012019" sldId="266"/>
        </pc:sldMkLst>
        <pc:spChg chg="mod">
          <ac:chgData name="Artemis Javanshir" userId="59835868965f2672" providerId="LiveId" clId="{9F583953-275E-4FB0-AA99-B6015B87B9AC}" dt="2020-10-25T16:45:36.421" v="510" actId="20577"/>
          <ac:spMkLst>
            <pc:docMk/>
            <pc:sldMk cId="4068012019" sldId="266"/>
            <ac:spMk id="3" creationId="{7FC64BAF-515D-4308-BEC7-DD0BDFDAAAD8}"/>
          </ac:spMkLst>
        </pc:spChg>
      </pc:sldChg>
      <pc:sldChg chg="modSp mod">
        <pc:chgData name="Artemis Javanshir" userId="59835868965f2672" providerId="LiveId" clId="{9F583953-275E-4FB0-AA99-B6015B87B9AC}" dt="2020-10-25T16:45:45.203" v="512" actId="20577"/>
        <pc:sldMkLst>
          <pc:docMk/>
          <pc:sldMk cId="1906451102" sldId="267"/>
        </pc:sldMkLst>
        <pc:spChg chg="mod">
          <ac:chgData name="Artemis Javanshir" userId="59835868965f2672" providerId="LiveId" clId="{9F583953-275E-4FB0-AA99-B6015B87B9AC}" dt="2020-10-25T16:45:45.203" v="512" actId="20577"/>
          <ac:spMkLst>
            <pc:docMk/>
            <pc:sldMk cId="1906451102" sldId="267"/>
            <ac:spMk id="3" creationId="{BB0376F7-FC1F-4AD7-AF70-965987871010}"/>
          </ac:spMkLst>
        </pc:spChg>
      </pc:sldChg>
      <pc:sldChg chg="modSp mod">
        <pc:chgData name="Artemis Javanshir" userId="59835868965f2672" providerId="LiveId" clId="{9F583953-275E-4FB0-AA99-B6015B87B9AC}" dt="2020-10-25T16:45:50.765" v="513" actId="20577"/>
        <pc:sldMkLst>
          <pc:docMk/>
          <pc:sldMk cId="3217259400" sldId="268"/>
        </pc:sldMkLst>
        <pc:spChg chg="mod">
          <ac:chgData name="Artemis Javanshir" userId="59835868965f2672" providerId="LiveId" clId="{9F583953-275E-4FB0-AA99-B6015B87B9AC}" dt="2020-10-25T16:45:50.765" v="513" actId="20577"/>
          <ac:spMkLst>
            <pc:docMk/>
            <pc:sldMk cId="3217259400" sldId="268"/>
            <ac:spMk id="3" creationId="{5D87F122-FDE4-4414-81A9-915CA2D1E7E5}"/>
          </ac:spMkLst>
        </pc:spChg>
      </pc:sldChg>
      <pc:sldChg chg="modSp mod">
        <pc:chgData name="Artemis Javanshir" userId="59835868965f2672" providerId="LiveId" clId="{9F583953-275E-4FB0-AA99-B6015B87B9AC}" dt="2020-10-25T16:46:09.336" v="516" actId="20577"/>
        <pc:sldMkLst>
          <pc:docMk/>
          <pc:sldMk cId="3017197195" sldId="269"/>
        </pc:sldMkLst>
        <pc:spChg chg="mod">
          <ac:chgData name="Artemis Javanshir" userId="59835868965f2672" providerId="LiveId" clId="{9F583953-275E-4FB0-AA99-B6015B87B9AC}" dt="2020-10-25T16:46:09.336" v="516" actId="20577"/>
          <ac:spMkLst>
            <pc:docMk/>
            <pc:sldMk cId="3017197195" sldId="269"/>
            <ac:spMk id="3" creationId="{EF94DEAF-2111-48CB-9F1E-BF544E48DF90}"/>
          </ac:spMkLst>
        </pc:spChg>
      </pc:sldChg>
      <pc:sldChg chg="modSp mod">
        <pc:chgData name="Artemis Javanshir" userId="59835868965f2672" providerId="LiveId" clId="{9F583953-275E-4FB0-AA99-B6015B87B9AC}" dt="2020-10-25T16:46:15.867" v="517" actId="20577"/>
        <pc:sldMkLst>
          <pc:docMk/>
          <pc:sldMk cId="1620635678" sldId="270"/>
        </pc:sldMkLst>
        <pc:spChg chg="mod">
          <ac:chgData name="Artemis Javanshir" userId="59835868965f2672" providerId="LiveId" clId="{9F583953-275E-4FB0-AA99-B6015B87B9AC}" dt="2020-10-25T16:46:15.867" v="517" actId="20577"/>
          <ac:spMkLst>
            <pc:docMk/>
            <pc:sldMk cId="1620635678" sldId="270"/>
            <ac:spMk id="3" creationId="{5026F0C4-E691-4B86-9EB5-92D14647A908}"/>
          </ac:spMkLst>
        </pc:spChg>
      </pc:sldChg>
      <pc:sldChg chg="modSp mod">
        <pc:chgData name="Artemis Javanshir" userId="59835868965f2672" providerId="LiveId" clId="{9F583953-275E-4FB0-AA99-B6015B87B9AC}" dt="2020-10-25T02:55:40.980" v="486" actId="20577"/>
        <pc:sldMkLst>
          <pc:docMk/>
          <pc:sldMk cId="109659724" sldId="273"/>
        </pc:sldMkLst>
        <pc:spChg chg="mod">
          <ac:chgData name="Artemis Javanshir" userId="59835868965f2672" providerId="LiveId" clId="{9F583953-275E-4FB0-AA99-B6015B87B9AC}" dt="2020-10-25T02:55:40.980" v="486" actId="20577"/>
          <ac:spMkLst>
            <pc:docMk/>
            <pc:sldMk cId="109659724" sldId="273"/>
            <ac:spMk id="3" creationId="{95CC2405-4861-4FBF-A596-F79CB534F6F0}"/>
          </ac:spMkLst>
        </pc:spChg>
      </pc:sldChg>
      <pc:sldChg chg="modSp mod">
        <pc:chgData name="Artemis Javanshir" userId="59835868965f2672" providerId="LiveId" clId="{9F583953-275E-4FB0-AA99-B6015B87B9AC}" dt="2020-10-25T02:56:11.694" v="491" actId="20577"/>
        <pc:sldMkLst>
          <pc:docMk/>
          <pc:sldMk cId="685261662" sldId="274"/>
        </pc:sldMkLst>
        <pc:spChg chg="mod">
          <ac:chgData name="Artemis Javanshir" userId="59835868965f2672" providerId="LiveId" clId="{9F583953-275E-4FB0-AA99-B6015B87B9AC}" dt="2020-10-25T02:56:11.694" v="491" actId="20577"/>
          <ac:spMkLst>
            <pc:docMk/>
            <pc:sldMk cId="685261662" sldId="274"/>
            <ac:spMk id="3" creationId="{10D30DFE-E362-4094-85DE-213387A7CFEE}"/>
          </ac:spMkLst>
        </pc:spChg>
      </pc:sldChg>
    </pc:docChg>
  </pc:docChgLst>
  <pc:docChgLst>
    <pc:chgData name="Artemis Javanshir" userId="59835868965f2672" providerId="LiveId" clId="{C88D71BC-C070-457F-9DD1-225E93DB0F6C}"/>
    <pc:docChg chg="custSel modSld">
      <pc:chgData name="Artemis Javanshir" userId="59835868965f2672" providerId="LiveId" clId="{C88D71BC-C070-457F-9DD1-225E93DB0F6C}" dt="2022-04-21T19:53:58.222" v="118" actId="20577"/>
      <pc:docMkLst>
        <pc:docMk/>
      </pc:docMkLst>
      <pc:sldChg chg="modSp mod">
        <pc:chgData name="Artemis Javanshir" userId="59835868965f2672" providerId="LiveId" clId="{C88D71BC-C070-457F-9DD1-225E93DB0F6C}" dt="2022-04-20T06:52:49.018" v="86" actId="20577"/>
        <pc:sldMkLst>
          <pc:docMk/>
          <pc:sldMk cId="1697721339" sldId="259"/>
        </pc:sldMkLst>
        <pc:spChg chg="mod">
          <ac:chgData name="Artemis Javanshir" userId="59835868965f2672" providerId="LiveId" clId="{C88D71BC-C070-457F-9DD1-225E93DB0F6C}" dt="2022-04-20T06:52:49.018" v="86" actId="20577"/>
          <ac:spMkLst>
            <pc:docMk/>
            <pc:sldMk cId="1697721339" sldId="259"/>
            <ac:spMk id="3" creationId="{4ABD4459-31C4-4161-8973-40301BAC2414}"/>
          </ac:spMkLst>
        </pc:spChg>
      </pc:sldChg>
      <pc:sldChg chg="modSp mod">
        <pc:chgData name="Artemis Javanshir" userId="59835868965f2672" providerId="LiveId" clId="{C88D71BC-C070-457F-9DD1-225E93DB0F6C}" dt="2022-04-20T06:53:45.863" v="87" actId="33524"/>
        <pc:sldMkLst>
          <pc:docMk/>
          <pc:sldMk cId="3860722128" sldId="262"/>
        </pc:sldMkLst>
        <pc:spChg chg="mod">
          <ac:chgData name="Artemis Javanshir" userId="59835868965f2672" providerId="LiveId" clId="{C88D71BC-C070-457F-9DD1-225E93DB0F6C}" dt="2022-04-20T06:53:45.863" v="87" actId="33524"/>
          <ac:spMkLst>
            <pc:docMk/>
            <pc:sldMk cId="3860722128" sldId="262"/>
            <ac:spMk id="3" creationId="{80FF739F-FB64-4B15-97DB-1A51BA73D432}"/>
          </ac:spMkLst>
        </pc:spChg>
      </pc:sldChg>
      <pc:sldChg chg="modSp mod">
        <pc:chgData name="Artemis Javanshir" userId="59835868965f2672" providerId="LiveId" clId="{C88D71BC-C070-457F-9DD1-225E93DB0F6C}" dt="2022-04-20T06:54:15.292" v="88" actId="313"/>
        <pc:sldMkLst>
          <pc:docMk/>
          <pc:sldMk cId="3917060511" sldId="264"/>
        </pc:sldMkLst>
        <pc:spChg chg="mod">
          <ac:chgData name="Artemis Javanshir" userId="59835868965f2672" providerId="LiveId" clId="{C88D71BC-C070-457F-9DD1-225E93DB0F6C}" dt="2022-04-20T06:54:15.292" v="88" actId="313"/>
          <ac:spMkLst>
            <pc:docMk/>
            <pc:sldMk cId="3917060511" sldId="264"/>
            <ac:spMk id="3" creationId="{82419E10-BFBA-48F9-AE04-37322C01FBCC}"/>
          </ac:spMkLst>
        </pc:spChg>
      </pc:sldChg>
      <pc:sldChg chg="modSp mod">
        <pc:chgData name="Artemis Javanshir" userId="59835868965f2672" providerId="LiveId" clId="{C88D71BC-C070-457F-9DD1-225E93DB0F6C}" dt="2022-04-21T19:53:58.222" v="118" actId="20577"/>
        <pc:sldMkLst>
          <pc:docMk/>
          <pc:sldMk cId="1906451102" sldId="267"/>
        </pc:sldMkLst>
        <pc:spChg chg="mod">
          <ac:chgData name="Artemis Javanshir" userId="59835868965f2672" providerId="LiveId" clId="{C88D71BC-C070-457F-9DD1-225E93DB0F6C}" dt="2022-04-21T19:53:58.222" v="118" actId="20577"/>
          <ac:spMkLst>
            <pc:docMk/>
            <pc:sldMk cId="1906451102" sldId="267"/>
            <ac:spMk id="3" creationId="{BB0376F7-FC1F-4AD7-AF70-965987871010}"/>
          </ac:spMkLst>
        </pc:spChg>
      </pc:sldChg>
      <pc:sldChg chg="modSp mod">
        <pc:chgData name="Artemis Javanshir" userId="59835868965f2672" providerId="LiveId" clId="{C88D71BC-C070-457F-9DD1-225E93DB0F6C}" dt="2022-04-20T06:47:12.078" v="9" actId="20577"/>
        <pc:sldMkLst>
          <pc:docMk/>
          <pc:sldMk cId="2811464287" sldId="287"/>
        </pc:sldMkLst>
        <pc:graphicFrameChg chg="modGraphic">
          <ac:chgData name="Artemis Javanshir" userId="59835868965f2672" providerId="LiveId" clId="{C88D71BC-C070-457F-9DD1-225E93DB0F6C}" dt="2022-04-20T06:47:12.078" v="9" actId="20577"/>
          <ac:graphicFrameMkLst>
            <pc:docMk/>
            <pc:sldMk cId="2811464287" sldId="287"/>
            <ac:graphicFrameMk id="4" creationId="{74427A48-F1F1-4736-BD21-DA0A0486804B}"/>
          </ac:graphicFrameMkLst>
        </pc:graphicFrameChg>
      </pc:sldChg>
    </pc:docChg>
  </pc:docChgLst>
  <pc:docChgLst>
    <pc:chgData name="Artemis Javanshir" userId="59835868965f2672" providerId="LiveId" clId="{934B1FA4-5263-4DC6-9C5D-58454B87F466}"/>
    <pc:docChg chg="delSld modSld">
      <pc:chgData name="Artemis Javanshir" userId="59835868965f2672" providerId="LiveId" clId="{934B1FA4-5263-4DC6-9C5D-58454B87F466}" dt="2021-07-13T16:26:54.930" v="32" actId="47"/>
      <pc:docMkLst>
        <pc:docMk/>
      </pc:docMkLst>
      <pc:sldChg chg="modSp mod">
        <pc:chgData name="Artemis Javanshir" userId="59835868965f2672" providerId="LiveId" clId="{934B1FA4-5263-4DC6-9C5D-58454B87F466}" dt="2021-07-13T16:26:23.288" v="30" actId="13926"/>
        <pc:sldMkLst>
          <pc:docMk/>
          <pc:sldMk cId="2730452428" sldId="256"/>
        </pc:sldMkLst>
        <pc:spChg chg="mod">
          <ac:chgData name="Artemis Javanshir" userId="59835868965f2672" providerId="LiveId" clId="{934B1FA4-5263-4DC6-9C5D-58454B87F466}" dt="2021-07-13T16:26:23.288" v="30" actId="13926"/>
          <ac:spMkLst>
            <pc:docMk/>
            <pc:sldMk cId="2730452428" sldId="256"/>
            <ac:spMk id="3" creationId="{6DD85159-C0C0-4838-AEF3-E3CB8CA031A4}"/>
          </ac:spMkLst>
        </pc:spChg>
        <pc:picChg chg="mod">
          <ac:chgData name="Artemis Javanshir" userId="59835868965f2672" providerId="LiveId" clId="{934B1FA4-5263-4DC6-9C5D-58454B87F466}" dt="2021-07-13T16:25:49.390" v="0" actId="1076"/>
          <ac:picMkLst>
            <pc:docMk/>
            <pc:sldMk cId="2730452428" sldId="256"/>
            <ac:picMk id="5" creationId="{E0112B4C-896A-4C9F-A668-9F4E4E5643F3}"/>
          </ac:picMkLst>
        </pc:picChg>
      </pc:sldChg>
      <pc:sldChg chg="del">
        <pc:chgData name="Artemis Javanshir" userId="59835868965f2672" providerId="LiveId" clId="{934B1FA4-5263-4DC6-9C5D-58454B87F466}" dt="2021-07-13T16:26:54.930" v="32" actId="47"/>
        <pc:sldMkLst>
          <pc:docMk/>
          <pc:sldMk cId="481192989" sldId="296"/>
        </pc:sldMkLst>
      </pc:sldChg>
      <pc:sldChg chg="del">
        <pc:chgData name="Artemis Javanshir" userId="59835868965f2672" providerId="LiveId" clId="{934B1FA4-5263-4DC6-9C5D-58454B87F466}" dt="2021-07-13T16:26:44.092" v="31" actId="47"/>
        <pc:sldMkLst>
          <pc:docMk/>
          <pc:sldMk cId="3082327422" sldId="297"/>
        </pc:sldMkLst>
      </pc:sldChg>
    </pc:docChg>
  </pc:docChgLst>
  <pc:docChgLst>
    <pc:chgData name="Artemis Javanshir" userId="59835868965f2672" providerId="LiveId" clId="{4BC41298-C18F-4FA2-978E-83B3606C1911}"/>
    <pc:docChg chg="modSld">
      <pc:chgData name="Artemis Javanshir" userId="59835868965f2672" providerId="LiveId" clId="{4BC41298-C18F-4FA2-978E-83B3606C1911}" dt="2023-11-14T04:08:12.957" v="1" actId="1076"/>
      <pc:docMkLst>
        <pc:docMk/>
      </pc:docMkLst>
      <pc:sldChg chg="addSp modSp mod">
        <pc:chgData name="Artemis Javanshir" userId="59835868965f2672" providerId="LiveId" clId="{4BC41298-C18F-4FA2-978E-83B3606C1911}" dt="2023-11-14T04:08:12.957" v="1" actId="1076"/>
        <pc:sldMkLst>
          <pc:docMk/>
          <pc:sldMk cId="2730452428" sldId="256"/>
        </pc:sldMkLst>
        <pc:picChg chg="add mod">
          <ac:chgData name="Artemis Javanshir" userId="59835868965f2672" providerId="LiveId" clId="{4BC41298-C18F-4FA2-978E-83B3606C1911}" dt="2023-11-14T04:08:12.957" v="1" actId="1076"/>
          <ac:picMkLst>
            <pc:docMk/>
            <pc:sldMk cId="2730452428" sldId="256"/>
            <ac:picMk id="6" creationId="{6C00ABB8-37C7-AACA-4EDA-DC149833F061}"/>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0-22T23:46:18.778" idx="15">
    <p:pos x="10" y="10"/>
    <p:text>summary of when each gahanbar is celebrated</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22T23:46:52.122" idx="16">
    <p:pos x="10" y="10"/>
    <p:text>Zoroastrian calendar is used to figure out when gahanbars are celebrated for example the mid spring gahanbar is called mayduzhremgah and it starts on the day of khoor and ends on the day of mehr in the month of ordibehesht</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0-22T23:49:34.810" idx="18">
    <p:pos x="10" y="10"/>
    <p:text>ask students to come up with a way they'd like to celebrate gahanbar? ask them when would they celebrate, how and why. what is the purppose of their celebration.</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2B2F-8F93-4739-9A41-70D5270D6A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7E12F-D0F7-42B1-8437-BBDA9CCFB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892199-BD0F-43AE-8215-007536B73565}"/>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5" name="Footer Placeholder 4">
            <a:extLst>
              <a:ext uri="{FF2B5EF4-FFF2-40B4-BE49-F238E27FC236}">
                <a16:creationId xmlns:a16="http://schemas.microsoft.com/office/drawing/2014/main" id="{21C9E50E-D24D-4D41-87D4-A401331E0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3054D-B348-4EB0-BD8B-5F9A7670E647}"/>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353255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425AB-D5EA-43AE-A059-833927D932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1FB13B-1C10-4381-A1F4-795E41000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56B4E-F7C2-4FE8-B275-97225136EDAC}"/>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5" name="Footer Placeholder 4">
            <a:extLst>
              <a:ext uri="{FF2B5EF4-FFF2-40B4-BE49-F238E27FC236}">
                <a16:creationId xmlns:a16="http://schemas.microsoft.com/office/drawing/2014/main" id="{6260B72A-2288-4006-BDE1-E89E1D7C8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6B85E-5B4D-43EA-B6AA-614819013F24}"/>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116967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43417-B90C-449A-A0A4-19B57C0A9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7AB64A-BB29-4FB5-A2AE-F831E93C6E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99FA0-148C-4565-974A-3CDC14CD1848}"/>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5" name="Footer Placeholder 4">
            <a:extLst>
              <a:ext uri="{FF2B5EF4-FFF2-40B4-BE49-F238E27FC236}">
                <a16:creationId xmlns:a16="http://schemas.microsoft.com/office/drawing/2014/main" id="{7919DA5A-D885-4257-99AC-57E8E5EC8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C1C1B-4153-4635-95C0-101E1A9C3D83}"/>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112239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5340-3193-4AF8-A962-2EAE96CCE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2A3D5-785F-404A-A16F-6D379FB69C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8CE156-4B80-4477-B2F2-03706D2F754B}"/>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5" name="Footer Placeholder 4">
            <a:extLst>
              <a:ext uri="{FF2B5EF4-FFF2-40B4-BE49-F238E27FC236}">
                <a16:creationId xmlns:a16="http://schemas.microsoft.com/office/drawing/2014/main" id="{580E76A9-B937-4651-934C-AD2FDE5D0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1E3A4-398A-4C49-8B22-A368BDD7260A}"/>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60333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5180-F5C6-4C73-9D50-F8AF65726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3EF43-1312-432D-B371-F5CBE19186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A2D6A-8B75-4735-BDD2-C8E414426327}"/>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5" name="Footer Placeholder 4">
            <a:extLst>
              <a:ext uri="{FF2B5EF4-FFF2-40B4-BE49-F238E27FC236}">
                <a16:creationId xmlns:a16="http://schemas.microsoft.com/office/drawing/2014/main" id="{10DA5E37-EF4D-40CA-B481-802CE9743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71D2D-7FAB-472E-B289-6F4205FFA02B}"/>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27971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F3C1-9A31-4457-A2F8-3B0EDACA8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F655D-01DE-4AF2-BC9E-40B56AC00F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A677B0-9D5C-4B6F-BB1E-0FD389A4ADB8}"/>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5" name="Footer Placeholder 4">
            <a:extLst>
              <a:ext uri="{FF2B5EF4-FFF2-40B4-BE49-F238E27FC236}">
                <a16:creationId xmlns:a16="http://schemas.microsoft.com/office/drawing/2014/main" id="{7C2FEB62-BEF0-4EFA-96D3-E62BBF5AD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FF3F1-BF91-4D6B-8FB8-CF611FC09C49}"/>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379315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2CAB-E5D6-4FD8-888A-E4CFFECE8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C9909-FCB0-445D-A584-5FC9A70DD6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5025AA-450F-4F5E-AB04-2A1DB88B9A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FEF00-0988-492D-9500-0A4AB4F05F0D}"/>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6" name="Footer Placeholder 5">
            <a:extLst>
              <a:ext uri="{FF2B5EF4-FFF2-40B4-BE49-F238E27FC236}">
                <a16:creationId xmlns:a16="http://schemas.microsoft.com/office/drawing/2014/main" id="{A8B45070-A11F-46BD-8DE5-011D956DA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1E46E-7E4E-4107-895C-2B8680B42BA9}"/>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58632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AFE1-5B62-4A76-93A9-5CD1F2DCD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CBDDC-F6A6-4FB4-9489-59B06080D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FE9B5-E896-47A5-A3ED-61A667D40B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27C130-F84A-4FC5-906E-96A1BE597B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708681-9D1C-48E8-8C31-89F19A565E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ED9781-9D8F-4E7A-8BA2-FC8E0EBAD958}"/>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8" name="Footer Placeholder 7">
            <a:extLst>
              <a:ext uri="{FF2B5EF4-FFF2-40B4-BE49-F238E27FC236}">
                <a16:creationId xmlns:a16="http://schemas.microsoft.com/office/drawing/2014/main" id="{027DD91A-C5C8-4166-AA6D-003754513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F2706-520A-4E61-A959-68D33BBFFE82}"/>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4334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A0B7-1630-494F-B9AD-942540A01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2CE9B4-032E-47EA-BFFB-9705E3F43C69}"/>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4" name="Footer Placeholder 3">
            <a:extLst>
              <a:ext uri="{FF2B5EF4-FFF2-40B4-BE49-F238E27FC236}">
                <a16:creationId xmlns:a16="http://schemas.microsoft.com/office/drawing/2014/main" id="{BCBCA8C0-2453-4F01-AC23-3258F90DF5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0EC87-22D4-49F9-9590-762EF792AF64}"/>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239282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D2609-9440-4A84-825A-41D026DE02CC}"/>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3" name="Footer Placeholder 2">
            <a:extLst>
              <a:ext uri="{FF2B5EF4-FFF2-40B4-BE49-F238E27FC236}">
                <a16:creationId xmlns:a16="http://schemas.microsoft.com/office/drawing/2014/main" id="{D74391B4-53CF-4269-A75E-AA75FA8A2F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9EA06-042B-4809-9837-3AAA1214B3A9}"/>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629882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A612-DD97-4FEE-BBA9-A5C1DCEB2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EBB9A0-0D2D-48E9-939C-E7E404A83C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E44E45-248B-4E42-9DB2-F08560A52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5B6922-D975-4561-AC7A-0B318C7856E9}"/>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6" name="Footer Placeholder 5">
            <a:extLst>
              <a:ext uri="{FF2B5EF4-FFF2-40B4-BE49-F238E27FC236}">
                <a16:creationId xmlns:a16="http://schemas.microsoft.com/office/drawing/2014/main" id="{A79DBECE-B697-4EDF-B193-F0CC09271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5C985-89BF-4034-B232-967EB70F6AA8}"/>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62870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3256-5055-46F0-9718-5FE3B4F50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38E3D-85EF-4DC5-AFFF-B9B13E077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D707A-6B31-42BD-847A-FABF8AA81325}"/>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5" name="Footer Placeholder 4">
            <a:extLst>
              <a:ext uri="{FF2B5EF4-FFF2-40B4-BE49-F238E27FC236}">
                <a16:creationId xmlns:a16="http://schemas.microsoft.com/office/drawing/2014/main" id="{63F34F39-93B4-4337-ACAF-EA9695C82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2E0C8-6FF9-425A-8BA2-31A3767C6AD7}"/>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331359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7364-674E-4D13-8188-8897C8452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CA5A0-1D41-43AD-B619-05B5B8802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3AF64B-B249-46FF-928F-4DAF68FC1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9E0BA-987F-45EF-9F3C-41AB76709C2C}"/>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6" name="Footer Placeholder 5">
            <a:extLst>
              <a:ext uri="{FF2B5EF4-FFF2-40B4-BE49-F238E27FC236}">
                <a16:creationId xmlns:a16="http://schemas.microsoft.com/office/drawing/2014/main" id="{701524AF-244F-4381-869C-8C3338A80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44567-3DF6-487C-889E-14CA2757F3FC}"/>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901125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071C-EE7F-4E19-AB2D-74F87E3895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30BC9-1817-4F00-91F7-286639682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24A27-0BCB-4BA9-8F4F-E89ED5739BBC}"/>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5" name="Footer Placeholder 4">
            <a:extLst>
              <a:ext uri="{FF2B5EF4-FFF2-40B4-BE49-F238E27FC236}">
                <a16:creationId xmlns:a16="http://schemas.microsoft.com/office/drawing/2014/main" id="{C14B0191-4BD9-42F6-87E2-4F5348441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0D344-A03E-437D-AFBA-2FF9659E7EC7}"/>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845895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91995-C7BB-4854-961D-526C6C86D0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034011-95AD-4D5C-BB85-E781E444D1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ABC22-9E47-49CA-AD7C-E2987BB6BA46}"/>
              </a:ext>
            </a:extLst>
          </p:cNvPr>
          <p:cNvSpPr>
            <a:spLocks noGrp="1"/>
          </p:cNvSpPr>
          <p:nvPr>
            <p:ph type="dt" sz="half" idx="10"/>
          </p:nvPr>
        </p:nvSpPr>
        <p:spPr/>
        <p:txBody>
          <a:bodyPr/>
          <a:lstStyle/>
          <a:p>
            <a:fld id="{083ED9F8-498F-43B9-A4B3-B49A18313C9A}" type="datetimeFigureOut">
              <a:rPr lang="en-US" smtClean="0"/>
              <a:t>11/13/2023</a:t>
            </a:fld>
            <a:endParaRPr lang="en-US"/>
          </a:p>
        </p:txBody>
      </p:sp>
      <p:sp>
        <p:nvSpPr>
          <p:cNvPr id="5" name="Footer Placeholder 4">
            <a:extLst>
              <a:ext uri="{FF2B5EF4-FFF2-40B4-BE49-F238E27FC236}">
                <a16:creationId xmlns:a16="http://schemas.microsoft.com/office/drawing/2014/main" id="{9099006A-D445-446E-9104-5232D468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7696B-B68A-4298-A788-6575305717FC}"/>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55471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B3DE-7FA2-4734-BAFA-B22B00B486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C49DFC-1555-4A95-9F6A-C3FD51DA9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9D88F-554A-42CB-AC46-B69DBB4A2085}"/>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5" name="Footer Placeholder 4">
            <a:extLst>
              <a:ext uri="{FF2B5EF4-FFF2-40B4-BE49-F238E27FC236}">
                <a16:creationId xmlns:a16="http://schemas.microsoft.com/office/drawing/2014/main" id="{1D600EE5-E865-4A98-92A1-DF03CE32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7E4DA-CAED-447F-AA77-09D6A523479A}"/>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26849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3BA7-64C0-4007-A10A-1017E3320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639D7-64A9-49AD-9D88-4F01C77001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ABB77-03C0-42AD-ACAC-301822DB2D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9BA79-1EEB-44C6-BBCE-59E78EAD7F57}"/>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6" name="Footer Placeholder 5">
            <a:extLst>
              <a:ext uri="{FF2B5EF4-FFF2-40B4-BE49-F238E27FC236}">
                <a16:creationId xmlns:a16="http://schemas.microsoft.com/office/drawing/2014/main" id="{9D46A949-2F52-4235-AAA0-C08FCBFE8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19F0E-C687-42F0-8C9D-D32BE9594A96}"/>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772178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31EA-3C98-48F6-812E-957E9039F2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DD8959-555E-46E3-AF5F-34E4AF4B73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23353-E7AF-4D87-9084-99936CEBA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11DCF-898F-4E17-B25E-6D47CCEBA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6204F9-49E7-4D52-84F0-90BD321360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41A2E-AF45-457A-B033-D05FCE6EA4A2}"/>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8" name="Footer Placeholder 7">
            <a:extLst>
              <a:ext uri="{FF2B5EF4-FFF2-40B4-BE49-F238E27FC236}">
                <a16:creationId xmlns:a16="http://schemas.microsoft.com/office/drawing/2014/main" id="{217C6982-EF0D-4083-9172-07BE3DA59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25A2DC-C609-428A-80A8-65C35D5021E9}"/>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02992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E8D1-2F16-49B8-9B0A-C6FF989F5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CFE62A-684B-4008-8146-07D7E8094E04}"/>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4" name="Footer Placeholder 3">
            <a:extLst>
              <a:ext uri="{FF2B5EF4-FFF2-40B4-BE49-F238E27FC236}">
                <a16:creationId xmlns:a16="http://schemas.microsoft.com/office/drawing/2014/main" id="{F81CE102-33E4-467A-A366-03B1BD722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C2E672-4640-44FF-86E6-6DF0FD040BDE}"/>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270663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3806C-4FF7-472B-B97F-503AA7270902}"/>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3" name="Footer Placeholder 2">
            <a:extLst>
              <a:ext uri="{FF2B5EF4-FFF2-40B4-BE49-F238E27FC236}">
                <a16:creationId xmlns:a16="http://schemas.microsoft.com/office/drawing/2014/main" id="{2BD8FC0B-E97B-44EE-A16E-BB2B08B35C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91E942-CA16-4200-B2D7-9710538DF7F1}"/>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22977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F9D2-4F91-4F45-9B74-72F337693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627F51-6385-4A27-9EBE-E1EF30A7C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BB6F13-6B58-4F4A-8C7A-857EB65F9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D7DC7-9F5B-4C22-BB3F-25679780DDE1}"/>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6" name="Footer Placeholder 5">
            <a:extLst>
              <a:ext uri="{FF2B5EF4-FFF2-40B4-BE49-F238E27FC236}">
                <a16:creationId xmlns:a16="http://schemas.microsoft.com/office/drawing/2014/main" id="{4CE2F465-5190-4168-9592-D2D476196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3F83C-3484-4704-A7BF-6CED29418E27}"/>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191484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DE74-855A-4BB2-BA46-83E51A35F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C97E5D-7372-4143-BCBA-3BB0577BF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967B43-DD8B-4C44-A8FE-0EEB2D61D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B676C-B79C-4C30-9E5D-EE0B88570266}"/>
              </a:ext>
            </a:extLst>
          </p:cNvPr>
          <p:cNvSpPr>
            <a:spLocks noGrp="1"/>
          </p:cNvSpPr>
          <p:nvPr>
            <p:ph type="dt" sz="half" idx="10"/>
          </p:nvPr>
        </p:nvSpPr>
        <p:spPr/>
        <p:txBody>
          <a:bodyPr/>
          <a:lstStyle/>
          <a:p>
            <a:fld id="{871FCC9F-8C80-4F26-96BB-420053CDB4FB}" type="datetimeFigureOut">
              <a:rPr lang="en-US" smtClean="0"/>
              <a:t>11/13/2023</a:t>
            </a:fld>
            <a:endParaRPr lang="en-US"/>
          </a:p>
        </p:txBody>
      </p:sp>
      <p:sp>
        <p:nvSpPr>
          <p:cNvPr id="6" name="Footer Placeholder 5">
            <a:extLst>
              <a:ext uri="{FF2B5EF4-FFF2-40B4-BE49-F238E27FC236}">
                <a16:creationId xmlns:a16="http://schemas.microsoft.com/office/drawing/2014/main" id="{56576EF2-80E8-41FE-BEA7-AE223EBD2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2CE28-3A16-40DE-A28C-C2F668A79F59}"/>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293954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C668EE-7322-4738-817D-D5226FAE7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9248A-A1F0-414F-9979-DCFD744580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4D2DE-731D-46DD-B7FF-9081776F1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FCC9F-8C80-4F26-96BB-420053CDB4FB}" type="datetimeFigureOut">
              <a:rPr lang="en-US" smtClean="0"/>
              <a:t>11/13/2023</a:t>
            </a:fld>
            <a:endParaRPr lang="en-US"/>
          </a:p>
        </p:txBody>
      </p:sp>
      <p:sp>
        <p:nvSpPr>
          <p:cNvPr id="5" name="Footer Placeholder 4">
            <a:extLst>
              <a:ext uri="{FF2B5EF4-FFF2-40B4-BE49-F238E27FC236}">
                <a16:creationId xmlns:a16="http://schemas.microsoft.com/office/drawing/2014/main" id="{72DC4883-A83E-4F05-8F4D-DF906B475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C14D57-2E87-4B4F-8B5E-B3919A5A6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831E6-25EE-46F9-BF3F-E13B11D6B474}" type="slidenum">
              <a:rPr lang="en-US" smtClean="0"/>
              <a:t>‹#›</a:t>
            </a:fld>
            <a:endParaRPr lang="en-US"/>
          </a:p>
        </p:txBody>
      </p:sp>
    </p:spTree>
    <p:extLst>
      <p:ext uri="{BB962C8B-B14F-4D97-AF65-F5344CB8AC3E}">
        <p14:creationId xmlns:p14="http://schemas.microsoft.com/office/powerpoint/2010/main" val="1949697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04B8E-7693-4929-93E0-E31E7C1B0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5BC90-F138-4E1A-BEE1-77634C0C5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8A59-501A-4C5F-A26F-B5E2ECA42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ED9F8-498F-43B9-A4B3-B49A18313C9A}" type="datetimeFigureOut">
              <a:rPr lang="en-US" smtClean="0"/>
              <a:t>11/13/2023</a:t>
            </a:fld>
            <a:endParaRPr lang="en-US"/>
          </a:p>
        </p:txBody>
      </p:sp>
      <p:sp>
        <p:nvSpPr>
          <p:cNvPr id="5" name="Footer Placeholder 4">
            <a:extLst>
              <a:ext uri="{FF2B5EF4-FFF2-40B4-BE49-F238E27FC236}">
                <a16:creationId xmlns:a16="http://schemas.microsoft.com/office/drawing/2014/main" id="{291C8908-C506-4253-AC87-3CC8AE288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99E85-1AA2-451E-B78C-F55C674B9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3BF8-57EF-41B9-9B80-6F61EE131EDD}" type="slidenum">
              <a:rPr lang="en-US" smtClean="0"/>
              <a:t>‹#›</a:t>
            </a:fld>
            <a:endParaRPr lang="en-US"/>
          </a:p>
        </p:txBody>
      </p:sp>
    </p:spTree>
    <p:extLst>
      <p:ext uri="{BB962C8B-B14F-4D97-AF65-F5344CB8AC3E}">
        <p14:creationId xmlns:p14="http://schemas.microsoft.com/office/powerpoint/2010/main" val="339869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wiki/File:US_Navy_100813-N-3589B-096_Sailors_participate_in_a_community_plant_schrubs_with_local_children_during_a_community_service_project_at_the_Village_of_Hope_orphanage_in_Vietnam.jpg" TargetMode="External"/><Relationship Id="rId2" Type="http://schemas.openxmlformats.org/officeDocument/2006/relationships/image" Target="../media/image27.jpg"/><Relationship Id="rId1" Type="http://schemas.openxmlformats.org/officeDocument/2006/relationships/slideLayout" Target="../slideLayouts/slideLayout17.xml"/><Relationship Id="rId4" Type="http://schemas.openxmlformats.org/officeDocument/2006/relationships/comments" Target="../comments/commen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E0112B4C-896A-4C9F-A668-9F4E4E5643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8"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8E7DB0-D1E2-4F7F-BB65-944B8B00DF8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000" dirty="0">
                <a:solidFill>
                  <a:srgbClr val="FFFFFF"/>
                </a:solidFill>
              </a:rPr>
              <a:t>Story of Sara </a:t>
            </a:r>
            <a:br>
              <a:rPr lang="en-US" sz="5200" dirty="0">
                <a:solidFill>
                  <a:srgbClr val="FFFFFF"/>
                </a:solidFill>
              </a:rPr>
            </a:br>
            <a:r>
              <a:rPr lang="en-US" sz="5200" dirty="0">
                <a:solidFill>
                  <a:srgbClr val="FFFFFF"/>
                </a:solidFill>
              </a:rPr>
              <a:t>nickname</a:t>
            </a:r>
          </a:p>
        </p:txBody>
      </p:sp>
      <p:sp>
        <p:nvSpPr>
          <p:cNvPr id="3" name="Subtitle 2">
            <a:extLst>
              <a:ext uri="{FF2B5EF4-FFF2-40B4-BE49-F238E27FC236}">
                <a16:creationId xmlns:a16="http://schemas.microsoft.com/office/drawing/2014/main" id="{6DD85159-C0C0-4838-AEF3-E3CB8CA031A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600" dirty="0">
                <a:solidFill>
                  <a:schemeClr val="accent4"/>
                </a:solidFill>
              </a:rPr>
              <a:t>Aya-</a:t>
            </a:r>
            <a:r>
              <a:rPr lang="en-US" sz="3600">
                <a:solidFill>
                  <a:schemeClr val="accent4"/>
                </a:solidFill>
              </a:rPr>
              <a:t>threm</a:t>
            </a:r>
            <a:r>
              <a:rPr lang="en-US" sz="3600" dirty="0">
                <a:solidFill>
                  <a:schemeClr val="accent4"/>
                </a:solidFill>
              </a:rPr>
              <a:t>-gah</a:t>
            </a:r>
          </a:p>
          <a:p>
            <a:r>
              <a:rPr lang="en-US" sz="1600" dirty="0">
                <a:solidFill>
                  <a:schemeClr val="accent4"/>
                </a:solidFill>
              </a:rPr>
              <a:t>Story by: Artemis Javanshir</a:t>
            </a:r>
          </a:p>
        </p:txBody>
      </p:sp>
      <p:pic>
        <p:nvPicPr>
          <p:cNvPr id="6" name="Picture 5">
            <a:extLst>
              <a:ext uri="{FF2B5EF4-FFF2-40B4-BE49-F238E27FC236}">
                <a16:creationId xmlns:a16="http://schemas.microsoft.com/office/drawing/2014/main" id="{6C00ABB8-37C7-AACA-4EDA-DC149833F061}"/>
              </a:ext>
            </a:extLst>
          </p:cNvPr>
          <p:cNvPicPr>
            <a:picLocks noChangeAspect="1"/>
          </p:cNvPicPr>
          <p:nvPr/>
        </p:nvPicPr>
        <p:blipFill>
          <a:blip r:embed="rId5"/>
          <a:stretch>
            <a:fillRect/>
          </a:stretch>
        </p:blipFill>
        <p:spPr>
          <a:xfrm>
            <a:off x="861494" y="4969073"/>
            <a:ext cx="762066" cy="1409822"/>
          </a:xfrm>
          <a:prstGeom prst="rect">
            <a:avLst/>
          </a:prstGeom>
        </p:spPr>
      </p:pic>
    </p:spTree>
    <p:extLst>
      <p:ext uri="{BB962C8B-B14F-4D97-AF65-F5344CB8AC3E}">
        <p14:creationId xmlns:p14="http://schemas.microsoft.com/office/powerpoint/2010/main" val="27304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sitting at a table with food&#10;&#10;Description automatically generated">
            <a:extLst>
              <a:ext uri="{FF2B5EF4-FFF2-40B4-BE49-F238E27FC236}">
                <a16:creationId xmlns:a16="http://schemas.microsoft.com/office/drawing/2014/main" id="{33E98793-EB37-4E97-8808-AEDD3D33C674}"/>
              </a:ext>
            </a:extLst>
          </p:cNvPr>
          <p:cNvPicPr>
            <a:picLocks noChangeAspect="1"/>
          </p:cNvPicPr>
          <p:nvPr/>
        </p:nvPicPr>
        <p:blipFill rotWithShape="1">
          <a:blip r:embed="rId2"/>
          <a:srcRect l="16558" r="1" b="1"/>
          <a:stretch/>
        </p:blipFill>
        <p:spPr>
          <a:xfrm>
            <a:off x="835161" y="1501638"/>
            <a:ext cx="6215794" cy="4279572"/>
          </a:xfrm>
          <a:prstGeom prst="rect">
            <a:avLst/>
          </a:prstGeom>
        </p:spPr>
      </p:pic>
      <p:sp>
        <p:nvSpPr>
          <p:cNvPr id="3" name="Content Placeholder 2">
            <a:extLst>
              <a:ext uri="{FF2B5EF4-FFF2-40B4-BE49-F238E27FC236}">
                <a16:creationId xmlns:a16="http://schemas.microsoft.com/office/drawing/2014/main" id="{33959C7D-1AF5-4C5B-8D79-4016580DA03D}"/>
              </a:ext>
            </a:extLst>
          </p:cNvPr>
          <p:cNvSpPr>
            <a:spLocks noGrp="1"/>
          </p:cNvSpPr>
          <p:nvPr>
            <p:ph idx="1"/>
          </p:nvPr>
        </p:nvSpPr>
        <p:spPr>
          <a:xfrm>
            <a:off x="7533314" y="783771"/>
            <a:ext cx="3823525" cy="5387375"/>
          </a:xfrm>
        </p:spPr>
        <p:txBody>
          <a:bodyPr anchor="ctr">
            <a:normAutofit/>
          </a:bodyPr>
          <a:lstStyle/>
          <a:p>
            <a:pPr marL="0" indent="0">
              <a:buNone/>
            </a:pPr>
            <a:r>
              <a:rPr lang="en-US" dirty="0"/>
              <a:t>Sohrab and </a:t>
            </a:r>
            <a:r>
              <a:rPr lang="en-US" dirty="0" err="1"/>
              <a:t>Tehmina</a:t>
            </a:r>
            <a:r>
              <a:rPr lang="en-US" dirty="0"/>
              <a:t>, knew something was missing. </a:t>
            </a:r>
          </a:p>
          <a:p>
            <a:pPr marL="0" indent="0">
              <a:buNone/>
            </a:pPr>
            <a:r>
              <a:rPr lang="en-US" dirty="0"/>
              <a:t>They ran outside and brought back a small branch of the “</a:t>
            </a:r>
            <a:r>
              <a:rPr lang="en-US" dirty="0" err="1"/>
              <a:t>sarv</a:t>
            </a:r>
            <a:r>
              <a:rPr lang="en-US" dirty="0"/>
              <a:t>”, an evergreen tree and placed it in water and on the table.</a:t>
            </a:r>
          </a:p>
          <a:p>
            <a:pPr marL="0" indent="0">
              <a:buNone/>
            </a:pPr>
            <a:r>
              <a:rPr lang="en-US" dirty="0"/>
              <a:t>The Aya-</a:t>
            </a:r>
            <a:r>
              <a:rPr lang="en-US" dirty="0" err="1"/>
              <a:t>threm</a:t>
            </a:r>
            <a:r>
              <a:rPr lang="en-US" dirty="0"/>
              <a:t>-gah, </a:t>
            </a:r>
            <a:r>
              <a:rPr lang="en-US" dirty="0" err="1"/>
              <a:t>Gahanbar</a:t>
            </a:r>
            <a:r>
              <a:rPr lang="en-US" dirty="0"/>
              <a:t> table was ready.</a:t>
            </a:r>
          </a:p>
          <a:p>
            <a:endParaRPr lang="en-US" sz="2000" dirty="0"/>
          </a:p>
          <a:p>
            <a:endParaRPr lang="en-US" sz="2000" dirty="0"/>
          </a:p>
        </p:txBody>
      </p:sp>
    </p:spTree>
    <p:extLst>
      <p:ext uri="{BB962C8B-B14F-4D97-AF65-F5344CB8AC3E}">
        <p14:creationId xmlns:p14="http://schemas.microsoft.com/office/powerpoint/2010/main" val="56746606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12"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3958FD35-09C9-49F4-A2F1-432E5FA68C43}"/>
              </a:ext>
            </a:extLst>
          </p:cNvPr>
          <p:cNvPicPr>
            <a:picLocks noChangeAspect="1"/>
          </p:cNvPicPr>
          <p:nvPr/>
        </p:nvPicPr>
        <p:blipFill rotWithShape="1">
          <a:blip r:embed="rId2"/>
          <a:srcRect l="18654" r="31392" b="1"/>
          <a:stretch/>
        </p:blipFill>
        <p:spPr>
          <a:xfrm>
            <a:off x="1526293" y="1554974"/>
            <a:ext cx="3555043" cy="3217333"/>
          </a:xfrm>
          <a:prstGeom prst="rect">
            <a:avLst/>
          </a:prstGeom>
        </p:spPr>
      </p:pic>
      <p:grpSp>
        <p:nvGrpSpPr>
          <p:cNvPr id="1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3"/>
            <a:ext cx="975169" cy="975171"/>
            <a:chOff x="5829300" y="3162300"/>
            <a:chExt cx="532256" cy="532257"/>
          </a:xfrm>
          <a:solidFill>
            <a:schemeClr val="bg1"/>
          </a:solidFill>
        </p:grpSpPr>
        <p:sp>
          <p:nvSpPr>
            <p:cNvPr id="20" name="Freeform: Shape 1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3" name="Freeform: Shape 2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7FC64BAF-515D-4308-BEC7-DD0BDFDAAAD8}"/>
              </a:ext>
            </a:extLst>
          </p:cNvPr>
          <p:cNvSpPr>
            <a:spLocks noGrp="1"/>
          </p:cNvSpPr>
          <p:nvPr>
            <p:ph idx="1"/>
          </p:nvPr>
        </p:nvSpPr>
        <p:spPr>
          <a:xfrm>
            <a:off x="5956783" y="609600"/>
            <a:ext cx="5217173" cy="5489330"/>
          </a:xfrm>
        </p:spPr>
        <p:txBody>
          <a:bodyPr>
            <a:normAutofit lnSpcReduction="10000"/>
          </a:bodyPr>
          <a:lstStyle/>
          <a:p>
            <a:pPr marL="0" indent="0">
              <a:buNone/>
            </a:pPr>
            <a:r>
              <a:rPr lang="en-US" sz="2400" dirty="0">
                <a:solidFill>
                  <a:schemeClr val="bg1"/>
                </a:solidFill>
              </a:rPr>
              <a:t>Aya-</a:t>
            </a:r>
            <a:r>
              <a:rPr lang="en-US" sz="2400" dirty="0" err="1">
                <a:solidFill>
                  <a:schemeClr val="bg1"/>
                </a:solidFill>
              </a:rPr>
              <a:t>threm</a:t>
            </a:r>
            <a:r>
              <a:rPr lang="en-US" sz="2400" dirty="0">
                <a:solidFill>
                  <a:schemeClr val="bg1"/>
                </a:solidFill>
              </a:rPr>
              <a:t>-gah could hear sound of laughter and dishes clattering from the kitchen.</a:t>
            </a:r>
          </a:p>
          <a:p>
            <a:pPr marL="0" indent="0">
              <a:buNone/>
            </a:pPr>
            <a:r>
              <a:rPr lang="en-US" sz="2400" dirty="0" err="1">
                <a:solidFill>
                  <a:schemeClr val="bg1"/>
                </a:solidFill>
              </a:rPr>
              <a:t>Parmis</a:t>
            </a:r>
            <a:r>
              <a:rPr lang="en-US" sz="2400" dirty="0">
                <a:solidFill>
                  <a:schemeClr val="bg1"/>
                </a:solidFill>
              </a:rPr>
              <a:t>  was going towards the kitchen.  Aya-</a:t>
            </a:r>
            <a:r>
              <a:rPr lang="en-US" sz="2400" dirty="0" err="1">
                <a:solidFill>
                  <a:schemeClr val="bg1"/>
                </a:solidFill>
              </a:rPr>
              <a:t>threm</a:t>
            </a:r>
            <a:r>
              <a:rPr lang="en-US" sz="2400" dirty="0">
                <a:solidFill>
                  <a:schemeClr val="bg1"/>
                </a:solidFill>
              </a:rPr>
              <a:t>-gah thought to join her just in case she could get a piece of “</a:t>
            </a:r>
            <a:r>
              <a:rPr lang="en-US" sz="2400" dirty="0" err="1">
                <a:solidFill>
                  <a:schemeClr val="bg1"/>
                </a:solidFill>
              </a:rPr>
              <a:t>sirog</a:t>
            </a:r>
            <a:r>
              <a:rPr lang="en-US" sz="2400" dirty="0">
                <a:solidFill>
                  <a:schemeClr val="bg1"/>
                </a:solidFill>
              </a:rPr>
              <a:t>” sweet fried bread while it was hot.</a:t>
            </a:r>
          </a:p>
          <a:p>
            <a:pPr marL="0" indent="0">
              <a:buNone/>
            </a:pPr>
            <a:r>
              <a:rPr lang="en-US" sz="2400" dirty="0">
                <a:solidFill>
                  <a:schemeClr val="bg1"/>
                </a:solidFill>
              </a:rPr>
              <a:t>In the kitchen, there was hardly any room to move around. Ariana’s Baba was adding greens to the big pot of “</a:t>
            </a:r>
            <a:r>
              <a:rPr lang="en-US" sz="2400" dirty="0" err="1">
                <a:solidFill>
                  <a:schemeClr val="bg1"/>
                </a:solidFill>
              </a:rPr>
              <a:t>aash</a:t>
            </a:r>
            <a:r>
              <a:rPr lang="en-US" sz="2400" dirty="0">
                <a:solidFill>
                  <a:schemeClr val="bg1"/>
                </a:solidFill>
              </a:rPr>
              <a:t>” </a:t>
            </a:r>
          </a:p>
          <a:p>
            <a:pPr marL="0" indent="0">
              <a:buNone/>
            </a:pPr>
            <a:r>
              <a:rPr lang="en-US" sz="2400" dirty="0">
                <a:solidFill>
                  <a:schemeClr val="bg1"/>
                </a:solidFill>
              </a:rPr>
              <a:t>Sohrab was adding some lentils that he had brought from home.</a:t>
            </a:r>
          </a:p>
          <a:p>
            <a:pPr marL="0" indent="0">
              <a:buNone/>
            </a:pPr>
            <a:r>
              <a:rPr lang="en-US" sz="2400" dirty="0">
                <a:solidFill>
                  <a:schemeClr val="bg1"/>
                </a:solidFill>
              </a:rPr>
              <a:t>This </a:t>
            </a:r>
            <a:r>
              <a:rPr lang="en-US" sz="2400" dirty="0" err="1">
                <a:solidFill>
                  <a:schemeClr val="bg1"/>
                </a:solidFill>
              </a:rPr>
              <a:t>aash</a:t>
            </a:r>
            <a:r>
              <a:rPr lang="en-US" sz="2400" dirty="0">
                <a:solidFill>
                  <a:schemeClr val="bg1"/>
                </a:solidFill>
              </a:rPr>
              <a:t> was starting to smell really good</a:t>
            </a:r>
            <a:r>
              <a:rPr lang="en-US" sz="2000" dirty="0">
                <a:solidFill>
                  <a:schemeClr val="bg1"/>
                </a:solidFill>
              </a:rPr>
              <a:t>.</a:t>
            </a:r>
          </a:p>
        </p:txBody>
      </p:sp>
    </p:spTree>
    <p:extLst>
      <p:ext uri="{BB962C8B-B14F-4D97-AF65-F5344CB8AC3E}">
        <p14:creationId xmlns:p14="http://schemas.microsoft.com/office/powerpoint/2010/main" val="406801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376F7-FC1F-4AD7-AF70-965987871010}"/>
              </a:ext>
            </a:extLst>
          </p:cNvPr>
          <p:cNvSpPr>
            <a:spLocks noGrp="1"/>
          </p:cNvSpPr>
          <p:nvPr>
            <p:ph idx="1"/>
          </p:nvPr>
        </p:nvSpPr>
        <p:spPr>
          <a:xfrm>
            <a:off x="762000" y="609600"/>
            <a:ext cx="5314543" cy="5045338"/>
          </a:xfrm>
        </p:spPr>
        <p:txBody>
          <a:bodyPr anchor="t">
            <a:normAutofit/>
          </a:bodyPr>
          <a:lstStyle/>
          <a:p>
            <a:pPr marL="0" indent="0">
              <a:buNone/>
            </a:pPr>
            <a:r>
              <a:rPr lang="en-US" sz="2400" dirty="0"/>
              <a:t>Lately, Fereydoun’s family were having a hard time.</a:t>
            </a:r>
          </a:p>
          <a:p>
            <a:pPr marL="0" indent="0">
              <a:buNone/>
            </a:pPr>
            <a:r>
              <a:rPr lang="en-US" sz="2400" dirty="0"/>
              <a:t>Aya-</a:t>
            </a:r>
            <a:r>
              <a:rPr lang="en-US" sz="2400" dirty="0" err="1"/>
              <a:t>threm</a:t>
            </a:r>
            <a:r>
              <a:rPr lang="en-US" sz="2400" dirty="0"/>
              <a:t>-gah had heard her Baba and </a:t>
            </a:r>
            <a:r>
              <a:rPr lang="en-US" sz="2400"/>
              <a:t>Fereydoun’s Dad </a:t>
            </a:r>
            <a:r>
              <a:rPr lang="en-US" sz="2400" dirty="0"/>
              <a:t>talking on the phone one night.  </a:t>
            </a:r>
          </a:p>
          <a:p>
            <a:pPr marL="0" indent="0">
              <a:buNone/>
            </a:pPr>
            <a:r>
              <a:rPr lang="en-US" sz="2400" dirty="0" err="1"/>
              <a:t>Fereydoun’d</a:t>
            </a:r>
            <a:r>
              <a:rPr lang="en-US" sz="2400" dirty="0"/>
              <a:t> Dad had lost his job because the company he was working for went bankrupt.</a:t>
            </a:r>
          </a:p>
          <a:p>
            <a:pPr marL="0" indent="0">
              <a:buNone/>
            </a:pPr>
            <a:r>
              <a:rPr lang="en-US" sz="2400" dirty="0"/>
              <a:t>Aya-</a:t>
            </a:r>
            <a:r>
              <a:rPr lang="en-US" sz="2400" dirty="0" err="1"/>
              <a:t>threm</a:t>
            </a:r>
            <a:r>
              <a:rPr lang="en-US" sz="2400" dirty="0"/>
              <a:t>-gah noticed that Fereydoun had not brought anything to add to the feast, but he was sitting by the big pot of </a:t>
            </a:r>
            <a:r>
              <a:rPr lang="en-US" sz="2400" dirty="0" err="1"/>
              <a:t>aash</a:t>
            </a:r>
            <a:r>
              <a:rPr lang="en-US" sz="2400" dirty="0"/>
              <a:t> and making sure it was stirred often.</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owl of soup&#10;&#10;Description automatically generated">
            <a:extLst>
              <a:ext uri="{FF2B5EF4-FFF2-40B4-BE49-F238E27FC236}">
                <a16:creationId xmlns:a16="http://schemas.microsoft.com/office/drawing/2014/main" id="{05A3FA5E-629E-43E6-926E-A733F49856A7}"/>
              </a:ext>
            </a:extLst>
          </p:cNvPr>
          <p:cNvPicPr>
            <a:picLocks noChangeAspect="1"/>
          </p:cNvPicPr>
          <p:nvPr/>
        </p:nvPicPr>
        <p:blipFill rotWithShape="1">
          <a:blip r:embed="rId2"/>
          <a:srcRect l="29082" r="13178"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0645110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bg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4" name="Picture 3">
            <a:extLst>
              <a:ext uri="{FF2B5EF4-FFF2-40B4-BE49-F238E27FC236}">
                <a16:creationId xmlns:a16="http://schemas.microsoft.com/office/drawing/2014/main" id="{3FF5B38A-4388-4137-A8C7-7B05CD7A923D}"/>
              </a:ext>
            </a:extLst>
          </p:cNvPr>
          <p:cNvPicPr>
            <a:picLocks noChangeAspect="1"/>
          </p:cNvPicPr>
          <p:nvPr/>
        </p:nvPicPr>
        <p:blipFill rotWithShape="1">
          <a:blip r:embed="rId2"/>
          <a:srcRect r="-5" b="-5"/>
          <a:stretch/>
        </p:blipFill>
        <p:spPr>
          <a:xfrm>
            <a:off x="235534" y="1009050"/>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16"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5D87F122-FDE4-4414-81A9-915CA2D1E7E5}"/>
              </a:ext>
            </a:extLst>
          </p:cNvPr>
          <p:cNvSpPr>
            <a:spLocks noGrp="1"/>
          </p:cNvSpPr>
          <p:nvPr>
            <p:ph idx="1"/>
          </p:nvPr>
        </p:nvSpPr>
        <p:spPr>
          <a:xfrm>
            <a:off x="6234868" y="703328"/>
            <a:ext cx="5217173" cy="5468379"/>
          </a:xfrm>
        </p:spPr>
        <p:txBody>
          <a:bodyPr>
            <a:normAutofit/>
          </a:bodyPr>
          <a:lstStyle/>
          <a:p>
            <a:pPr marL="0" indent="0">
              <a:buNone/>
            </a:pPr>
            <a:r>
              <a:rPr lang="en-US" sz="2200" dirty="0" err="1">
                <a:solidFill>
                  <a:schemeClr val="bg1"/>
                </a:solidFill>
              </a:rPr>
              <a:t>Zaal’s</a:t>
            </a:r>
            <a:r>
              <a:rPr lang="en-US" sz="2200" dirty="0">
                <a:solidFill>
                  <a:schemeClr val="bg1"/>
                </a:solidFill>
              </a:rPr>
              <a:t> family on the other hand had opened another restaurant in the Woodland Hills areas in addition to the one in Sherman Oaks.</a:t>
            </a:r>
          </a:p>
          <a:p>
            <a:pPr marL="0" indent="0">
              <a:buNone/>
            </a:pPr>
            <a:r>
              <a:rPr lang="en-US" sz="2200" dirty="0">
                <a:solidFill>
                  <a:schemeClr val="bg1"/>
                </a:solidFill>
              </a:rPr>
              <a:t>Aya-</a:t>
            </a:r>
            <a:r>
              <a:rPr lang="en-US" sz="2200" dirty="0" err="1">
                <a:solidFill>
                  <a:schemeClr val="bg1"/>
                </a:solidFill>
              </a:rPr>
              <a:t>threm</a:t>
            </a:r>
            <a:r>
              <a:rPr lang="en-US" sz="2200" dirty="0">
                <a:solidFill>
                  <a:schemeClr val="bg1"/>
                </a:solidFill>
              </a:rPr>
              <a:t>-gah peaked </a:t>
            </a:r>
            <a:r>
              <a:rPr lang="en-US" sz="2200" dirty="0" err="1">
                <a:solidFill>
                  <a:schemeClr val="bg1"/>
                </a:solidFill>
              </a:rPr>
              <a:t>Zaal’s</a:t>
            </a:r>
            <a:r>
              <a:rPr lang="en-US" sz="2200" dirty="0">
                <a:solidFill>
                  <a:schemeClr val="bg1"/>
                </a:solidFill>
              </a:rPr>
              <a:t> Dad going to the donation box and slipping in a check through the slot.</a:t>
            </a:r>
          </a:p>
          <a:p>
            <a:pPr marL="0" indent="0">
              <a:buNone/>
            </a:pPr>
            <a:r>
              <a:rPr lang="en-US" sz="2200" dirty="0">
                <a:solidFill>
                  <a:schemeClr val="bg1"/>
                </a:solidFill>
              </a:rPr>
              <a:t>As </a:t>
            </a:r>
            <a:r>
              <a:rPr lang="en-US" sz="2200" dirty="0" err="1">
                <a:solidFill>
                  <a:schemeClr val="bg1"/>
                </a:solidFill>
              </a:rPr>
              <a:t>Zaal</a:t>
            </a:r>
            <a:r>
              <a:rPr lang="en-US" sz="2200" dirty="0">
                <a:solidFill>
                  <a:schemeClr val="bg1"/>
                </a:solidFill>
              </a:rPr>
              <a:t> moved away, she noticed,  Anahita’s mom donating.</a:t>
            </a:r>
          </a:p>
          <a:p>
            <a:pPr marL="0" indent="0">
              <a:buNone/>
            </a:pPr>
            <a:r>
              <a:rPr lang="en-US" sz="2200" dirty="0">
                <a:solidFill>
                  <a:schemeClr val="bg1"/>
                </a:solidFill>
              </a:rPr>
              <a:t>She remembered her teacher talking about the importance of donating during </a:t>
            </a:r>
            <a:r>
              <a:rPr lang="en-US" sz="2200" dirty="0" err="1">
                <a:solidFill>
                  <a:schemeClr val="bg1"/>
                </a:solidFill>
              </a:rPr>
              <a:t>Gahanbars</a:t>
            </a:r>
            <a:r>
              <a:rPr lang="en-US" sz="2200" dirty="0">
                <a:solidFill>
                  <a:schemeClr val="bg1"/>
                </a:solidFill>
              </a:rPr>
              <a:t>.  </a:t>
            </a:r>
          </a:p>
          <a:p>
            <a:pPr marL="0" indent="0">
              <a:buNone/>
            </a:pPr>
            <a:r>
              <a:rPr lang="en-US" sz="2200" dirty="0">
                <a:solidFill>
                  <a:schemeClr val="bg1"/>
                </a:solidFill>
              </a:rPr>
              <a:t>Her teacher said that during this time community members made donations.  She said this donation can be monetary or through non-monetary means.</a:t>
            </a:r>
          </a:p>
          <a:p>
            <a:endParaRPr lang="en-US" sz="1800" dirty="0">
              <a:solidFill>
                <a:schemeClr val="bg1"/>
              </a:solidFill>
            </a:endParaRPr>
          </a:p>
        </p:txBody>
      </p:sp>
      <p:pic>
        <p:nvPicPr>
          <p:cNvPr id="5" name="Picture 4" descr="A person in a forest&#10;&#10;Description automatically generated">
            <a:extLst>
              <a:ext uri="{FF2B5EF4-FFF2-40B4-BE49-F238E27FC236}">
                <a16:creationId xmlns:a16="http://schemas.microsoft.com/office/drawing/2014/main" id="{A28B6996-DBF2-4A33-BBA6-573D986EBA88}"/>
              </a:ext>
            </a:extLst>
          </p:cNvPr>
          <p:cNvPicPr>
            <a:picLocks noChangeAspect="1"/>
          </p:cNvPicPr>
          <p:nvPr/>
        </p:nvPicPr>
        <p:blipFill rotWithShape="1">
          <a:blip r:embed="rId3"/>
          <a:srcRect r="4" b="4"/>
          <a:stretch/>
        </p:blipFill>
        <p:spPr>
          <a:xfrm>
            <a:off x="2841433" y="3429000"/>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1" name="Freeform: Shape 2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1725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at a table with food&#10;&#10;Description automatically generated">
            <a:extLst>
              <a:ext uri="{FF2B5EF4-FFF2-40B4-BE49-F238E27FC236}">
                <a16:creationId xmlns:a16="http://schemas.microsoft.com/office/drawing/2014/main" id="{81183129-9DF2-4FAE-B581-B7EBA14621E1}"/>
              </a:ext>
            </a:extLst>
          </p:cNvPr>
          <p:cNvPicPr>
            <a:picLocks noChangeAspect="1"/>
          </p:cNvPicPr>
          <p:nvPr/>
        </p:nvPicPr>
        <p:blipFill rotWithShape="1">
          <a:blip r:embed="rId2"/>
          <a:srcRect l="28767" r="-1" b="-1"/>
          <a:stretch/>
        </p:blipFill>
        <p:spPr>
          <a:xfrm>
            <a:off x="20" y="431"/>
            <a:ext cx="7801945" cy="6160883"/>
          </a:xfrm>
          <a:prstGeom prst="rect">
            <a:avLst/>
          </a:prstGeom>
        </p:spPr>
      </p:pic>
      <p:sp>
        <p:nvSpPr>
          <p:cNvPr id="3" name="Content Placeholder 2">
            <a:extLst>
              <a:ext uri="{FF2B5EF4-FFF2-40B4-BE49-F238E27FC236}">
                <a16:creationId xmlns:a16="http://schemas.microsoft.com/office/drawing/2014/main" id="{EF94DEAF-2111-48CB-9F1E-BF544E48DF90}"/>
              </a:ext>
            </a:extLst>
          </p:cNvPr>
          <p:cNvSpPr>
            <a:spLocks noGrp="1"/>
          </p:cNvSpPr>
          <p:nvPr>
            <p:ph idx="1"/>
          </p:nvPr>
        </p:nvSpPr>
        <p:spPr>
          <a:xfrm>
            <a:off x="8115297" y="239486"/>
            <a:ext cx="3470710" cy="5719187"/>
          </a:xfrm>
        </p:spPr>
        <p:txBody>
          <a:bodyPr>
            <a:normAutofit/>
          </a:bodyPr>
          <a:lstStyle/>
          <a:p>
            <a:pPr marL="0" indent="0">
              <a:buNone/>
            </a:pPr>
            <a:r>
              <a:rPr lang="en-US" sz="2000" dirty="0" err="1"/>
              <a:t>Rastin</a:t>
            </a:r>
            <a:r>
              <a:rPr lang="en-US" sz="2000" dirty="0"/>
              <a:t>, walked over to Aya-</a:t>
            </a:r>
            <a:r>
              <a:rPr lang="en-US" sz="2000" dirty="0" err="1"/>
              <a:t>threm</a:t>
            </a:r>
            <a:r>
              <a:rPr lang="en-US" sz="2000" dirty="0"/>
              <a:t>-gah and told her that it was time for everyone to sit by the </a:t>
            </a:r>
            <a:r>
              <a:rPr lang="en-US" sz="2000" dirty="0" err="1"/>
              <a:t>Gahanbar</a:t>
            </a:r>
            <a:r>
              <a:rPr lang="en-US" sz="2000" dirty="0"/>
              <a:t> table.</a:t>
            </a:r>
          </a:p>
          <a:p>
            <a:pPr marL="0" indent="0">
              <a:buNone/>
            </a:pPr>
            <a:r>
              <a:rPr lang="en-US" sz="2000" dirty="0"/>
              <a:t>The whole community were sitting down.</a:t>
            </a:r>
          </a:p>
          <a:p>
            <a:pPr marL="0" indent="0">
              <a:buNone/>
            </a:pPr>
            <a:r>
              <a:rPr lang="en-US" sz="2000" dirty="0" err="1"/>
              <a:t>Rastin</a:t>
            </a:r>
            <a:r>
              <a:rPr lang="en-US" sz="2000" dirty="0"/>
              <a:t> and Aya-</a:t>
            </a:r>
            <a:r>
              <a:rPr lang="en-US" sz="2000" dirty="0" err="1"/>
              <a:t>threm</a:t>
            </a:r>
            <a:r>
              <a:rPr lang="en-US" sz="2000" dirty="0"/>
              <a:t>-gah found a spot by </a:t>
            </a:r>
            <a:r>
              <a:rPr lang="en-US" sz="2000" dirty="0" err="1"/>
              <a:t>Nikan</a:t>
            </a:r>
            <a:r>
              <a:rPr lang="en-US" sz="2000" dirty="0"/>
              <a:t>.</a:t>
            </a:r>
          </a:p>
          <a:p>
            <a:pPr marL="0" indent="0">
              <a:buNone/>
            </a:pPr>
            <a:r>
              <a:rPr lang="en-US" sz="2000" dirty="0" err="1"/>
              <a:t>Mobed</a:t>
            </a:r>
            <a:r>
              <a:rPr lang="en-US" sz="2000" dirty="0"/>
              <a:t> was wearing all white sitting by the </a:t>
            </a:r>
            <a:r>
              <a:rPr lang="en-US" sz="2000" dirty="0" err="1"/>
              <a:t>Gahanbar</a:t>
            </a:r>
            <a:r>
              <a:rPr lang="en-US" sz="2000" dirty="0"/>
              <a:t> table singing a special section of the </a:t>
            </a:r>
            <a:r>
              <a:rPr lang="en-US" sz="2000" dirty="0" err="1"/>
              <a:t>Avesta</a:t>
            </a:r>
            <a:r>
              <a:rPr lang="en-US" sz="2000" dirty="0"/>
              <a:t> specific to the Aya-</a:t>
            </a:r>
            <a:r>
              <a:rPr lang="en-US" sz="2000" dirty="0" err="1"/>
              <a:t>threm</a:t>
            </a:r>
            <a:r>
              <a:rPr lang="en-US" sz="2000" dirty="0"/>
              <a:t>-gah </a:t>
            </a:r>
            <a:r>
              <a:rPr lang="en-US" sz="2000" dirty="0" err="1"/>
              <a:t>Gahanbar</a:t>
            </a:r>
            <a:r>
              <a:rPr lang="en-US" sz="2000" dirty="0"/>
              <a:t>.</a:t>
            </a:r>
          </a:p>
          <a:p>
            <a:pPr marL="0" indent="0">
              <a:buNone/>
            </a:pPr>
            <a:r>
              <a:rPr lang="en-US" sz="2000" dirty="0"/>
              <a:t>The smell of “</a:t>
            </a:r>
            <a:r>
              <a:rPr lang="en-US" sz="2000" dirty="0" err="1"/>
              <a:t>esfand</a:t>
            </a:r>
            <a:r>
              <a:rPr lang="en-US" sz="2000" dirty="0"/>
              <a:t> o </a:t>
            </a:r>
            <a:r>
              <a:rPr lang="en-US" sz="2000" dirty="0" err="1"/>
              <a:t>kondor</a:t>
            </a:r>
            <a:r>
              <a:rPr lang="en-US" sz="2000" dirty="0"/>
              <a:t>” was one of love and community.  It mingled with the “</a:t>
            </a:r>
            <a:r>
              <a:rPr lang="en-US" sz="2000" dirty="0" err="1"/>
              <a:t>Ashem</a:t>
            </a:r>
            <a:r>
              <a:rPr lang="en-US" sz="2000" dirty="0"/>
              <a:t> </a:t>
            </a:r>
            <a:r>
              <a:rPr lang="en-US" sz="2000" dirty="0" err="1"/>
              <a:t>Vohu</a:t>
            </a:r>
            <a:r>
              <a:rPr lang="en-US" sz="2000" dirty="0"/>
              <a:t>” prayer sung by the </a:t>
            </a:r>
            <a:r>
              <a:rPr lang="en-US" sz="2000" dirty="0" err="1"/>
              <a:t>Mobed</a:t>
            </a:r>
            <a:r>
              <a:rPr lang="en-US" sz="2000" dirty="0"/>
              <a:t>.</a:t>
            </a:r>
          </a:p>
          <a:p>
            <a:pPr marL="0" indent="0">
              <a:buNone/>
            </a:pPr>
            <a:endParaRPr lang="en-US" sz="1300" dirty="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19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C3F6C-2226-4FF7-A196-562215BE534B}"/>
              </a:ext>
            </a:extLst>
          </p:cNvPr>
          <p:cNvPicPr>
            <a:picLocks noChangeAspect="1"/>
          </p:cNvPicPr>
          <p:nvPr/>
        </p:nvPicPr>
        <p:blipFill rotWithShape="1">
          <a:blip r:embed="rId2"/>
          <a:srcRect t="5612" r="1" b="3373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026F0C4-E691-4B86-9EB5-92D14647A908}"/>
              </a:ext>
            </a:extLst>
          </p:cNvPr>
          <p:cNvSpPr>
            <a:spLocks noGrp="1"/>
          </p:cNvSpPr>
          <p:nvPr>
            <p:ph idx="1"/>
          </p:nvPr>
        </p:nvSpPr>
        <p:spPr>
          <a:xfrm>
            <a:off x="804672" y="674914"/>
            <a:ext cx="4782458" cy="5378752"/>
          </a:xfrm>
        </p:spPr>
        <p:txBody>
          <a:bodyPr anchor="t">
            <a:normAutofit/>
          </a:bodyPr>
          <a:lstStyle/>
          <a:p>
            <a:pPr marL="0" indent="0">
              <a:buNone/>
            </a:pPr>
            <a:r>
              <a:rPr lang="en-US" sz="2400" dirty="0"/>
              <a:t>After the prayer, Jamshid, Aya-</a:t>
            </a:r>
            <a:r>
              <a:rPr lang="en-US" sz="2400" dirty="0" err="1"/>
              <a:t>threm</a:t>
            </a:r>
            <a:r>
              <a:rPr lang="en-US" sz="2400" dirty="0"/>
              <a:t>-</a:t>
            </a:r>
            <a:r>
              <a:rPr lang="en-US" sz="2400" dirty="0" err="1"/>
              <a:t>gah’s</a:t>
            </a:r>
            <a:r>
              <a:rPr lang="en-US" sz="2400" dirty="0"/>
              <a:t> father helped pass the “</a:t>
            </a:r>
            <a:r>
              <a:rPr lang="en-US" sz="2400" dirty="0" err="1"/>
              <a:t>lork</a:t>
            </a:r>
            <a:r>
              <a:rPr lang="en-US" sz="2400" dirty="0"/>
              <a:t>” to each member of the community to enjoy.</a:t>
            </a:r>
          </a:p>
          <a:p>
            <a:pPr marL="0" indent="0">
              <a:buNone/>
            </a:pPr>
            <a:r>
              <a:rPr lang="en-US" sz="2400" dirty="0"/>
              <a:t>The potluck </a:t>
            </a:r>
            <a:r>
              <a:rPr lang="en-US" sz="2400" dirty="0" err="1"/>
              <a:t>Gahanbar</a:t>
            </a:r>
            <a:r>
              <a:rPr lang="en-US" sz="2400" dirty="0"/>
              <a:t> table looked delicious, specially the </a:t>
            </a:r>
            <a:r>
              <a:rPr lang="en-US" sz="2400" dirty="0" err="1"/>
              <a:t>aash</a:t>
            </a:r>
            <a:r>
              <a:rPr lang="en-US" sz="2400" dirty="0"/>
              <a:t> that the whole community prepared together.</a:t>
            </a:r>
          </a:p>
          <a:p>
            <a:pPr marL="0" indent="0">
              <a:buNone/>
            </a:pPr>
            <a:r>
              <a:rPr lang="en-US" sz="2400" dirty="0"/>
              <a:t>She couldn’t wait to grab a big piece of the “</a:t>
            </a:r>
            <a:r>
              <a:rPr lang="en-US" sz="2400" dirty="0" err="1"/>
              <a:t>sirog</a:t>
            </a:r>
            <a:r>
              <a:rPr lang="en-US" sz="2400" dirty="0"/>
              <a:t>” and a dish of </a:t>
            </a:r>
            <a:r>
              <a:rPr lang="en-US" sz="2400" dirty="0" err="1"/>
              <a:t>aash</a:t>
            </a:r>
            <a:r>
              <a:rPr lang="en-US" sz="2400" dirty="0"/>
              <a:t>.</a:t>
            </a:r>
          </a:p>
          <a:p>
            <a:pPr marL="0" indent="0">
              <a:buNone/>
            </a:pPr>
            <a:r>
              <a:rPr lang="en-US" sz="2400" dirty="0"/>
              <a:t>She looked forward to sit with her </a:t>
            </a:r>
            <a:r>
              <a:rPr lang="en-US" sz="2400" dirty="0" err="1"/>
              <a:t>Zarathushti</a:t>
            </a:r>
            <a:r>
              <a:rPr lang="en-US" sz="2400" dirty="0"/>
              <a:t> friends younger and older than herself and share the common news of the community.</a:t>
            </a:r>
          </a:p>
        </p:txBody>
      </p:sp>
    </p:spTree>
    <p:extLst>
      <p:ext uri="{BB962C8B-B14F-4D97-AF65-F5344CB8AC3E}">
        <p14:creationId xmlns:p14="http://schemas.microsoft.com/office/powerpoint/2010/main" val="162063567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sitting at a table in front of a crowd&#10;&#10;Description automatically generated">
            <a:extLst>
              <a:ext uri="{FF2B5EF4-FFF2-40B4-BE49-F238E27FC236}">
                <a16:creationId xmlns:a16="http://schemas.microsoft.com/office/drawing/2014/main" id="{330BAF92-6400-436B-9A48-102E06C81C2E}"/>
              </a:ext>
            </a:extLst>
          </p:cNvPr>
          <p:cNvPicPr>
            <a:picLocks noChangeAspect="1"/>
          </p:cNvPicPr>
          <p:nvPr/>
        </p:nvPicPr>
        <p:blipFill rotWithShape="1">
          <a:blip r:embed="rId2"/>
          <a:srcRect l="18695" r="13076"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1A3582D-488C-4EEC-831C-35F4CBDA0528}"/>
              </a:ext>
            </a:extLst>
          </p:cNvPr>
          <p:cNvSpPr>
            <a:spLocks noGrp="1"/>
          </p:cNvSpPr>
          <p:nvPr>
            <p:ph idx="1"/>
          </p:nvPr>
        </p:nvSpPr>
        <p:spPr>
          <a:xfrm>
            <a:off x="804672" y="805543"/>
            <a:ext cx="4782458" cy="5248123"/>
          </a:xfrm>
        </p:spPr>
        <p:txBody>
          <a:bodyPr anchor="t">
            <a:normAutofit/>
          </a:bodyPr>
          <a:lstStyle/>
          <a:p>
            <a:pPr marL="0" indent="0">
              <a:buNone/>
            </a:pPr>
            <a:r>
              <a:rPr lang="en-US" dirty="0"/>
              <a:t>Shirin was saying that the Orange County center needed help cleaning the weeds out of their garden and that her family was going to help that Saturday.</a:t>
            </a:r>
          </a:p>
          <a:p>
            <a:pPr marL="0" indent="0">
              <a:buNone/>
            </a:pPr>
            <a:r>
              <a:rPr lang="en-US" dirty="0"/>
              <a:t>Aya-</a:t>
            </a:r>
            <a:r>
              <a:rPr lang="en-US" dirty="0" err="1"/>
              <a:t>threm</a:t>
            </a:r>
            <a:r>
              <a:rPr lang="en-US" dirty="0"/>
              <a:t>-gah was happy to be at the communal gathering so she could find out about the opportunity to help the Orange County center.</a:t>
            </a:r>
          </a:p>
        </p:txBody>
      </p:sp>
    </p:spTree>
    <p:extLst>
      <p:ext uri="{BB962C8B-B14F-4D97-AF65-F5344CB8AC3E}">
        <p14:creationId xmlns:p14="http://schemas.microsoft.com/office/powerpoint/2010/main" val="202802443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erson lying on a bed&#10;&#10;Description automatically generated">
            <a:extLst>
              <a:ext uri="{FF2B5EF4-FFF2-40B4-BE49-F238E27FC236}">
                <a16:creationId xmlns:a16="http://schemas.microsoft.com/office/drawing/2014/main" id="{8731BB95-A3C2-40E3-A93C-894EFA250390}"/>
              </a:ext>
            </a:extLst>
          </p:cNvPr>
          <p:cNvPicPr>
            <a:picLocks noChangeAspect="1"/>
          </p:cNvPicPr>
          <p:nvPr/>
        </p:nvPicPr>
        <p:blipFill rotWithShape="1">
          <a:blip r:embed="rId2"/>
          <a:srcRect l="19831" r="3507"/>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5145857-172E-419A-96A4-75803E8208AB}"/>
              </a:ext>
            </a:extLst>
          </p:cNvPr>
          <p:cNvSpPr>
            <a:spLocks noGrp="1"/>
          </p:cNvSpPr>
          <p:nvPr>
            <p:ph idx="1"/>
          </p:nvPr>
        </p:nvSpPr>
        <p:spPr>
          <a:xfrm>
            <a:off x="804672" y="957943"/>
            <a:ext cx="4782458" cy="5095723"/>
          </a:xfrm>
        </p:spPr>
        <p:txBody>
          <a:bodyPr anchor="t">
            <a:normAutofit fontScale="92500" lnSpcReduction="10000"/>
          </a:bodyPr>
          <a:lstStyle/>
          <a:p>
            <a:pPr marL="0" indent="0">
              <a:buNone/>
            </a:pPr>
            <a:r>
              <a:rPr lang="en-US" sz="4000" dirty="0"/>
              <a:t>That night, laying in bed, Aya-</a:t>
            </a:r>
            <a:r>
              <a:rPr lang="en-US" sz="4000" dirty="0" err="1"/>
              <a:t>threm</a:t>
            </a:r>
            <a:r>
              <a:rPr lang="en-US" sz="4000" dirty="0"/>
              <a:t>-gah felt very peaceful.</a:t>
            </a:r>
          </a:p>
          <a:p>
            <a:pPr marL="0" indent="0">
              <a:buNone/>
            </a:pPr>
            <a:endParaRPr lang="en-US" sz="4000" dirty="0"/>
          </a:p>
          <a:p>
            <a:pPr marL="0" indent="0">
              <a:buNone/>
            </a:pPr>
            <a:r>
              <a:rPr lang="en-US" sz="4000" dirty="0"/>
              <a:t>Why? … She thought.</a:t>
            </a:r>
          </a:p>
          <a:p>
            <a:pPr marL="0" indent="0">
              <a:buNone/>
            </a:pPr>
            <a:r>
              <a:rPr lang="en-US" sz="4000" dirty="0"/>
              <a:t> </a:t>
            </a:r>
          </a:p>
          <a:p>
            <a:pPr marL="0" indent="0">
              <a:buNone/>
            </a:pPr>
            <a:r>
              <a:rPr lang="en-US" sz="4000" dirty="0"/>
              <a:t>What has brought such peace to her mind?</a:t>
            </a:r>
          </a:p>
          <a:p>
            <a:pPr marL="0" indent="0">
              <a:buNone/>
            </a:pPr>
            <a:r>
              <a:rPr lang="en-US" sz="4000" dirty="0"/>
              <a:t> </a:t>
            </a:r>
          </a:p>
        </p:txBody>
      </p:sp>
    </p:spTree>
    <p:extLst>
      <p:ext uri="{BB962C8B-B14F-4D97-AF65-F5344CB8AC3E}">
        <p14:creationId xmlns:p14="http://schemas.microsoft.com/office/powerpoint/2010/main" val="191244049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Freeform: Shape 11">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13">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7BB79DA-5F5B-4FB6-89FC-DFDDB6821393}"/>
              </a:ext>
            </a:extLst>
          </p:cNvPr>
          <p:cNvPicPr>
            <a:picLocks noChangeAspect="1"/>
          </p:cNvPicPr>
          <p:nvPr/>
        </p:nvPicPr>
        <p:blipFill>
          <a:blip r:embed="rId2"/>
          <a:stretch>
            <a:fillRect/>
          </a:stretch>
        </p:blipFill>
        <p:spPr>
          <a:xfrm>
            <a:off x="246297" y="417663"/>
            <a:ext cx="2932211" cy="1957250"/>
          </a:xfrm>
          <a:prstGeom prst="rect">
            <a:avLst/>
          </a:prstGeom>
        </p:spPr>
      </p:pic>
      <p:sp>
        <p:nvSpPr>
          <p:cNvPr id="33" name="Oval 15">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57122C93-3E02-4196-BE95-000EEF4093CE}"/>
              </a:ext>
            </a:extLst>
          </p:cNvPr>
          <p:cNvPicPr>
            <a:picLocks noChangeAspect="1"/>
          </p:cNvPicPr>
          <p:nvPr/>
        </p:nvPicPr>
        <p:blipFill>
          <a:blip r:embed="rId3"/>
          <a:stretch>
            <a:fillRect/>
          </a:stretch>
        </p:blipFill>
        <p:spPr>
          <a:xfrm>
            <a:off x="4974716" y="891911"/>
            <a:ext cx="1097280" cy="1097280"/>
          </a:xfrm>
          <a:prstGeom prst="rect">
            <a:avLst/>
          </a:prstGeom>
        </p:spPr>
      </p:pic>
      <p:sp>
        <p:nvSpPr>
          <p:cNvPr id="20" name="Freeform: Shape 19">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sitting at a table with a plate of food&#10;&#10;Description automatically generated">
            <a:extLst>
              <a:ext uri="{FF2B5EF4-FFF2-40B4-BE49-F238E27FC236}">
                <a16:creationId xmlns:a16="http://schemas.microsoft.com/office/drawing/2014/main" id="{3852A276-C168-44FE-BFE7-3A733C4A174B}"/>
              </a:ext>
            </a:extLst>
          </p:cNvPr>
          <p:cNvPicPr>
            <a:picLocks noChangeAspect="1"/>
          </p:cNvPicPr>
          <p:nvPr/>
        </p:nvPicPr>
        <p:blipFill>
          <a:blip r:embed="rId4"/>
          <a:stretch>
            <a:fillRect/>
          </a:stretch>
        </p:blipFill>
        <p:spPr>
          <a:xfrm>
            <a:off x="246297" y="5019858"/>
            <a:ext cx="2239728" cy="1495018"/>
          </a:xfrm>
          <a:prstGeom prst="rect">
            <a:avLst/>
          </a:prstGeom>
        </p:spPr>
      </p:pic>
      <p:sp>
        <p:nvSpPr>
          <p:cNvPr id="24" name="Oval 23">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9A3168F-983A-4415-B1F2-6C5BAAD2A8F0}"/>
              </a:ext>
            </a:extLst>
          </p:cNvPr>
          <p:cNvPicPr>
            <a:picLocks noChangeAspect="1"/>
          </p:cNvPicPr>
          <p:nvPr/>
        </p:nvPicPr>
        <p:blipFill>
          <a:blip r:embed="rId5"/>
          <a:stretch>
            <a:fillRect/>
          </a:stretch>
        </p:blipFill>
        <p:spPr>
          <a:xfrm>
            <a:off x="3998155" y="3715230"/>
            <a:ext cx="1600200" cy="1148143"/>
          </a:xfrm>
          <a:prstGeom prst="rect">
            <a:avLst/>
          </a:prstGeom>
        </p:spPr>
      </p:pic>
      <p:sp>
        <p:nvSpPr>
          <p:cNvPr id="3" name="Content Placeholder 2">
            <a:extLst>
              <a:ext uri="{FF2B5EF4-FFF2-40B4-BE49-F238E27FC236}">
                <a16:creationId xmlns:a16="http://schemas.microsoft.com/office/drawing/2014/main" id="{95CC2405-4861-4FBF-A596-F79CB534F6F0}"/>
              </a:ext>
            </a:extLst>
          </p:cNvPr>
          <p:cNvSpPr>
            <a:spLocks noGrp="1"/>
          </p:cNvSpPr>
          <p:nvPr>
            <p:ph idx="1"/>
          </p:nvPr>
        </p:nvSpPr>
        <p:spPr>
          <a:xfrm>
            <a:off x="6750346" y="617591"/>
            <a:ext cx="4542966" cy="5436075"/>
          </a:xfrm>
        </p:spPr>
        <p:txBody>
          <a:bodyPr anchor="t">
            <a:normAutofit fontScale="92500" lnSpcReduction="10000"/>
          </a:bodyPr>
          <a:lstStyle/>
          <a:p>
            <a:pPr marL="0" indent="0">
              <a:buNone/>
            </a:pPr>
            <a:r>
              <a:rPr lang="en-US" sz="2400" dirty="0"/>
              <a:t>Was it celebrating Ahura Mazda’s creation of plants by planting during religion class?</a:t>
            </a:r>
          </a:p>
          <a:p>
            <a:pPr marL="0" indent="0">
              <a:buNone/>
            </a:pPr>
            <a:r>
              <a:rPr lang="en-US" sz="2400" dirty="0"/>
              <a:t> </a:t>
            </a:r>
          </a:p>
          <a:p>
            <a:pPr marL="0" indent="0">
              <a:buNone/>
            </a:pPr>
            <a:r>
              <a:rPr lang="en-US" sz="2400" dirty="0"/>
              <a:t>Was it donating her time by helping  set up the </a:t>
            </a:r>
            <a:r>
              <a:rPr lang="en-US" sz="2400" dirty="0" err="1"/>
              <a:t>Gahanbar</a:t>
            </a:r>
            <a:r>
              <a:rPr lang="en-US" sz="2400" dirty="0"/>
              <a:t> table?</a:t>
            </a:r>
          </a:p>
          <a:p>
            <a:pPr marL="0" indent="0">
              <a:buNone/>
            </a:pPr>
            <a:endParaRPr lang="en-US" sz="2400" dirty="0"/>
          </a:p>
          <a:p>
            <a:pPr marL="0" indent="0">
              <a:buNone/>
            </a:pPr>
            <a:r>
              <a:rPr lang="en-US" sz="2400" dirty="0"/>
              <a:t>Or was it spending quality time with her Zoroastrian friends and the opportunity to help a neighboring center?</a:t>
            </a:r>
          </a:p>
          <a:p>
            <a:pPr marL="0" indent="0">
              <a:buNone/>
            </a:pPr>
            <a:endParaRPr lang="en-US" sz="2400" dirty="0"/>
          </a:p>
          <a:p>
            <a:pPr marL="0" indent="0">
              <a:buNone/>
            </a:pPr>
            <a:r>
              <a:rPr lang="en-US" sz="2400" dirty="0"/>
              <a:t>She figured it is the “</a:t>
            </a:r>
            <a:r>
              <a:rPr lang="en-US" sz="2400" dirty="0" err="1"/>
              <a:t>Hamazoori</a:t>
            </a:r>
            <a:r>
              <a:rPr lang="en-US" sz="2400" dirty="0"/>
              <a:t>” in all the above. </a:t>
            </a:r>
          </a:p>
          <a:p>
            <a:pPr marL="0" indent="0">
              <a:buNone/>
            </a:pPr>
            <a:r>
              <a:rPr lang="en-US" sz="2400" dirty="0"/>
              <a:t>She smiled. </a:t>
            </a:r>
          </a:p>
          <a:p>
            <a:endParaRPr lang="en-US" sz="1800" dirty="0"/>
          </a:p>
        </p:txBody>
      </p:sp>
    </p:spTree>
    <p:extLst>
      <p:ext uri="{BB962C8B-B14F-4D97-AF65-F5344CB8AC3E}">
        <p14:creationId xmlns:p14="http://schemas.microsoft.com/office/powerpoint/2010/main" val="10965972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2CF333A-5C3F-4FA5-BAEE-5CA250207207}"/>
              </a:ext>
            </a:extLst>
          </p:cNvPr>
          <p:cNvPicPr>
            <a:picLocks noChangeAspect="1"/>
          </p:cNvPicPr>
          <p:nvPr/>
        </p:nvPicPr>
        <p:blipFill rotWithShape="1">
          <a:blip r:embed="rId2"/>
          <a:srcRect t="16305" b="3792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0D30DFE-E362-4094-85DE-213387A7CFEE}"/>
              </a:ext>
            </a:extLst>
          </p:cNvPr>
          <p:cNvSpPr>
            <a:spLocks noGrp="1"/>
          </p:cNvSpPr>
          <p:nvPr>
            <p:ph idx="1"/>
          </p:nvPr>
        </p:nvSpPr>
        <p:spPr>
          <a:xfrm>
            <a:off x="653144" y="3752850"/>
            <a:ext cx="11056252" cy="2452687"/>
          </a:xfrm>
        </p:spPr>
        <p:txBody>
          <a:bodyPr anchor="ctr">
            <a:normAutofit/>
          </a:bodyPr>
          <a:lstStyle/>
          <a:p>
            <a:pPr marL="0" indent="0">
              <a:buNone/>
            </a:pPr>
            <a:r>
              <a:rPr lang="en-US" dirty="0"/>
              <a:t>No wonder she liked this time of the year.  </a:t>
            </a:r>
          </a:p>
          <a:p>
            <a:pPr marL="0" indent="0">
              <a:buNone/>
            </a:pPr>
            <a:r>
              <a:rPr lang="en-US" dirty="0"/>
              <a:t>She had the best nickname, she thought, </a:t>
            </a:r>
          </a:p>
          <a:p>
            <a:pPr marL="0" indent="0">
              <a:buNone/>
            </a:pPr>
            <a:r>
              <a:rPr lang="en-US" dirty="0"/>
              <a:t>Aya-</a:t>
            </a:r>
            <a:r>
              <a:rPr lang="en-US" dirty="0" err="1"/>
              <a:t>threm</a:t>
            </a:r>
            <a:r>
              <a:rPr lang="en-US" dirty="0"/>
              <a:t>-gah, Aya-</a:t>
            </a:r>
            <a:r>
              <a:rPr lang="en-US" dirty="0" err="1"/>
              <a:t>threm</a:t>
            </a:r>
            <a:r>
              <a:rPr lang="en-US" dirty="0"/>
              <a:t>-gah, gah, gah, 6 </a:t>
            </a:r>
            <a:r>
              <a:rPr lang="en-US" dirty="0" err="1"/>
              <a:t>gahs</a:t>
            </a:r>
            <a:r>
              <a:rPr lang="en-US" dirty="0"/>
              <a:t>, Aya-</a:t>
            </a:r>
            <a:r>
              <a:rPr lang="en-US" dirty="0" err="1"/>
              <a:t>threm</a:t>
            </a:r>
            <a:r>
              <a:rPr lang="en-US" dirty="0"/>
              <a:t>-gah</a:t>
            </a:r>
          </a:p>
          <a:p>
            <a:endParaRPr lang="en-US" sz="1800" dirty="0"/>
          </a:p>
        </p:txBody>
      </p:sp>
    </p:spTree>
    <p:extLst>
      <p:ext uri="{BB962C8B-B14F-4D97-AF65-F5344CB8AC3E}">
        <p14:creationId xmlns:p14="http://schemas.microsoft.com/office/powerpoint/2010/main" val="68526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F4501-16FF-4321-B4A6-C511E4291561}"/>
              </a:ext>
            </a:extLst>
          </p:cNvPr>
          <p:cNvPicPr>
            <a:picLocks noChangeAspect="1"/>
          </p:cNvPicPr>
          <p:nvPr/>
        </p:nvPicPr>
        <p:blipFill rotWithShape="1">
          <a:blip r:embed="rId2"/>
          <a:srcRect l="5227" r="16477"/>
          <a:stretch/>
        </p:blipFill>
        <p:spPr>
          <a:xfrm>
            <a:off x="4117521" y="10"/>
            <a:ext cx="8074479" cy="6857990"/>
          </a:xfrm>
          <a:prstGeom prst="rect">
            <a:avLst/>
          </a:prstGeom>
        </p:spPr>
      </p:pic>
      <p:sp>
        <p:nvSpPr>
          <p:cNvPr id="14" name="Freeform: Shape 1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542F3BA-38E0-4FF5-B02F-C5AE4C828BBC}"/>
              </a:ext>
            </a:extLst>
          </p:cNvPr>
          <p:cNvSpPr>
            <a:spLocks noGrp="1"/>
          </p:cNvSpPr>
          <p:nvPr>
            <p:ph idx="1"/>
          </p:nvPr>
        </p:nvSpPr>
        <p:spPr>
          <a:xfrm>
            <a:off x="804672" y="370115"/>
            <a:ext cx="4877671" cy="5806848"/>
          </a:xfrm>
        </p:spPr>
        <p:txBody>
          <a:bodyPr>
            <a:noAutofit/>
          </a:bodyPr>
          <a:lstStyle/>
          <a:p>
            <a:pPr marL="0" indent="0">
              <a:buNone/>
            </a:pPr>
            <a:r>
              <a:rPr lang="en-US" sz="3600" dirty="0"/>
              <a:t>Sara was 12 years old.  </a:t>
            </a:r>
          </a:p>
          <a:p>
            <a:pPr marL="0" indent="0">
              <a:buNone/>
            </a:pPr>
            <a:r>
              <a:rPr lang="en-US" sz="3600" dirty="0"/>
              <a:t>She lived with her father, Jamshid and her mother, </a:t>
            </a:r>
            <a:r>
              <a:rPr lang="en-US" sz="3600" dirty="0" err="1"/>
              <a:t>Mandana</a:t>
            </a:r>
            <a:r>
              <a:rPr lang="en-US" sz="3600" dirty="0"/>
              <a:t> in Los Angeles. </a:t>
            </a:r>
          </a:p>
          <a:p>
            <a:pPr marL="0" indent="0">
              <a:buNone/>
            </a:pPr>
            <a:r>
              <a:rPr lang="en-US" sz="3600" dirty="0"/>
              <a:t> Sara didn’t have any siblings but hoped for a little sister.</a:t>
            </a:r>
          </a:p>
          <a:p>
            <a:pPr marL="0" indent="0">
              <a:buNone/>
            </a:pPr>
            <a:r>
              <a:rPr lang="en-US" sz="3600" dirty="0"/>
              <a:t>She attended Portola Middle School and was the only Zoroastrian in her class.</a:t>
            </a:r>
          </a:p>
        </p:txBody>
      </p:sp>
    </p:spTree>
    <p:extLst>
      <p:ext uri="{BB962C8B-B14F-4D97-AF65-F5344CB8AC3E}">
        <p14:creationId xmlns:p14="http://schemas.microsoft.com/office/powerpoint/2010/main" val="125407652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6603-CFE1-4454-A664-8A644065DFC5}"/>
              </a:ext>
            </a:extLst>
          </p:cNvPr>
          <p:cNvSpPr>
            <a:spLocks noGrp="1"/>
          </p:cNvSpPr>
          <p:nvPr>
            <p:ph type="title"/>
          </p:nvPr>
        </p:nvSpPr>
        <p:spPr>
          <a:xfrm>
            <a:off x="620486" y="365125"/>
            <a:ext cx="10515600" cy="1325563"/>
          </a:xfrm>
        </p:spPr>
        <p:txBody>
          <a:bodyPr/>
          <a:lstStyle/>
          <a:p>
            <a:pPr algn="ctr"/>
            <a:r>
              <a:rPr lang="en-US" b="1" dirty="0"/>
              <a:t>When are </a:t>
            </a:r>
            <a:r>
              <a:rPr lang="en-US" b="1" dirty="0" err="1"/>
              <a:t>Gahanbars</a:t>
            </a:r>
            <a:r>
              <a:rPr lang="en-US" b="1" dirty="0"/>
              <a:t>?</a:t>
            </a:r>
          </a:p>
        </p:txBody>
      </p:sp>
      <p:graphicFrame>
        <p:nvGraphicFramePr>
          <p:cNvPr id="4" name="Table 4">
            <a:extLst>
              <a:ext uri="{FF2B5EF4-FFF2-40B4-BE49-F238E27FC236}">
                <a16:creationId xmlns:a16="http://schemas.microsoft.com/office/drawing/2014/main" id="{74427A48-F1F1-4736-BD21-DA0A0486804B}"/>
              </a:ext>
            </a:extLst>
          </p:cNvPr>
          <p:cNvGraphicFramePr>
            <a:graphicFrameLocks noGrp="1"/>
          </p:cNvGraphicFramePr>
          <p:nvPr>
            <p:ph idx="1"/>
            <p:extLst>
              <p:ext uri="{D42A27DB-BD31-4B8C-83A1-F6EECF244321}">
                <p14:modId xmlns:p14="http://schemas.microsoft.com/office/powerpoint/2010/main" val="1762585711"/>
              </p:ext>
            </p:extLst>
          </p:nvPr>
        </p:nvGraphicFramePr>
        <p:xfrm>
          <a:off x="3178630" y="1502229"/>
          <a:ext cx="5328556" cy="4990647"/>
        </p:xfrm>
        <a:graphic>
          <a:graphicData uri="http://schemas.openxmlformats.org/drawingml/2006/table">
            <a:tbl>
              <a:tblPr firstRow="1" bandRow="1">
                <a:tableStyleId>{5C22544A-7EE6-4342-B048-85BDC9FD1C3A}</a:tableStyleId>
              </a:tblPr>
              <a:tblGrid>
                <a:gridCol w="5328556">
                  <a:extLst>
                    <a:ext uri="{9D8B030D-6E8A-4147-A177-3AD203B41FA5}">
                      <a16:colId xmlns:a16="http://schemas.microsoft.com/office/drawing/2014/main" val="2239791041"/>
                    </a:ext>
                  </a:extLst>
                </a:gridCol>
              </a:tblGrid>
              <a:tr h="1061759">
                <a:tc>
                  <a:txBody>
                    <a:bodyPr/>
                    <a:lstStyle/>
                    <a:p>
                      <a:pPr algn="ctr"/>
                      <a:r>
                        <a:rPr lang="en-US" sz="3600" dirty="0"/>
                        <a:t>Spring</a:t>
                      </a:r>
                    </a:p>
                    <a:p>
                      <a:pPr algn="ctr"/>
                      <a:r>
                        <a:rPr lang="en-US" sz="2400" dirty="0">
                          <a:solidFill>
                            <a:schemeClr val="accent4"/>
                          </a:solidFill>
                        </a:rPr>
                        <a:t>Mid Spring-</a:t>
                      </a:r>
                      <a:r>
                        <a:rPr lang="en-US" sz="2400" dirty="0">
                          <a:solidFill>
                            <a:schemeClr val="accent5">
                              <a:lumMod val="60000"/>
                              <a:lumOff val="40000"/>
                            </a:schemeClr>
                          </a:solidFill>
                        </a:rPr>
                        <a:t>Sky</a:t>
                      </a:r>
                    </a:p>
                  </a:txBody>
                  <a:tcPr/>
                </a:tc>
                <a:extLst>
                  <a:ext uri="{0D108BD9-81ED-4DB2-BD59-A6C34878D82A}">
                    <a16:rowId xmlns:a16="http://schemas.microsoft.com/office/drawing/2014/main" val="2135962005"/>
                  </a:ext>
                </a:extLst>
              </a:tr>
              <a:tr h="1447854">
                <a:tc>
                  <a:txBody>
                    <a:bodyPr/>
                    <a:lstStyle/>
                    <a:p>
                      <a:pPr algn="ctr"/>
                      <a:r>
                        <a:rPr lang="en-US" sz="3600" dirty="0"/>
                        <a:t>Summer</a:t>
                      </a:r>
                    </a:p>
                    <a:p>
                      <a:pPr algn="ctr"/>
                      <a:r>
                        <a:rPr lang="en-US" sz="2400" dirty="0">
                          <a:solidFill>
                            <a:schemeClr val="accent2">
                              <a:lumMod val="75000"/>
                            </a:schemeClr>
                          </a:solidFill>
                        </a:rPr>
                        <a:t>Mid summer-</a:t>
                      </a:r>
                      <a:r>
                        <a:rPr lang="en-US" sz="2400" dirty="0">
                          <a:solidFill>
                            <a:srgbClr val="002060"/>
                          </a:solidFill>
                        </a:rPr>
                        <a:t>water</a:t>
                      </a:r>
                    </a:p>
                    <a:p>
                      <a:pPr algn="ctr"/>
                      <a:r>
                        <a:rPr lang="en-US" sz="2400" dirty="0">
                          <a:solidFill>
                            <a:schemeClr val="accent2">
                              <a:lumMod val="75000"/>
                            </a:schemeClr>
                          </a:solidFill>
                        </a:rPr>
                        <a:t>End of Summer-</a:t>
                      </a:r>
                      <a:r>
                        <a:rPr lang="en-US" sz="2400" dirty="0">
                          <a:solidFill>
                            <a:srgbClr val="002060"/>
                          </a:solidFill>
                        </a:rPr>
                        <a:t>Earth</a:t>
                      </a:r>
                    </a:p>
                  </a:txBody>
                  <a:tcPr/>
                </a:tc>
                <a:extLst>
                  <a:ext uri="{0D108BD9-81ED-4DB2-BD59-A6C34878D82A}">
                    <a16:rowId xmlns:a16="http://schemas.microsoft.com/office/drawing/2014/main" val="3169030502"/>
                  </a:ext>
                </a:extLst>
              </a:tr>
              <a:tr h="1097528">
                <a:tc>
                  <a:txBody>
                    <a:bodyPr/>
                    <a:lstStyle/>
                    <a:p>
                      <a:pPr algn="ctr"/>
                      <a:r>
                        <a:rPr lang="en-US" sz="3200" dirty="0"/>
                        <a:t>Fall (Beginning of big winter)</a:t>
                      </a:r>
                    </a:p>
                    <a:p>
                      <a:pPr algn="ctr"/>
                      <a:r>
                        <a:rPr lang="en-US" sz="2400" dirty="0">
                          <a:solidFill>
                            <a:schemeClr val="accent2">
                              <a:lumMod val="75000"/>
                            </a:schemeClr>
                          </a:solidFill>
                        </a:rPr>
                        <a:t>Start of Fall-</a:t>
                      </a:r>
                      <a:r>
                        <a:rPr lang="en-US" sz="2400" dirty="0">
                          <a:solidFill>
                            <a:srgbClr val="002060"/>
                          </a:solidFill>
                        </a:rPr>
                        <a:t>Plants</a:t>
                      </a:r>
                    </a:p>
                  </a:txBody>
                  <a:tcPr/>
                </a:tc>
                <a:extLst>
                  <a:ext uri="{0D108BD9-81ED-4DB2-BD59-A6C34878D82A}">
                    <a16:rowId xmlns:a16="http://schemas.microsoft.com/office/drawing/2014/main" val="2408487446"/>
                  </a:ext>
                </a:extLst>
              </a:tr>
              <a:tr h="1383506">
                <a:tc>
                  <a:txBody>
                    <a:bodyPr/>
                    <a:lstStyle/>
                    <a:p>
                      <a:pPr algn="ctr"/>
                      <a:r>
                        <a:rPr lang="en-US" sz="3200" dirty="0"/>
                        <a:t>Winter</a:t>
                      </a:r>
                    </a:p>
                    <a:p>
                      <a:pPr algn="ctr"/>
                      <a:r>
                        <a:rPr lang="en-US" sz="2400" dirty="0">
                          <a:solidFill>
                            <a:schemeClr val="accent2">
                              <a:lumMod val="75000"/>
                            </a:schemeClr>
                          </a:solidFill>
                        </a:rPr>
                        <a:t>Mid Winter-</a:t>
                      </a:r>
                      <a:r>
                        <a:rPr lang="en-US" sz="2400" dirty="0">
                          <a:solidFill>
                            <a:srgbClr val="002060"/>
                          </a:solidFill>
                        </a:rPr>
                        <a:t>beneficial animals</a:t>
                      </a:r>
                    </a:p>
                    <a:p>
                      <a:pPr algn="ctr"/>
                      <a:r>
                        <a:rPr lang="en-US" sz="2400" dirty="0">
                          <a:solidFill>
                            <a:schemeClr val="accent2">
                              <a:lumMod val="75000"/>
                            </a:schemeClr>
                          </a:solidFill>
                        </a:rPr>
                        <a:t>Last 5 days of the year-</a:t>
                      </a:r>
                      <a:r>
                        <a:rPr lang="en-US" sz="2400" dirty="0">
                          <a:solidFill>
                            <a:srgbClr val="002060"/>
                          </a:solidFill>
                        </a:rPr>
                        <a:t>mankind</a:t>
                      </a:r>
                    </a:p>
                  </a:txBody>
                  <a:tcPr/>
                </a:tc>
                <a:extLst>
                  <a:ext uri="{0D108BD9-81ED-4DB2-BD59-A6C34878D82A}">
                    <a16:rowId xmlns:a16="http://schemas.microsoft.com/office/drawing/2014/main" val="4213491704"/>
                  </a:ext>
                </a:extLst>
              </a:tr>
            </a:tbl>
          </a:graphicData>
        </a:graphic>
      </p:graphicFrame>
    </p:spTree>
    <p:extLst>
      <p:ext uri="{BB962C8B-B14F-4D97-AF65-F5344CB8AC3E}">
        <p14:creationId xmlns:p14="http://schemas.microsoft.com/office/powerpoint/2010/main" val="2811464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5D59-EA37-40E9-AAD8-213B79499D34}"/>
              </a:ext>
            </a:extLst>
          </p:cNvPr>
          <p:cNvSpPr>
            <a:spLocks noGrp="1"/>
          </p:cNvSpPr>
          <p:nvPr>
            <p:ph type="title"/>
          </p:nvPr>
        </p:nvSpPr>
        <p:spPr/>
        <p:txBody>
          <a:bodyPr/>
          <a:lstStyle/>
          <a:p>
            <a:r>
              <a:rPr lang="en-US" dirty="0">
                <a:solidFill>
                  <a:schemeClr val="bg2"/>
                </a:solidFill>
              </a:rPr>
              <a:t>When are the </a:t>
            </a:r>
            <a:r>
              <a:rPr lang="en-US" dirty="0" err="1">
                <a:solidFill>
                  <a:schemeClr val="bg2"/>
                </a:solidFill>
              </a:rPr>
              <a:t>Gahanbars</a:t>
            </a:r>
            <a:endParaRPr lang="en-US" dirty="0">
              <a:solidFill>
                <a:schemeClr val="bg2"/>
              </a:solidFill>
            </a:endParaRPr>
          </a:p>
        </p:txBody>
      </p:sp>
      <p:sp>
        <p:nvSpPr>
          <p:cNvPr id="3" name="Content Placeholder 2">
            <a:extLst>
              <a:ext uri="{FF2B5EF4-FFF2-40B4-BE49-F238E27FC236}">
                <a16:creationId xmlns:a16="http://schemas.microsoft.com/office/drawing/2014/main" id="{D97418FB-6339-4293-B6F7-324863A3C341}"/>
              </a:ext>
            </a:extLst>
          </p:cNvPr>
          <p:cNvSpPr>
            <a:spLocks noGrp="1"/>
          </p:cNvSpPr>
          <p:nvPr>
            <p:ph idx="1"/>
          </p:nvPr>
        </p:nvSpPr>
        <p:spPr>
          <a:xfrm>
            <a:off x="838200" y="1825625"/>
            <a:ext cx="6738257" cy="4351338"/>
          </a:xfrm>
          <a:solidFill>
            <a:schemeClr val="accent4"/>
          </a:solidFill>
        </p:spPr>
        <p:txBody>
          <a:bodyPr>
            <a:normAutofit fontScale="92500" lnSpcReduction="20000"/>
          </a:bodyPr>
          <a:lstStyle/>
          <a:p>
            <a:r>
              <a:rPr lang="en-US" b="1" dirty="0">
                <a:solidFill>
                  <a:srgbClr val="0070C0"/>
                </a:solidFill>
              </a:rPr>
              <a:t>Mid Spring </a:t>
            </a:r>
            <a:r>
              <a:rPr lang="en-US" dirty="0"/>
              <a:t>(</a:t>
            </a:r>
            <a:r>
              <a:rPr lang="en-US" dirty="0" err="1"/>
              <a:t>Maidyo</a:t>
            </a:r>
            <a:r>
              <a:rPr lang="en-US" dirty="0"/>
              <a:t>-</a:t>
            </a:r>
            <a:r>
              <a:rPr lang="en-US" dirty="0" err="1"/>
              <a:t>zarem</a:t>
            </a:r>
            <a:r>
              <a:rPr lang="en-US" dirty="0"/>
              <a:t>-gah) </a:t>
            </a:r>
          </a:p>
          <a:p>
            <a:pPr lvl="1"/>
            <a:r>
              <a:rPr lang="en-US" dirty="0"/>
              <a:t>Day </a:t>
            </a:r>
            <a:r>
              <a:rPr lang="en-US" dirty="0" err="1"/>
              <a:t>Khoor</a:t>
            </a:r>
            <a:r>
              <a:rPr lang="en-US" dirty="0"/>
              <a:t> - Day be-</a:t>
            </a:r>
            <a:r>
              <a:rPr lang="en-US" dirty="0" err="1"/>
              <a:t>mehr</a:t>
            </a:r>
            <a:r>
              <a:rPr lang="en-US" dirty="0"/>
              <a:t> of month of </a:t>
            </a:r>
            <a:r>
              <a:rPr lang="en-US" dirty="0" err="1"/>
              <a:t>Ordibehesht</a:t>
            </a:r>
            <a:r>
              <a:rPr lang="en-US" dirty="0"/>
              <a:t> </a:t>
            </a:r>
          </a:p>
          <a:p>
            <a:r>
              <a:rPr lang="en-US" b="1" dirty="0">
                <a:solidFill>
                  <a:srgbClr val="0070C0"/>
                </a:solidFill>
              </a:rPr>
              <a:t>Mid Summer </a:t>
            </a:r>
            <a:r>
              <a:rPr lang="en-US" dirty="0"/>
              <a:t>(</a:t>
            </a:r>
            <a:r>
              <a:rPr lang="en-US" dirty="0" err="1"/>
              <a:t>Maidyo</a:t>
            </a:r>
            <a:r>
              <a:rPr lang="en-US" dirty="0"/>
              <a:t>-</a:t>
            </a:r>
            <a:r>
              <a:rPr lang="en-US" dirty="0" err="1"/>
              <a:t>shahem</a:t>
            </a:r>
            <a:r>
              <a:rPr lang="en-US" dirty="0"/>
              <a:t>-gah)</a:t>
            </a:r>
          </a:p>
          <a:p>
            <a:pPr lvl="1"/>
            <a:r>
              <a:rPr lang="en-US" dirty="0"/>
              <a:t>Day </a:t>
            </a:r>
            <a:r>
              <a:rPr lang="en-US" dirty="0" err="1"/>
              <a:t>Khoor</a:t>
            </a:r>
            <a:r>
              <a:rPr lang="en-US" dirty="0"/>
              <a:t>-Day be-</a:t>
            </a:r>
            <a:r>
              <a:rPr lang="en-US" dirty="0" err="1"/>
              <a:t>mehr</a:t>
            </a:r>
            <a:r>
              <a:rPr lang="en-US" dirty="0"/>
              <a:t> of month of </a:t>
            </a:r>
            <a:r>
              <a:rPr lang="en-US" dirty="0" err="1"/>
              <a:t>Tir</a:t>
            </a:r>
            <a:endParaRPr lang="en-US" dirty="0"/>
          </a:p>
          <a:p>
            <a:r>
              <a:rPr lang="en-US" b="1" dirty="0">
                <a:solidFill>
                  <a:srgbClr val="0070C0"/>
                </a:solidFill>
              </a:rPr>
              <a:t>End of Summer </a:t>
            </a:r>
            <a:r>
              <a:rPr lang="en-US" dirty="0"/>
              <a:t>(</a:t>
            </a:r>
            <a:r>
              <a:rPr lang="en-US" dirty="0" err="1"/>
              <a:t>Paiti</a:t>
            </a:r>
            <a:r>
              <a:rPr lang="en-US" dirty="0"/>
              <a:t>-</a:t>
            </a:r>
            <a:r>
              <a:rPr lang="en-US" dirty="0" err="1"/>
              <a:t>shahem</a:t>
            </a:r>
            <a:r>
              <a:rPr lang="en-US" dirty="0"/>
              <a:t>-gah)</a:t>
            </a:r>
          </a:p>
          <a:p>
            <a:pPr lvl="1"/>
            <a:r>
              <a:rPr lang="en-US" dirty="0"/>
              <a:t>Day </a:t>
            </a:r>
            <a:r>
              <a:rPr lang="en-US" dirty="0" err="1"/>
              <a:t>Ashtad</a:t>
            </a:r>
            <a:r>
              <a:rPr lang="en-US" dirty="0"/>
              <a:t>-Day </a:t>
            </a:r>
            <a:r>
              <a:rPr lang="en-US" dirty="0" err="1"/>
              <a:t>Anaram</a:t>
            </a:r>
            <a:r>
              <a:rPr lang="en-US" dirty="0"/>
              <a:t> of month of Shahrivar</a:t>
            </a:r>
          </a:p>
          <a:p>
            <a:r>
              <a:rPr lang="en-US" b="1" dirty="0">
                <a:solidFill>
                  <a:srgbClr val="0070C0"/>
                </a:solidFill>
              </a:rPr>
              <a:t>Start of Winter (Fall) </a:t>
            </a:r>
            <a:r>
              <a:rPr lang="en-US" dirty="0"/>
              <a:t>(Aya-</a:t>
            </a:r>
            <a:r>
              <a:rPr lang="en-US" dirty="0" err="1"/>
              <a:t>threm</a:t>
            </a:r>
            <a:r>
              <a:rPr lang="en-US" dirty="0"/>
              <a:t>-gah)</a:t>
            </a:r>
          </a:p>
          <a:p>
            <a:pPr lvl="1"/>
            <a:r>
              <a:rPr lang="en-US" dirty="0"/>
              <a:t>Day </a:t>
            </a:r>
            <a:r>
              <a:rPr lang="en-US" dirty="0" err="1"/>
              <a:t>Ashtad</a:t>
            </a:r>
            <a:r>
              <a:rPr lang="en-US" dirty="0"/>
              <a:t>-Day </a:t>
            </a:r>
            <a:r>
              <a:rPr lang="en-US" dirty="0" err="1"/>
              <a:t>Anaram</a:t>
            </a:r>
            <a:r>
              <a:rPr lang="en-US" dirty="0"/>
              <a:t> of month of </a:t>
            </a:r>
            <a:r>
              <a:rPr lang="en-US" dirty="0" err="1"/>
              <a:t>Mehr</a:t>
            </a:r>
            <a:endParaRPr lang="en-US" dirty="0"/>
          </a:p>
          <a:p>
            <a:r>
              <a:rPr lang="en-US" b="1" dirty="0">
                <a:solidFill>
                  <a:srgbClr val="0070C0"/>
                </a:solidFill>
              </a:rPr>
              <a:t>Mid Winter </a:t>
            </a:r>
            <a:r>
              <a:rPr lang="en-US" dirty="0"/>
              <a:t>(Maid-</a:t>
            </a:r>
            <a:r>
              <a:rPr lang="en-US" dirty="0" err="1"/>
              <a:t>yarem</a:t>
            </a:r>
            <a:r>
              <a:rPr lang="en-US" dirty="0"/>
              <a:t>-gah)</a:t>
            </a:r>
          </a:p>
          <a:p>
            <a:pPr lvl="1"/>
            <a:r>
              <a:rPr lang="en-US" dirty="0"/>
              <a:t>Day of </a:t>
            </a:r>
            <a:r>
              <a:rPr lang="en-US" dirty="0" err="1"/>
              <a:t>Mehr</a:t>
            </a:r>
            <a:r>
              <a:rPr lang="en-US" dirty="0"/>
              <a:t>-Day of </a:t>
            </a:r>
            <a:r>
              <a:rPr lang="en-US" dirty="0" err="1"/>
              <a:t>Verahram</a:t>
            </a:r>
            <a:r>
              <a:rPr lang="en-US" dirty="0"/>
              <a:t> of month of Day</a:t>
            </a:r>
          </a:p>
          <a:p>
            <a:r>
              <a:rPr lang="en-US" b="1" dirty="0">
                <a:solidFill>
                  <a:srgbClr val="0070C0"/>
                </a:solidFill>
              </a:rPr>
              <a:t>Equinox</a:t>
            </a:r>
            <a:r>
              <a:rPr lang="en-US" dirty="0">
                <a:solidFill>
                  <a:schemeClr val="bg2"/>
                </a:solidFill>
              </a:rPr>
              <a:t> </a:t>
            </a:r>
            <a:r>
              <a:rPr lang="en-US" dirty="0"/>
              <a:t>(Hamas-path-</a:t>
            </a:r>
            <a:r>
              <a:rPr lang="en-US" dirty="0" err="1"/>
              <a:t>maidyem</a:t>
            </a:r>
            <a:r>
              <a:rPr lang="en-US" dirty="0"/>
              <a:t>-gah)</a:t>
            </a:r>
          </a:p>
          <a:p>
            <a:pPr lvl="1"/>
            <a:r>
              <a:rPr lang="en-US" dirty="0"/>
              <a:t>Last five days of the year</a:t>
            </a:r>
          </a:p>
        </p:txBody>
      </p:sp>
    </p:spTree>
    <p:extLst>
      <p:ext uri="{BB962C8B-B14F-4D97-AF65-F5344CB8AC3E}">
        <p14:creationId xmlns:p14="http://schemas.microsoft.com/office/powerpoint/2010/main" val="2108208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6A2019-3EFE-42E1-9D5A-8FE461D5138A}"/>
              </a:ext>
            </a:extLst>
          </p:cNvPr>
          <p:cNvSpPr>
            <a:spLocks noGrp="1"/>
          </p:cNvSpPr>
          <p:nvPr>
            <p:ph type="title"/>
          </p:nvPr>
        </p:nvSpPr>
        <p:spPr>
          <a:xfrm>
            <a:off x="838200" y="365126"/>
            <a:ext cx="7897238" cy="627096"/>
          </a:xfrm>
        </p:spPr>
        <p:txBody>
          <a:bodyPr>
            <a:normAutofit fontScale="90000"/>
          </a:bodyPr>
          <a:lstStyle/>
          <a:p>
            <a:r>
              <a:rPr lang="en-US" dirty="0">
                <a:solidFill>
                  <a:schemeClr val="bg1"/>
                </a:solidFill>
              </a:rPr>
              <a:t>How would you celebrate </a:t>
            </a:r>
            <a:r>
              <a:rPr lang="en-US" dirty="0" err="1">
                <a:solidFill>
                  <a:schemeClr val="bg1"/>
                </a:solidFill>
              </a:rPr>
              <a:t>Gahanbar</a:t>
            </a:r>
            <a:r>
              <a:rPr lang="en-US" dirty="0">
                <a:solidFill>
                  <a:schemeClr val="bg1"/>
                </a:solidFill>
              </a:rPr>
              <a:t>?</a:t>
            </a:r>
          </a:p>
        </p:txBody>
      </p:sp>
    </p:spTree>
    <p:extLst>
      <p:ext uri="{BB962C8B-B14F-4D97-AF65-F5344CB8AC3E}">
        <p14:creationId xmlns:p14="http://schemas.microsoft.com/office/powerpoint/2010/main" val="1446505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569884-E084-4329-8F4B-BDC0EE12004F}"/>
              </a:ext>
            </a:extLst>
          </p:cNvPr>
          <p:cNvSpPr>
            <a:spLocks noGrp="1"/>
          </p:cNvSpPr>
          <p:nvPr>
            <p:ph idx="1"/>
          </p:nvPr>
        </p:nvSpPr>
        <p:spPr>
          <a:xfrm>
            <a:off x="838200" y="696686"/>
            <a:ext cx="6254496" cy="5484658"/>
          </a:xfrm>
        </p:spPr>
        <p:txBody>
          <a:bodyPr>
            <a:normAutofit/>
          </a:bodyPr>
          <a:lstStyle/>
          <a:p>
            <a:pPr marL="0" indent="0">
              <a:buNone/>
            </a:pPr>
            <a:r>
              <a:rPr lang="en-US" dirty="0"/>
              <a:t>Her family paid close attention to Zoroastrian holidays.  They took her to the Zoroastrian center on De Soto Ave, for classes and other programs.</a:t>
            </a:r>
          </a:p>
          <a:p>
            <a:pPr marL="0" indent="0">
              <a:buNone/>
            </a:pPr>
            <a:r>
              <a:rPr lang="en-US" dirty="0"/>
              <a:t>She had a whole different community of friends outside the center.  She enjoyed spending time and talking on the phone with them.  </a:t>
            </a:r>
          </a:p>
          <a:p>
            <a:pPr marL="0" indent="0">
              <a:buNone/>
            </a:pPr>
            <a:r>
              <a:rPr lang="en-US" dirty="0"/>
              <a:t>She may have complained at times coming to the center but deep down she knew that she shared an ancient and important culture with the community at center. </a:t>
            </a:r>
          </a:p>
        </p:txBody>
      </p:sp>
      <p:pic>
        <p:nvPicPr>
          <p:cNvPr id="4" name="Picture 3">
            <a:extLst>
              <a:ext uri="{FF2B5EF4-FFF2-40B4-BE49-F238E27FC236}">
                <a16:creationId xmlns:a16="http://schemas.microsoft.com/office/drawing/2014/main" id="{EF51A2BC-06FE-4AA5-8AC4-5795702070C6}"/>
              </a:ext>
            </a:extLst>
          </p:cNvPr>
          <p:cNvPicPr>
            <a:picLocks noChangeAspect="1"/>
          </p:cNvPicPr>
          <p:nvPr/>
        </p:nvPicPr>
        <p:blipFill rotWithShape="1">
          <a:blip r:embed="rId2"/>
          <a:srcRect l="9381" r="8614"/>
          <a:stretch/>
        </p:blipFill>
        <p:spPr>
          <a:xfrm>
            <a:off x="7552266" y="10"/>
            <a:ext cx="4639733" cy="6857990"/>
          </a:xfrm>
          <a:prstGeom prst="rect">
            <a:avLst/>
          </a:prstGeom>
        </p:spPr>
      </p:pic>
    </p:spTree>
    <p:extLst>
      <p:ext uri="{BB962C8B-B14F-4D97-AF65-F5344CB8AC3E}">
        <p14:creationId xmlns:p14="http://schemas.microsoft.com/office/powerpoint/2010/main" val="130108062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Freeform: Shape 17">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39E4EE23-9779-4908-B84D-BD9D65E27F10}"/>
              </a:ext>
            </a:extLst>
          </p:cNvPr>
          <p:cNvPicPr>
            <a:picLocks noChangeAspect="1"/>
          </p:cNvPicPr>
          <p:nvPr/>
        </p:nvPicPr>
        <p:blipFill rotWithShape="1">
          <a:blip r:embed="rId2"/>
          <a:srcRect l="20599" r="13528"/>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4ABD4459-31C4-4161-8973-40301BAC2414}"/>
              </a:ext>
            </a:extLst>
          </p:cNvPr>
          <p:cNvSpPr>
            <a:spLocks noGrp="1"/>
          </p:cNvSpPr>
          <p:nvPr>
            <p:ph idx="1"/>
          </p:nvPr>
        </p:nvSpPr>
        <p:spPr>
          <a:xfrm>
            <a:off x="6289158" y="566057"/>
            <a:ext cx="5259714" cy="5088881"/>
          </a:xfrm>
        </p:spPr>
        <p:txBody>
          <a:bodyPr anchor="t">
            <a:normAutofit/>
          </a:bodyPr>
          <a:lstStyle/>
          <a:p>
            <a:pPr marL="0" indent="0">
              <a:buNone/>
            </a:pPr>
            <a:r>
              <a:rPr lang="en-US" dirty="0"/>
              <a:t>People at the center would understand the prayer “</a:t>
            </a:r>
            <a:r>
              <a:rPr lang="en-US" dirty="0" err="1"/>
              <a:t>Ashem</a:t>
            </a:r>
            <a:r>
              <a:rPr lang="en-US" dirty="0"/>
              <a:t> </a:t>
            </a:r>
            <a:r>
              <a:rPr lang="en-US" dirty="0" err="1"/>
              <a:t>Vohu</a:t>
            </a:r>
            <a:r>
              <a:rPr lang="en-US" dirty="0"/>
              <a:t>”</a:t>
            </a:r>
          </a:p>
          <a:p>
            <a:pPr marL="0" indent="0">
              <a:buNone/>
            </a:pPr>
            <a:r>
              <a:rPr lang="en-US" dirty="0"/>
              <a:t>She could talk about Nowruz or </a:t>
            </a:r>
            <a:r>
              <a:rPr lang="en-US" dirty="0" err="1"/>
              <a:t>Mehregan</a:t>
            </a:r>
            <a:r>
              <a:rPr lang="en-US" dirty="0"/>
              <a:t> with them, and they would relate to it.</a:t>
            </a:r>
          </a:p>
          <a:p>
            <a:pPr marL="0" indent="0">
              <a:buNone/>
            </a:pPr>
            <a:r>
              <a:rPr lang="en-US" dirty="0"/>
              <a:t>Thinking about her friends in school, it felt good to have a different side in her life.  A side that was unique and special to her and those who shared her ancestorial culture</a:t>
            </a:r>
            <a:r>
              <a:rPr lang="en-US" sz="1800" dirty="0"/>
              <a:t>.  </a:t>
            </a:r>
          </a:p>
        </p:txBody>
      </p:sp>
    </p:spTree>
    <p:extLst>
      <p:ext uri="{BB962C8B-B14F-4D97-AF65-F5344CB8AC3E}">
        <p14:creationId xmlns:p14="http://schemas.microsoft.com/office/powerpoint/2010/main" val="16977213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AE86817-1D3E-47D7-BCEE-AC46FF667E41}"/>
              </a:ext>
            </a:extLst>
          </p:cNvPr>
          <p:cNvSpPr>
            <a:spLocks noGrp="1"/>
          </p:cNvSpPr>
          <p:nvPr>
            <p:ph idx="1"/>
          </p:nvPr>
        </p:nvSpPr>
        <p:spPr>
          <a:xfrm>
            <a:off x="838201" y="326571"/>
            <a:ext cx="3200400" cy="5850392"/>
          </a:xfrm>
        </p:spPr>
        <p:txBody>
          <a:bodyPr>
            <a:normAutofit/>
          </a:bodyPr>
          <a:lstStyle/>
          <a:p>
            <a:pPr marL="0" indent="0">
              <a:buNone/>
            </a:pPr>
            <a:r>
              <a:rPr lang="en-US" sz="2000" dirty="0"/>
              <a:t>One of her favorite times of the year was the beginning of Fall.</a:t>
            </a:r>
          </a:p>
          <a:p>
            <a:pPr marL="0" indent="0">
              <a:buNone/>
            </a:pPr>
            <a:r>
              <a:rPr lang="en-US" sz="2000" dirty="0"/>
              <a:t>This was because of Halloween, pumpkin pie, and cinnamon tea but also because of Aya-</a:t>
            </a:r>
            <a:r>
              <a:rPr lang="en-US" sz="2000" dirty="0" err="1"/>
              <a:t>threm</a:t>
            </a:r>
            <a:r>
              <a:rPr lang="en-US" sz="2000" dirty="0"/>
              <a:t>-gah </a:t>
            </a:r>
            <a:r>
              <a:rPr lang="en-US" sz="2000" dirty="0" err="1"/>
              <a:t>Gahanbar</a:t>
            </a:r>
            <a:r>
              <a:rPr lang="en-US" sz="2000" dirty="0"/>
              <a:t>, the beginning of Fall.</a:t>
            </a:r>
          </a:p>
          <a:p>
            <a:pPr marL="0" indent="0">
              <a:buNone/>
            </a:pPr>
            <a:r>
              <a:rPr lang="en-US" sz="2000" dirty="0"/>
              <a:t>This was a time when she would go to the center and have a communal feast with her community.</a:t>
            </a:r>
          </a:p>
          <a:p>
            <a:pPr marL="0" indent="0">
              <a:buNone/>
            </a:pPr>
            <a:r>
              <a:rPr lang="en-US" sz="2000" dirty="0"/>
              <a:t>This was the time when her </a:t>
            </a:r>
            <a:r>
              <a:rPr lang="en-US" sz="2000" dirty="0" err="1"/>
              <a:t>Maman</a:t>
            </a:r>
            <a:r>
              <a:rPr lang="en-US" sz="2000" dirty="0"/>
              <a:t> and Baba would start calling her Aya-</a:t>
            </a:r>
            <a:r>
              <a:rPr lang="en-US" sz="2000" dirty="0" err="1"/>
              <a:t>threm</a:t>
            </a:r>
            <a:r>
              <a:rPr lang="en-US" sz="2000" dirty="0"/>
              <a:t>-gah instead of Sara </a:t>
            </a:r>
            <a:r>
              <a:rPr lang="en-US" sz="2000" dirty="0" err="1"/>
              <a:t>joon</a:t>
            </a:r>
            <a:r>
              <a:rPr lang="en-US" sz="2000" dirty="0"/>
              <a:t> their usual endearing way of calling her.</a:t>
            </a:r>
          </a:p>
        </p:txBody>
      </p:sp>
      <p:sp>
        <p:nvSpPr>
          <p:cNvPr id="13"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4456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ouse with a fence in front of a building&#10;&#10;Description automatically generated">
            <a:extLst>
              <a:ext uri="{FF2B5EF4-FFF2-40B4-BE49-F238E27FC236}">
                <a16:creationId xmlns:a16="http://schemas.microsoft.com/office/drawing/2014/main" id="{03B85707-0354-488F-A13C-051B94697535}"/>
              </a:ext>
            </a:extLst>
          </p:cNvPr>
          <p:cNvPicPr>
            <a:picLocks noChangeAspect="1"/>
          </p:cNvPicPr>
          <p:nvPr/>
        </p:nvPicPr>
        <p:blipFill rotWithShape="1">
          <a:blip r:embed="rId2"/>
          <a:srcRect l="17015" r="6542" b="2"/>
          <a:stretch/>
        </p:blipFill>
        <p:spPr>
          <a:xfrm>
            <a:off x="5603706" y="1258529"/>
            <a:ext cx="5638853" cy="4330205"/>
          </a:xfrm>
          <a:prstGeom prst="rect">
            <a:avLst/>
          </a:prstGeom>
        </p:spPr>
      </p:pic>
    </p:spTree>
    <p:extLst>
      <p:ext uri="{BB962C8B-B14F-4D97-AF65-F5344CB8AC3E}">
        <p14:creationId xmlns:p14="http://schemas.microsoft.com/office/powerpoint/2010/main" val="55579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2AA797FC-AC5C-4376-9812-C3EFB6BC1143}"/>
              </a:ext>
            </a:extLst>
          </p:cNvPr>
          <p:cNvPicPr>
            <a:picLocks noChangeAspect="1"/>
          </p:cNvPicPr>
          <p:nvPr/>
        </p:nvPicPr>
        <p:blipFill rotWithShape="1">
          <a:blip r:embed="rId2"/>
          <a:srcRect l="8712" r="21888"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83EE9547-1021-4D18-9A0D-CF22601973F6}"/>
              </a:ext>
            </a:extLst>
          </p:cNvPr>
          <p:cNvSpPr>
            <a:spLocks noGrp="1"/>
          </p:cNvSpPr>
          <p:nvPr>
            <p:ph idx="1"/>
          </p:nvPr>
        </p:nvSpPr>
        <p:spPr>
          <a:xfrm>
            <a:off x="6289158" y="1153886"/>
            <a:ext cx="5259714" cy="4501052"/>
          </a:xfrm>
        </p:spPr>
        <p:txBody>
          <a:bodyPr anchor="t">
            <a:normAutofit/>
          </a:bodyPr>
          <a:lstStyle/>
          <a:p>
            <a:pPr marL="0" indent="0">
              <a:buNone/>
            </a:pPr>
            <a:r>
              <a:rPr lang="en-US" sz="3200" dirty="0"/>
              <a:t>Sara herself would sing: </a:t>
            </a:r>
          </a:p>
          <a:p>
            <a:pPr marL="0" indent="0">
              <a:buNone/>
            </a:pPr>
            <a:r>
              <a:rPr lang="en-US" sz="3200" dirty="0"/>
              <a:t>Aya-</a:t>
            </a:r>
            <a:r>
              <a:rPr lang="en-US" sz="3200" dirty="0" err="1"/>
              <a:t>threm</a:t>
            </a:r>
            <a:r>
              <a:rPr lang="en-US" sz="3200" dirty="0"/>
              <a:t>-gah, </a:t>
            </a:r>
          </a:p>
          <a:p>
            <a:pPr marL="0" indent="0">
              <a:buNone/>
            </a:pPr>
            <a:r>
              <a:rPr lang="en-US" sz="3200" dirty="0"/>
              <a:t>Aya-</a:t>
            </a:r>
            <a:r>
              <a:rPr lang="en-US" sz="3200" dirty="0" err="1"/>
              <a:t>threm</a:t>
            </a:r>
            <a:r>
              <a:rPr lang="en-US" sz="3200" dirty="0"/>
              <a:t>-gah, gah, gah, </a:t>
            </a:r>
          </a:p>
          <a:p>
            <a:pPr marL="0" indent="0">
              <a:buNone/>
            </a:pPr>
            <a:r>
              <a:rPr lang="en-US" sz="3200" dirty="0"/>
              <a:t>six </a:t>
            </a:r>
            <a:r>
              <a:rPr lang="en-US" sz="3200" dirty="0" err="1"/>
              <a:t>gahs</a:t>
            </a:r>
            <a:r>
              <a:rPr lang="en-US" sz="3200" dirty="0"/>
              <a:t>, Aya-</a:t>
            </a:r>
            <a:r>
              <a:rPr lang="en-US" sz="3200" dirty="0" err="1"/>
              <a:t>threm</a:t>
            </a:r>
            <a:r>
              <a:rPr lang="en-US" sz="3200" dirty="0"/>
              <a:t>-gah</a:t>
            </a:r>
          </a:p>
          <a:p>
            <a:pPr marL="0" indent="0">
              <a:buNone/>
            </a:pPr>
            <a:endParaRPr lang="en-US" sz="3200" dirty="0"/>
          </a:p>
          <a:p>
            <a:pPr marL="0" indent="0">
              <a:buNone/>
            </a:pPr>
            <a:r>
              <a:rPr lang="en-US" sz="3200" dirty="0"/>
              <a:t>Aya-</a:t>
            </a:r>
            <a:r>
              <a:rPr lang="en-US" sz="3200" dirty="0" err="1"/>
              <a:t>threm</a:t>
            </a:r>
            <a:r>
              <a:rPr lang="en-US" sz="3200" dirty="0"/>
              <a:t>-gah, </a:t>
            </a:r>
          </a:p>
          <a:p>
            <a:pPr marL="0" indent="0">
              <a:buNone/>
            </a:pPr>
            <a:r>
              <a:rPr lang="en-US" sz="3200" dirty="0"/>
              <a:t>Aya-</a:t>
            </a:r>
            <a:r>
              <a:rPr lang="en-US" sz="3200" dirty="0" err="1"/>
              <a:t>threm</a:t>
            </a:r>
            <a:r>
              <a:rPr lang="en-US" sz="3200" dirty="0"/>
              <a:t>-gah, gah, gah, </a:t>
            </a:r>
          </a:p>
          <a:p>
            <a:pPr marL="0" indent="0">
              <a:buNone/>
            </a:pPr>
            <a:r>
              <a:rPr lang="en-US" sz="3200" dirty="0"/>
              <a:t>six </a:t>
            </a:r>
            <a:r>
              <a:rPr lang="en-US" sz="3200" dirty="0" err="1"/>
              <a:t>gahs</a:t>
            </a:r>
            <a:r>
              <a:rPr lang="en-US" sz="3200" dirty="0"/>
              <a:t>, Aya-</a:t>
            </a:r>
            <a:r>
              <a:rPr lang="en-US" sz="3200" dirty="0" err="1"/>
              <a:t>threm</a:t>
            </a:r>
            <a:r>
              <a:rPr lang="en-US" sz="3200" dirty="0"/>
              <a:t>-gah</a:t>
            </a:r>
          </a:p>
        </p:txBody>
      </p:sp>
    </p:spTree>
    <p:extLst>
      <p:ext uri="{BB962C8B-B14F-4D97-AF65-F5344CB8AC3E}">
        <p14:creationId xmlns:p14="http://schemas.microsoft.com/office/powerpoint/2010/main" val="131985632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child that is sitting in the grass&#10;&#10;Description automatically generated">
            <a:extLst>
              <a:ext uri="{FF2B5EF4-FFF2-40B4-BE49-F238E27FC236}">
                <a16:creationId xmlns:a16="http://schemas.microsoft.com/office/drawing/2014/main" id="{9357288D-05CA-45B7-BB60-83C64FC6477F}"/>
              </a:ext>
            </a:extLst>
          </p:cNvPr>
          <p:cNvPicPr>
            <a:picLocks noChangeAspect="1"/>
          </p:cNvPicPr>
          <p:nvPr/>
        </p:nvPicPr>
        <p:blipFill rotWithShape="1">
          <a:blip r:embed="rId2"/>
          <a:srcRect l="71" r="21115"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80FF739F-FB64-4B15-97DB-1A51BA73D432}"/>
              </a:ext>
            </a:extLst>
          </p:cNvPr>
          <p:cNvSpPr>
            <a:spLocks noGrp="1"/>
          </p:cNvSpPr>
          <p:nvPr>
            <p:ph idx="1"/>
          </p:nvPr>
        </p:nvSpPr>
        <p:spPr>
          <a:xfrm>
            <a:off x="6289158" y="400016"/>
            <a:ext cx="5259714" cy="5254922"/>
          </a:xfrm>
        </p:spPr>
        <p:txBody>
          <a:bodyPr anchor="t">
            <a:normAutofit/>
          </a:bodyPr>
          <a:lstStyle/>
          <a:p>
            <a:pPr marL="0" indent="0">
              <a:buNone/>
            </a:pPr>
            <a:r>
              <a:rPr lang="en-US" sz="2400" dirty="0"/>
              <a:t>During this time, her religion teacher would always plan a planting project for class.  Sara loved planting and spending some of the class time outside in the center’s small garden rather than in the classroom.</a:t>
            </a:r>
          </a:p>
          <a:p>
            <a:pPr marL="0" indent="0">
              <a:buNone/>
            </a:pPr>
            <a:r>
              <a:rPr lang="en-US" sz="2400" dirty="0"/>
              <a:t>This was because of Aya-</a:t>
            </a:r>
            <a:r>
              <a:rPr lang="en-US" sz="2400" dirty="0" err="1"/>
              <a:t>threm</a:t>
            </a:r>
            <a:r>
              <a:rPr lang="en-US" sz="2400" dirty="0"/>
              <a:t>-gah </a:t>
            </a:r>
            <a:r>
              <a:rPr lang="en-US" sz="2400" dirty="0" err="1"/>
              <a:t>Gahanbar</a:t>
            </a:r>
            <a:r>
              <a:rPr lang="en-US" sz="2400" dirty="0"/>
              <a:t>.</a:t>
            </a:r>
          </a:p>
          <a:p>
            <a:pPr marL="0" indent="0">
              <a:buNone/>
            </a:pPr>
            <a:r>
              <a:rPr lang="en-US" sz="2400" dirty="0"/>
              <a:t>This </a:t>
            </a:r>
            <a:r>
              <a:rPr lang="en-US" sz="2400" dirty="0" err="1"/>
              <a:t>Gahanbar</a:t>
            </a:r>
            <a:r>
              <a:rPr lang="en-US" sz="2400" dirty="0"/>
              <a:t> is at the beginning of Fall, and it is dedicated to celebrating plants, one of Ahura Mazda’s creations.</a:t>
            </a:r>
          </a:p>
          <a:p>
            <a:pPr marL="0" indent="0">
              <a:buNone/>
            </a:pPr>
            <a:r>
              <a:rPr lang="en-US" sz="2400" dirty="0"/>
              <a:t>Her teacher would say that Zoroastrians have 6 seasonal celebrations called 6 </a:t>
            </a:r>
            <a:r>
              <a:rPr lang="en-US" sz="2400" dirty="0" err="1"/>
              <a:t>Gahanbars</a:t>
            </a:r>
            <a:r>
              <a:rPr lang="en-US" sz="2400" dirty="0"/>
              <a:t>.</a:t>
            </a:r>
          </a:p>
        </p:txBody>
      </p:sp>
    </p:spTree>
    <p:extLst>
      <p:ext uri="{BB962C8B-B14F-4D97-AF65-F5344CB8AC3E}">
        <p14:creationId xmlns:p14="http://schemas.microsoft.com/office/powerpoint/2010/main" val="386072212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904ABA-2440-412B-976A-8CDF72FE7B61}"/>
              </a:ext>
            </a:extLst>
          </p:cNvPr>
          <p:cNvSpPr>
            <a:spLocks noGrp="1"/>
          </p:cNvSpPr>
          <p:nvPr>
            <p:ph idx="1"/>
          </p:nvPr>
        </p:nvSpPr>
        <p:spPr>
          <a:xfrm>
            <a:off x="838201" y="740229"/>
            <a:ext cx="3799425" cy="5365291"/>
          </a:xfrm>
        </p:spPr>
        <p:txBody>
          <a:bodyPr>
            <a:normAutofit fontScale="77500" lnSpcReduction="20000"/>
          </a:bodyPr>
          <a:lstStyle/>
          <a:p>
            <a:pPr marL="0" indent="0">
              <a:buNone/>
            </a:pPr>
            <a:r>
              <a:rPr lang="en-US" sz="3600" dirty="0" err="1"/>
              <a:t>Gahanbars</a:t>
            </a:r>
            <a:r>
              <a:rPr lang="en-US" sz="3600" dirty="0"/>
              <a:t> are celebrated at different times in a year important to our agriculturalist and pastoralist ancestors.</a:t>
            </a:r>
          </a:p>
          <a:p>
            <a:pPr marL="0" indent="0">
              <a:buNone/>
            </a:pPr>
            <a:endParaRPr lang="en-US" sz="3600" dirty="0"/>
          </a:p>
          <a:p>
            <a:pPr marL="0" indent="0">
              <a:buNone/>
            </a:pPr>
            <a:r>
              <a:rPr lang="en-US" sz="3600" dirty="0"/>
              <a:t>Sara’s teacher says “</a:t>
            </a:r>
            <a:r>
              <a:rPr lang="en-US" sz="3600" dirty="0" err="1"/>
              <a:t>gah</a:t>
            </a:r>
            <a:r>
              <a:rPr lang="en-US" sz="3600" dirty="0"/>
              <a:t>” in the old language means “time of”</a:t>
            </a:r>
          </a:p>
          <a:p>
            <a:pPr marL="0" indent="0">
              <a:buNone/>
            </a:pPr>
            <a:endParaRPr lang="en-US" sz="3600" dirty="0"/>
          </a:p>
          <a:p>
            <a:pPr marL="0" indent="0">
              <a:buNone/>
            </a:pPr>
            <a:r>
              <a:rPr lang="en-US" sz="3600" dirty="0"/>
              <a:t>Sara wished for Aya-</a:t>
            </a:r>
            <a:r>
              <a:rPr lang="en-US" sz="3600" dirty="0" err="1"/>
              <a:t>threm</a:t>
            </a:r>
            <a:r>
              <a:rPr lang="en-US" sz="3600" dirty="0"/>
              <a:t>-gah to be called Sara-gah “time of Sara” instead</a:t>
            </a:r>
            <a:r>
              <a:rPr lang="en-US" sz="2000" dirty="0"/>
              <a:t>.</a:t>
            </a:r>
          </a:p>
        </p:txBody>
      </p:sp>
      <p:pic>
        <p:nvPicPr>
          <p:cNvPr id="4" name="Picture 3" descr="A child sitting in a garden&#10;&#10;Description automatically generated">
            <a:extLst>
              <a:ext uri="{FF2B5EF4-FFF2-40B4-BE49-F238E27FC236}">
                <a16:creationId xmlns:a16="http://schemas.microsoft.com/office/drawing/2014/main" id="{9BBEBE60-49B5-469F-B2E1-9F0BA73AACE4}"/>
              </a:ext>
            </a:extLst>
          </p:cNvPr>
          <p:cNvPicPr>
            <a:picLocks noChangeAspect="1"/>
          </p:cNvPicPr>
          <p:nvPr/>
        </p:nvPicPr>
        <p:blipFill rotWithShape="1">
          <a:blip r:embed="rId2"/>
          <a:srcRect l="19484" r="10878"/>
          <a:stretch/>
        </p:blipFill>
        <p:spPr>
          <a:xfrm>
            <a:off x="5010386" y="10"/>
            <a:ext cx="7181613" cy="6857990"/>
          </a:xfrm>
          <a:prstGeom prst="rect">
            <a:avLst/>
          </a:prstGeom>
          <a:effectLst/>
        </p:spPr>
      </p:pic>
    </p:spTree>
    <p:extLst>
      <p:ext uri="{BB962C8B-B14F-4D97-AF65-F5344CB8AC3E}">
        <p14:creationId xmlns:p14="http://schemas.microsoft.com/office/powerpoint/2010/main" val="124438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19E10-BFBA-48F9-AE04-37322C01FBCC}"/>
              </a:ext>
            </a:extLst>
          </p:cNvPr>
          <p:cNvSpPr>
            <a:spLocks noGrp="1"/>
          </p:cNvSpPr>
          <p:nvPr>
            <p:ph idx="1"/>
          </p:nvPr>
        </p:nvSpPr>
        <p:spPr>
          <a:xfrm>
            <a:off x="762000" y="674914"/>
            <a:ext cx="5314543" cy="4980024"/>
          </a:xfrm>
        </p:spPr>
        <p:txBody>
          <a:bodyPr anchor="t">
            <a:normAutofit/>
          </a:bodyPr>
          <a:lstStyle/>
          <a:p>
            <a:pPr marL="0" indent="0">
              <a:buNone/>
            </a:pPr>
            <a:r>
              <a:rPr lang="en-US" sz="2400" dirty="0"/>
              <a:t>Today, Aya-</a:t>
            </a:r>
            <a:r>
              <a:rPr lang="en-US" sz="2400" dirty="0" err="1"/>
              <a:t>threm</a:t>
            </a:r>
            <a:r>
              <a:rPr lang="en-US" sz="2400" dirty="0"/>
              <a:t>-</a:t>
            </a:r>
            <a:r>
              <a:rPr lang="en-US" sz="2400" dirty="0" err="1"/>
              <a:t>gah’s</a:t>
            </a:r>
            <a:r>
              <a:rPr lang="en-US" sz="2400" dirty="0"/>
              <a:t> teacher asked all the students to help set up the table for the </a:t>
            </a:r>
            <a:r>
              <a:rPr lang="en-US" sz="2400" dirty="0" err="1"/>
              <a:t>Gahanbar</a:t>
            </a:r>
            <a:r>
              <a:rPr lang="en-US" sz="2400" dirty="0"/>
              <a:t>.</a:t>
            </a:r>
          </a:p>
          <a:p>
            <a:pPr marL="0" indent="0">
              <a:buNone/>
            </a:pPr>
            <a:r>
              <a:rPr lang="en-US" sz="2400" dirty="0" err="1"/>
              <a:t>Shawdi</a:t>
            </a:r>
            <a:r>
              <a:rPr lang="en-US" sz="2400" dirty="0"/>
              <a:t> put a white tablecloth on the table.</a:t>
            </a:r>
          </a:p>
          <a:p>
            <a:pPr marL="0" indent="0">
              <a:buNone/>
            </a:pPr>
            <a:r>
              <a:rPr lang="en-US" sz="2400" dirty="0" err="1"/>
              <a:t>Nikan</a:t>
            </a:r>
            <a:r>
              <a:rPr lang="en-US" sz="2400" dirty="0"/>
              <a:t> put all the dried fruit and nuts, “</a:t>
            </a:r>
            <a:r>
              <a:rPr lang="en-US" sz="2400" dirty="0" err="1"/>
              <a:t>lork</a:t>
            </a:r>
            <a:r>
              <a:rPr lang="en-US" sz="2400" dirty="0"/>
              <a:t>” on a big serving dish and placed it on the table.</a:t>
            </a:r>
          </a:p>
          <a:p>
            <a:pPr marL="0" indent="0">
              <a:buNone/>
            </a:pPr>
            <a:r>
              <a:rPr lang="en-US" sz="2400" dirty="0" err="1"/>
              <a:t>Manucher</a:t>
            </a:r>
            <a:r>
              <a:rPr lang="en-US" sz="2400" dirty="0"/>
              <a:t> and Ariana set the fresh fruits of the season on a big dish on the table.</a:t>
            </a:r>
          </a:p>
          <a:p>
            <a:pPr marL="0" indent="0">
              <a:buNone/>
            </a:pPr>
            <a:r>
              <a:rPr lang="en-US" sz="2400" dirty="0"/>
              <a:t>Pomegranates were Aya-</a:t>
            </a:r>
            <a:r>
              <a:rPr lang="en-US" sz="2400" dirty="0" err="1"/>
              <a:t>threm</a:t>
            </a:r>
            <a:r>
              <a:rPr lang="en-US" sz="2400" dirty="0"/>
              <a:t>-</a:t>
            </a:r>
            <a:r>
              <a:rPr lang="en-US" sz="2400" dirty="0" err="1"/>
              <a:t>gah’s</a:t>
            </a:r>
            <a:r>
              <a:rPr lang="en-US" sz="2400" dirty="0"/>
              <a:t> favorite fruit on the table.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n apple sitting on a branch&#10;&#10;Description automatically generated">
            <a:extLst>
              <a:ext uri="{FF2B5EF4-FFF2-40B4-BE49-F238E27FC236}">
                <a16:creationId xmlns:a16="http://schemas.microsoft.com/office/drawing/2014/main" id="{4A238AD6-4AB8-4BF4-9BFD-1E9100DB90A7}"/>
              </a:ext>
            </a:extLst>
          </p:cNvPr>
          <p:cNvPicPr>
            <a:picLocks noChangeAspect="1"/>
          </p:cNvPicPr>
          <p:nvPr/>
        </p:nvPicPr>
        <p:blipFill rotWithShape="1">
          <a:blip r:embed="rId2"/>
          <a:srcRect l="16105" r="2375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70605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1294</Words>
  <Application>Microsoft Office PowerPoint</Application>
  <PresentationFormat>Widescreen</PresentationFormat>
  <Paragraphs>109</Paragraphs>
  <Slides>22</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1_Office Theme</vt:lpstr>
      <vt:lpstr>Story of Sara  nickname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are Gahanbars?</vt:lpstr>
      <vt:lpstr>When are the Gahanbars</vt:lpstr>
      <vt:lpstr>How would you celebrate Gahanbar?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of Sara  nickname</dc:title>
  <dc:creator>Artemis Javanshir</dc:creator>
  <cp:lastModifiedBy>Artemis Javanshir</cp:lastModifiedBy>
  <cp:revision>1</cp:revision>
  <dcterms:created xsi:type="dcterms:W3CDTF">2020-10-24T06:42:04Z</dcterms:created>
  <dcterms:modified xsi:type="dcterms:W3CDTF">2023-11-14T04:08:19Z</dcterms:modified>
</cp:coreProperties>
</file>