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97" r:id="rId4"/>
    <p:sldId id="286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89" r:id="rId13"/>
    <p:sldId id="259" r:id="rId14"/>
    <p:sldId id="300" r:id="rId15"/>
    <p:sldId id="302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C91F2D3F-D227-4554-9357-96AF3BDB569C}"/>
    <pc:docChg chg="custSel modSld">
      <pc:chgData name="Artemis Javanshir" userId="59835868965f2672" providerId="LiveId" clId="{C91F2D3F-D227-4554-9357-96AF3BDB569C}" dt="2023-02-16T07:26:16.069" v="963" actId="20577"/>
      <pc:docMkLst>
        <pc:docMk/>
      </pc:docMkLst>
      <pc:sldChg chg="modSp mod">
        <pc:chgData name="Artemis Javanshir" userId="59835868965f2672" providerId="LiveId" clId="{C91F2D3F-D227-4554-9357-96AF3BDB569C}" dt="2023-02-14T16:58:25.898" v="4" actId="20577"/>
        <pc:sldMkLst>
          <pc:docMk/>
          <pc:sldMk cId="4133302373" sldId="285"/>
        </pc:sldMkLst>
        <pc:spChg chg="mod">
          <ac:chgData name="Artemis Javanshir" userId="59835868965f2672" providerId="LiveId" clId="{C91F2D3F-D227-4554-9357-96AF3BDB569C}" dt="2023-02-14T16:58:25.898" v="4" actId="20577"/>
          <ac:spMkLst>
            <pc:docMk/>
            <pc:sldMk cId="4133302373" sldId="285"/>
            <ac:spMk id="3" creationId="{778FDD89-EE0C-4329-B530-93AEAEE3F35A}"/>
          </ac:spMkLst>
        </pc:spChg>
      </pc:sldChg>
      <pc:sldChg chg="modSp mod">
        <pc:chgData name="Artemis Javanshir" userId="59835868965f2672" providerId="LiveId" clId="{C91F2D3F-D227-4554-9357-96AF3BDB569C}" dt="2023-02-14T16:59:30.506" v="10" actId="20577"/>
        <pc:sldMkLst>
          <pc:docMk/>
          <pc:sldMk cId="2957642497" sldId="286"/>
        </pc:sldMkLst>
        <pc:spChg chg="mod">
          <ac:chgData name="Artemis Javanshir" userId="59835868965f2672" providerId="LiveId" clId="{C91F2D3F-D227-4554-9357-96AF3BDB569C}" dt="2023-02-14T16:59:30.506" v="10" actId="20577"/>
          <ac:spMkLst>
            <pc:docMk/>
            <pc:sldMk cId="2957642497" sldId="286"/>
            <ac:spMk id="3" creationId="{76AC3263-1F23-4C0C-9F39-A29F7FDC53A7}"/>
          </ac:spMkLst>
        </pc:spChg>
      </pc:sldChg>
      <pc:sldChg chg="modSp">
        <pc:chgData name="Artemis Javanshir" userId="59835868965f2672" providerId="LiveId" clId="{C91F2D3F-D227-4554-9357-96AF3BDB569C}" dt="2023-02-14T16:59:56.282" v="11" actId="20577"/>
        <pc:sldMkLst>
          <pc:docMk/>
          <pc:sldMk cId="3935529079" sldId="290"/>
        </pc:sldMkLst>
        <pc:graphicFrameChg chg="mod">
          <ac:chgData name="Artemis Javanshir" userId="59835868965f2672" providerId="LiveId" clId="{C91F2D3F-D227-4554-9357-96AF3BDB569C}" dt="2023-02-14T16:59:56.282" v="11" actId="20577"/>
          <ac:graphicFrameMkLst>
            <pc:docMk/>
            <pc:sldMk cId="3935529079" sldId="290"/>
            <ac:graphicFrameMk id="5" creationId="{082B9D03-5C2E-4920-B49B-1B9BFE0F1C96}"/>
          </ac:graphicFrameMkLst>
        </pc:graphicFrameChg>
      </pc:sldChg>
      <pc:sldChg chg="modSp mod">
        <pc:chgData name="Artemis Javanshir" userId="59835868965f2672" providerId="LiveId" clId="{C91F2D3F-D227-4554-9357-96AF3BDB569C}" dt="2023-02-14T17:00:41.520" v="17" actId="313"/>
        <pc:sldMkLst>
          <pc:docMk/>
          <pc:sldMk cId="1709745404" sldId="292"/>
        </pc:sldMkLst>
        <pc:spChg chg="mod">
          <ac:chgData name="Artemis Javanshir" userId="59835868965f2672" providerId="LiveId" clId="{C91F2D3F-D227-4554-9357-96AF3BDB569C}" dt="2023-02-14T17:00:41.520" v="17" actId="313"/>
          <ac:spMkLst>
            <pc:docMk/>
            <pc:sldMk cId="1709745404" sldId="292"/>
            <ac:spMk id="2" creationId="{3613D5C8-9FA3-453C-899A-7FB532730102}"/>
          </ac:spMkLst>
        </pc:spChg>
        <pc:spChg chg="mod">
          <ac:chgData name="Artemis Javanshir" userId="59835868965f2672" providerId="LiveId" clId="{C91F2D3F-D227-4554-9357-96AF3BDB569C}" dt="2023-02-14T17:00:37.569" v="16" actId="20577"/>
          <ac:spMkLst>
            <pc:docMk/>
            <pc:sldMk cId="1709745404" sldId="292"/>
            <ac:spMk id="3" creationId="{A127261D-D4F3-49EB-BDF0-6837102A1C50}"/>
          </ac:spMkLst>
        </pc:spChg>
      </pc:sldChg>
      <pc:sldChg chg="modSp mod">
        <pc:chgData name="Artemis Javanshir" userId="59835868965f2672" providerId="LiveId" clId="{C91F2D3F-D227-4554-9357-96AF3BDB569C}" dt="2023-02-14T17:12:24.581" v="933" actId="20577"/>
        <pc:sldMkLst>
          <pc:docMk/>
          <pc:sldMk cId="763123297" sldId="294"/>
        </pc:sldMkLst>
        <pc:spChg chg="mod">
          <ac:chgData name="Artemis Javanshir" userId="59835868965f2672" providerId="LiveId" clId="{C91F2D3F-D227-4554-9357-96AF3BDB569C}" dt="2023-02-14T17:07:33.536" v="567" actId="27636"/>
          <ac:spMkLst>
            <pc:docMk/>
            <pc:sldMk cId="763123297" sldId="294"/>
            <ac:spMk id="2" creationId="{FF601A35-C9FC-445B-A03C-E6F2B86456E1}"/>
          </ac:spMkLst>
        </pc:spChg>
        <pc:spChg chg="mod">
          <ac:chgData name="Artemis Javanshir" userId="59835868965f2672" providerId="LiveId" clId="{C91F2D3F-D227-4554-9357-96AF3BDB569C}" dt="2023-02-14T17:12:24.581" v="933" actId="20577"/>
          <ac:spMkLst>
            <pc:docMk/>
            <pc:sldMk cId="763123297" sldId="294"/>
            <ac:spMk id="3" creationId="{EB525FED-DA4E-4587-AEC4-688C12D8665F}"/>
          </ac:spMkLst>
        </pc:spChg>
      </pc:sldChg>
      <pc:sldChg chg="modSp mod">
        <pc:chgData name="Artemis Javanshir" userId="59835868965f2672" providerId="LiveId" clId="{C91F2D3F-D227-4554-9357-96AF3BDB569C}" dt="2023-02-16T07:26:16.069" v="963" actId="20577"/>
        <pc:sldMkLst>
          <pc:docMk/>
          <pc:sldMk cId="3129770863" sldId="296"/>
        </pc:sldMkLst>
        <pc:spChg chg="mod">
          <ac:chgData name="Artemis Javanshir" userId="59835868965f2672" providerId="LiveId" clId="{C91F2D3F-D227-4554-9357-96AF3BDB569C}" dt="2023-02-16T07:26:16.069" v="963" actId="20577"/>
          <ac:spMkLst>
            <pc:docMk/>
            <pc:sldMk cId="3129770863" sldId="296"/>
            <ac:spMk id="2" creationId="{FD6B0DE7-ABBD-4C9C-8890-54CA66F436BA}"/>
          </ac:spMkLst>
        </pc:spChg>
        <pc:spChg chg="mod">
          <ac:chgData name="Artemis Javanshir" userId="59835868965f2672" providerId="LiveId" clId="{C91F2D3F-D227-4554-9357-96AF3BDB569C}" dt="2023-02-16T07:24:47.201" v="949" actId="15"/>
          <ac:spMkLst>
            <pc:docMk/>
            <pc:sldMk cId="3129770863" sldId="296"/>
            <ac:spMk id="3" creationId="{F9E203E0-D790-4011-8973-F093A2EDA407}"/>
          </ac:spMkLst>
        </pc:spChg>
      </pc:sldChg>
      <pc:sldChg chg="modSp mod">
        <pc:chgData name="Artemis Javanshir" userId="59835868965f2672" providerId="LiveId" clId="{C91F2D3F-D227-4554-9357-96AF3BDB569C}" dt="2023-02-14T16:58:50.547" v="5" actId="20577"/>
        <pc:sldMkLst>
          <pc:docMk/>
          <pc:sldMk cId="541628948" sldId="297"/>
        </pc:sldMkLst>
        <pc:spChg chg="mod">
          <ac:chgData name="Artemis Javanshir" userId="59835868965f2672" providerId="LiveId" clId="{C91F2D3F-D227-4554-9357-96AF3BDB569C}" dt="2023-02-14T16:58:50.547" v="5" actId="20577"/>
          <ac:spMkLst>
            <pc:docMk/>
            <pc:sldMk cId="541628948" sldId="297"/>
            <ac:spMk id="3" creationId="{CD11F4FE-14F5-47E2-8FC1-5EA5138E94E2}"/>
          </ac:spMkLst>
        </pc:spChg>
      </pc:sldChg>
      <pc:sldChg chg="modSp mod">
        <pc:chgData name="Artemis Javanshir" userId="59835868965f2672" providerId="LiveId" clId="{C91F2D3F-D227-4554-9357-96AF3BDB569C}" dt="2023-02-16T07:23:45.275" v="948" actId="20577"/>
        <pc:sldMkLst>
          <pc:docMk/>
          <pc:sldMk cId="4081429325" sldId="300"/>
        </pc:sldMkLst>
        <pc:spChg chg="mod">
          <ac:chgData name="Artemis Javanshir" userId="59835868965f2672" providerId="LiveId" clId="{C91F2D3F-D227-4554-9357-96AF3BDB569C}" dt="2023-02-16T07:23:45.275" v="948" actId="20577"/>
          <ac:spMkLst>
            <pc:docMk/>
            <pc:sldMk cId="4081429325" sldId="300"/>
            <ac:spMk id="3" creationId="{89D2884F-6067-4024-84B9-7EB9C5961535}"/>
          </ac:spMkLst>
        </pc:spChg>
      </pc:sldChg>
    </pc:docChg>
  </pc:docChgLst>
  <pc:docChgLst>
    <pc:chgData name="Artemis Javanshir" userId="59835868965f2672" providerId="LiveId" clId="{92EDAB03-70C2-4EBD-95A9-A9070C8A4858}"/>
    <pc:docChg chg="modSld">
      <pc:chgData name="Artemis Javanshir" userId="59835868965f2672" providerId="LiveId" clId="{92EDAB03-70C2-4EBD-95A9-A9070C8A4858}" dt="2023-12-11T08:04:26.620" v="1" actId="1076"/>
      <pc:docMkLst>
        <pc:docMk/>
      </pc:docMkLst>
      <pc:sldChg chg="addSp modSp mod">
        <pc:chgData name="Artemis Javanshir" userId="59835868965f2672" providerId="LiveId" clId="{92EDAB03-70C2-4EBD-95A9-A9070C8A4858}" dt="2023-12-11T08:04:26.620" v="1" actId="1076"/>
        <pc:sldMkLst>
          <pc:docMk/>
          <pc:sldMk cId="1195540358" sldId="257"/>
        </pc:sldMkLst>
        <pc:picChg chg="add mod">
          <ac:chgData name="Artemis Javanshir" userId="59835868965f2672" providerId="LiveId" clId="{92EDAB03-70C2-4EBD-95A9-A9070C8A4858}" dt="2023-12-11T08:04:26.620" v="1" actId="1076"/>
          <ac:picMkLst>
            <pc:docMk/>
            <pc:sldMk cId="1195540358" sldId="257"/>
            <ac:picMk id="6" creationId="{6839711D-A0C6-857A-6979-8346101C0E13}"/>
          </ac:picMkLst>
        </pc:picChg>
      </pc:sldChg>
    </pc:docChg>
  </pc:docChgLst>
  <pc:docChgLst>
    <pc:chgData name="Artemis Javanshir" userId="59835868965f2672" providerId="LiveId" clId="{9B147DFD-AC60-4237-9D9E-6D119F4C982A}"/>
    <pc:docChg chg="custSel modSld">
      <pc:chgData name="Artemis Javanshir" userId="59835868965f2672" providerId="LiveId" clId="{9B147DFD-AC60-4237-9D9E-6D119F4C982A}" dt="2023-05-11T22:23:50.358" v="18" actId="207"/>
      <pc:docMkLst>
        <pc:docMk/>
      </pc:docMkLst>
      <pc:sldChg chg="modSp mod">
        <pc:chgData name="Artemis Javanshir" userId="59835868965f2672" providerId="LiveId" clId="{9B147DFD-AC60-4237-9D9E-6D119F4C982A}" dt="2023-05-11T22:23:50.358" v="18" actId="207"/>
        <pc:sldMkLst>
          <pc:docMk/>
          <pc:sldMk cId="1195540358" sldId="257"/>
        </pc:sldMkLst>
        <pc:spChg chg="mod">
          <ac:chgData name="Artemis Javanshir" userId="59835868965f2672" providerId="LiveId" clId="{9B147DFD-AC60-4237-9D9E-6D119F4C982A}" dt="2023-05-11T22:23:50.358" v="18" actId="207"/>
          <ac:spMkLst>
            <pc:docMk/>
            <pc:sldMk cId="1195540358" sldId="257"/>
            <ac:spMk id="2" creationId="{AB3A9121-941C-45B5-A90E-F3208BEB3AE3}"/>
          </ac:spMkLst>
        </pc:spChg>
      </pc:sldChg>
    </pc:docChg>
  </pc:docChgLst>
  <pc:docChgLst>
    <pc:chgData name="Artemis Javanshir" userId="59835868965f2672" providerId="LiveId" clId="{8B96F702-DBB0-4924-B592-0A78EEDA5E14}"/>
    <pc:docChg chg="custSel modSld">
      <pc:chgData name="Artemis Javanshir" userId="59835868965f2672" providerId="LiveId" clId="{8B96F702-DBB0-4924-B592-0A78EEDA5E14}" dt="2023-01-30T20:19:44.417" v="121" actId="33524"/>
      <pc:docMkLst>
        <pc:docMk/>
      </pc:docMkLst>
      <pc:sldChg chg="modSp mod">
        <pc:chgData name="Artemis Javanshir" userId="59835868965f2672" providerId="LiveId" clId="{8B96F702-DBB0-4924-B592-0A78EEDA5E14}" dt="2023-01-30T20:17:56.470" v="98" actId="20577"/>
        <pc:sldMkLst>
          <pc:docMk/>
          <pc:sldMk cId="1195540358" sldId="257"/>
        </pc:sldMkLst>
        <pc:spChg chg="mod">
          <ac:chgData name="Artemis Javanshir" userId="59835868965f2672" providerId="LiveId" clId="{8B96F702-DBB0-4924-B592-0A78EEDA5E14}" dt="2023-01-30T20:17:38.357" v="35" actId="20577"/>
          <ac:spMkLst>
            <pc:docMk/>
            <pc:sldMk cId="1195540358" sldId="257"/>
            <ac:spMk id="2" creationId="{AB3A9121-941C-45B5-A90E-F3208BEB3AE3}"/>
          </ac:spMkLst>
        </pc:spChg>
        <pc:spChg chg="mod">
          <ac:chgData name="Artemis Javanshir" userId="59835868965f2672" providerId="LiveId" clId="{8B96F702-DBB0-4924-B592-0A78EEDA5E14}" dt="2023-01-30T20:17:56.470" v="98" actId="20577"/>
          <ac:spMkLst>
            <pc:docMk/>
            <pc:sldMk cId="1195540358" sldId="257"/>
            <ac:spMk id="3" creationId="{4D3CE27B-B5CF-4962-9359-4AE7DCBEC100}"/>
          </ac:spMkLst>
        </pc:spChg>
      </pc:sldChg>
      <pc:sldChg chg="modSp mod">
        <pc:chgData name="Artemis Javanshir" userId="59835868965f2672" providerId="LiveId" clId="{8B96F702-DBB0-4924-B592-0A78EEDA5E14}" dt="2023-01-30T20:18:38.752" v="109" actId="27636"/>
        <pc:sldMkLst>
          <pc:docMk/>
          <pc:sldMk cId="2957642497" sldId="286"/>
        </pc:sldMkLst>
        <pc:spChg chg="mod">
          <ac:chgData name="Artemis Javanshir" userId="59835868965f2672" providerId="LiveId" clId="{8B96F702-DBB0-4924-B592-0A78EEDA5E14}" dt="2023-01-30T20:18:38.752" v="109" actId="27636"/>
          <ac:spMkLst>
            <pc:docMk/>
            <pc:sldMk cId="2957642497" sldId="286"/>
            <ac:spMk id="2" creationId="{763CC7F9-01AA-476D-896D-5FFC92BF7864}"/>
          </ac:spMkLst>
        </pc:spChg>
      </pc:sldChg>
      <pc:sldChg chg="modSp mod">
        <pc:chgData name="Artemis Javanshir" userId="59835868965f2672" providerId="LiveId" clId="{8B96F702-DBB0-4924-B592-0A78EEDA5E14}" dt="2023-01-30T20:18:20.653" v="100" actId="20577"/>
        <pc:sldMkLst>
          <pc:docMk/>
          <pc:sldMk cId="541628948" sldId="297"/>
        </pc:sldMkLst>
        <pc:spChg chg="mod">
          <ac:chgData name="Artemis Javanshir" userId="59835868965f2672" providerId="LiveId" clId="{8B96F702-DBB0-4924-B592-0A78EEDA5E14}" dt="2023-01-30T20:18:20.653" v="100" actId="20577"/>
          <ac:spMkLst>
            <pc:docMk/>
            <pc:sldMk cId="541628948" sldId="297"/>
            <ac:spMk id="2" creationId="{9F2832EE-DAC4-4D01-84C2-CE4C15E997F6}"/>
          </ac:spMkLst>
        </pc:spChg>
      </pc:sldChg>
      <pc:sldChg chg="modSp mod">
        <pc:chgData name="Artemis Javanshir" userId="59835868965f2672" providerId="LiveId" clId="{8B96F702-DBB0-4924-B592-0A78EEDA5E14}" dt="2023-01-30T20:19:29.825" v="118" actId="20577"/>
        <pc:sldMkLst>
          <pc:docMk/>
          <pc:sldMk cId="4081429325" sldId="300"/>
        </pc:sldMkLst>
        <pc:spChg chg="mod">
          <ac:chgData name="Artemis Javanshir" userId="59835868965f2672" providerId="LiveId" clId="{8B96F702-DBB0-4924-B592-0A78EEDA5E14}" dt="2023-01-30T20:19:29.825" v="118" actId="20577"/>
          <ac:spMkLst>
            <pc:docMk/>
            <pc:sldMk cId="4081429325" sldId="300"/>
            <ac:spMk id="2" creationId="{25A36FEC-92EC-4602-982F-B422DD8FF189}"/>
          </ac:spMkLst>
        </pc:spChg>
      </pc:sldChg>
      <pc:sldChg chg="modSp mod">
        <pc:chgData name="Artemis Javanshir" userId="59835868965f2672" providerId="LiveId" clId="{8B96F702-DBB0-4924-B592-0A78EEDA5E14}" dt="2023-01-30T20:19:44.417" v="121" actId="33524"/>
        <pc:sldMkLst>
          <pc:docMk/>
          <pc:sldMk cId="511758701" sldId="301"/>
        </pc:sldMkLst>
        <pc:spChg chg="mod">
          <ac:chgData name="Artemis Javanshir" userId="59835868965f2672" providerId="LiveId" clId="{8B96F702-DBB0-4924-B592-0A78EEDA5E14}" dt="2023-01-30T20:19:40.237" v="120" actId="20577"/>
          <ac:spMkLst>
            <pc:docMk/>
            <pc:sldMk cId="511758701" sldId="301"/>
            <ac:spMk id="2" creationId="{90D7E806-7E8E-4898-B98F-83BAC6831995}"/>
          </ac:spMkLst>
        </pc:spChg>
        <pc:spChg chg="mod">
          <ac:chgData name="Artemis Javanshir" userId="59835868965f2672" providerId="LiveId" clId="{8B96F702-DBB0-4924-B592-0A78EEDA5E14}" dt="2023-01-30T20:19:44.417" v="121" actId="33524"/>
          <ac:spMkLst>
            <pc:docMk/>
            <pc:sldMk cId="511758701" sldId="301"/>
            <ac:spMk id="3" creationId="{C8D2BF77-0507-418D-918A-265C520C16F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3FA40-548F-4F66-8C30-D3FA7083568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C4F9582-E244-425D-A96E-15B5B80B670E}">
      <dgm:prSet custT="1"/>
      <dgm:spPr/>
      <dgm:t>
        <a:bodyPr/>
        <a:lstStyle/>
        <a:p>
          <a:r>
            <a:rPr lang="en-US" sz="1800" b="1" dirty="0"/>
            <a:t>During </a:t>
          </a:r>
          <a:r>
            <a:rPr lang="en-US" sz="1800" b="1" dirty="0" err="1"/>
            <a:t>Ashkanian</a:t>
          </a:r>
          <a:r>
            <a:rPr lang="en-US" sz="1800" b="1" dirty="0"/>
            <a:t>, each province had its own king.  These kings were at times cruel to the citizens.</a:t>
          </a:r>
        </a:p>
      </dgm:t>
    </dgm:pt>
    <dgm:pt modelId="{974FDE43-EC77-4C38-99CC-A77AFE91DFB1}" type="parTrans" cxnId="{DE6D590B-88E0-4D27-A448-B6262E13090E}">
      <dgm:prSet/>
      <dgm:spPr/>
      <dgm:t>
        <a:bodyPr/>
        <a:lstStyle/>
        <a:p>
          <a:endParaRPr lang="en-US"/>
        </a:p>
      </dgm:t>
    </dgm:pt>
    <dgm:pt modelId="{DB4849D7-5845-443C-A46A-F74532216D31}" type="sibTrans" cxnId="{DE6D590B-88E0-4D27-A448-B6262E13090E}">
      <dgm:prSet/>
      <dgm:spPr/>
      <dgm:t>
        <a:bodyPr/>
        <a:lstStyle/>
        <a:p>
          <a:endParaRPr lang="en-US"/>
        </a:p>
      </dgm:t>
    </dgm:pt>
    <dgm:pt modelId="{952904E9-C2E5-424B-A665-FBC23CAA9F1A}">
      <dgm:prSet custT="1"/>
      <dgm:spPr/>
      <dgm:t>
        <a:bodyPr/>
        <a:lstStyle/>
        <a:p>
          <a:r>
            <a:rPr lang="en-US" sz="1800" b="1" dirty="0" err="1"/>
            <a:t>Ashkanians</a:t>
          </a:r>
          <a:r>
            <a:rPr lang="en-US" sz="1800" b="1" dirty="0"/>
            <a:t> did not meddle in the provinces’ affairs, these citizens had no protection from the King of kings</a:t>
          </a:r>
          <a:r>
            <a:rPr lang="en-US" sz="1600" dirty="0"/>
            <a:t>.</a:t>
          </a:r>
        </a:p>
      </dgm:t>
    </dgm:pt>
    <dgm:pt modelId="{08DBBFA9-F3A5-487A-A4A8-EE29F8E3EE43}" type="parTrans" cxnId="{4480C785-7C7E-4C33-8888-F73587D3CAB5}">
      <dgm:prSet/>
      <dgm:spPr/>
      <dgm:t>
        <a:bodyPr/>
        <a:lstStyle/>
        <a:p>
          <a:endParaRPr lang="en-US"/>
        </a:p>
      </dgm:t>
    </dgm:pt>
    <dgm:pt modelId="{EB6963D8-1B08-4A6F-B823-2F7E6079C0FC}" type="sibTrans" cxnId="{4480C785-7C7E-4C33-8888-F73587D3CAB5}">
      <dgm:prSet/>
      <dgm:spPr/>
      <dgm:t>
        <a:bodyPr/>
        <a:lstStyle/>
        <a:p>
          <a:endParaRPr lang="en-US"/>
        </a:p>
      </dgm:t>
    </dgm:pt>
    <dgm:pt modelId="{034861D2-4D11-465B-9531-5EF0E4E2A681}">
      <dgm:prSet/>
      <dgm:spPr/>
      <dgm:t>
        <a:bodyPr/>
        <a:lstStyle/>
        <a:p>
          <a:r>
            <a:rPr lang="en-US" b="1" dirty="0" err="1"/>
            <a:t>Ardeshir</a:t>
          </a:r>
          <a:r>
            <a:rPr lang="en-US" b="1" dirty="0"/>
            <a:t> ended this affair and brought all the provinces under the rule of one government</a:t>
          </a:r>
          <a:r>
            <a:rPr lang="en-US" dirty="0"/>
            <a:t>.</a:t>
          </a:r>
        </a:p>
      </dgm:t>
    </dgm:pt>
    <dgm:pt modelId="{DDF047E6-4EEF-4800-9CAD-0A820DE14788}" type="parTrans" cxnId="{872BBB6C-34F2-42CC-AE59-2B707BAD2452}">
      <dgm:prSet/>
      <dgm:spPr/>
      <dgm:t>
        <a:bodyPr/>
        <a:lstStyle/>
        <a:p>
          <a:endParaRPr lang="en-US"/>
        </a:p>
      </dgm:t>
    </dgm:pt>
    <dgm:pt modelId="{BA99DCB0-E5C7-4A0D-B84F-B09BC6B9BC42}" type="sibTrans" cxnId="{872BBB6C-34F2-42CC-AE59-2B707BAD2452}">
      <dgm:prSet/>
      <dgm:spPr/>
      <dgm:t>
        <a:bodyPr/>
        <a:lstStyle/>
        <a:p>
          <a:endParaRPr lang="en-US"/>
        </a:p>
      </dgm:t>
    </dgm:pt>
    <dgm:pt modelId="{12A9DC95-351E-402D-8D5E-D7F920ED56F7}" type="pres">
      <dgm:prSet presAssocID="{9403FA40-548F-4F66-8C30-D3FA70835688}" presName="root" presStyleCnt="0">
        <dgm:presLayoutVars>
          <dgm:dir/>
          <dgm:resizeHandles val="exact"/>
        </dgm:presLayoutVars>
      </dgm:prSet>
      <dgm:spPr/>
    </dgm:pt>
    <dgm:pt modelId="{0FA6456B-F717-4FA3-9AB7-4FF773EE6657}" type="pres">
      <dgm:prSet presAssocID="{DC4F9582-E244-425D-A96E-15B5B80B670E}" presName="compNode" presStyleCnt="0"/>
      <dgm:spPr/>
    </dgm:pt>
    <dgm:pt modelId="{EDAA11F9-AF03-4F0F-8518-8533E41B98DA}" type="pres">
      <dgm:prSet presAssocID="{DC4F9582-E244-425D-A96E-15B5B80B67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9B95DD10-69F5-4A28-B62B-507607741CC2}" type="pres">
      <dgm:prSet presAssocID="{DC4F9582-E244-425D-A96E-15B5B80B670E}" presName="spaceRect" presStyleCnt="0"/>
      <dgm:spPr/>
    </dgm:pt>
    <dgm:pt modelId="{42924BF3-D35E-496D-99A7-AB47AF9917A4}" type="pres">
      <dgm:prSet presAssocID="{DC4F9582-E244-425D-A96E-15B5B80B670E}" presName="textRect" presStyleLbl="revTx" presStyleIdx="0" presStyleCnt="3" custScaleX="98439" custScaleY="116737">
        <dgm:presLayoutVars>
          <dgm:chMax val="1"/>
          <dgm:chPref val="1"/>
        </dgm:presLayoutVars>
      </dgm:prSet>
      <dgm:spPr/>
    </dgm:pt>
    <dgm:pt modelId="{3860BD0F-F5AC-4ECC-8AA7-D47C52F3B76F}" type="pres">
      <dgm:prSet presAssocID="{DB4849D7-5845-443C-A46A-F74532216D31}" presName="sibTrans" presStyleCnt="0"/>
      <dgm:spPr/>
    </dgm:pt>
    <dgm:pt modelId="{52E69C46-A361-4B43-9600-6FEA7B3AB0FB}" type="pres">
      <dgm:prSet presAssocID="{952904E9-C2E5-424B-A665-FBC23CAA9F1A}" presName="compNode" presStyleCnt="0"/>
      <dgm:spPr/>
    </dgm:pt>
    <dgm:pt modelId="{57BD102B-1416-401E-B0AE-5EA9E56D881A}" type="pres">
      <dgm:prSet presAssocID="{952904E9-C2E5-424B-A665-FBC23CAA9F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4A18E604-A028-46AB-897D-02640D4BC05C}" type="pres">
      <dgm:prSet presAssocID="{952904E9-C2E5-424B-A665-FBC23CAA9F1A}" presName="spaceRect" presStyleCnt="0"/>
      <dgm:spPr/>
    </dgm:pt>
    <dgm:pt modelId="{D25F9C38-9087-4791-B083-89BCF089FED4}" type="pres">
      <dgm:prSet presAssocID="{952904E9-C2E5-424B-A665-FBC23CAA9F1A}" presName="textRect" presStyleLbl="revTx" presStyleIdx="1" presStyleCnt="3">
        <dgm:presLayoutVars>
          <dgm:chMax val="1"/>
          <dgm:chPref val="1"/>
        </dgm:presLayoutVars>
      </dgm:prSet>
      <dgm:spPr/>
    </dgm:pt>
    <dgm:pt modelId="{80463AF0-F992-4E5E-BE69-3D19C90028FA}" type="pres">
      <dgm:prSet presAssocID="{EB6963D8-1B08-4A6F-B823-2F7E6079C0FC}" presName="sibTrans" presStyleCnt="0"/>
      <dgm:spPr/>
    </dgm:pt>
    <dgm:pt modelId="{FB1A2919-29BC-44B4-9B63-DCF5AF12AFBD}" type="pres">
      <dgm:prSet presAssocID="{034861D2-4D11-465B-9531-5EF0E4E2A681}" presName="compNode" presStyleCnt="0"/>
      <dgm:spPr/>
    </dgm:pt>
    <dgm:pt modelId="{716D7683-59CE-4179-92C3-088FB5AEE935}" type="pres">
      <dgm:prSet presAssocID="{034861D2-4D11-465B-9531-5EF0E4E2A6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C1FC05EA-A23C-4F5F-870C-05B4C1FECFC6}" type="pres">
      <dgm:prSet presAssocID="{034861D2-4D11-465B-9531-5EF0E4E2A681}" presName="spaceRect" presStyleCnt="0"/>
      <dgm:spPr/>
    </dgm:pt>
    <dgm:pt modelId="{B6DAF570-E034-497E-9916-F0CE8DBBE82E}" type="pres">
      <dgm:prSet presAssocID="{034861D2-4D11-465B-9531-5EF0E4E2A68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E6D590B-88E0-4D27-A448-B6262E13090E}" srcId="{9403FA40-548F-4F66-8C30-D3FA70835688}" destId="{DC4F9582-E244-425D-A96E-15B5B80B670E}" srcOrd="0" destOrd="0" parTransId="{974FDE43-EC77-4C38-99CC-A77AFE91DFB1}" sibTransId="{DB4849D7-5845-443C-A46A-F74532216D31}"/>
    <dgm:cxn modelId="{C7CFEE41-727C-4F61-B61E-21D91BC720ED}" type="presOf" srcId="{DC4F9582-E244-425D-A96E-15B5B80B670E}" destId="{42924BF3-D35E-496D-99A7-AB47AF9917A4}" srcOrd="0" destOrd="0" presId="urn:microsoft.com/office/officeart/2018/2/layout/IconLabelList"/>
    <dgm:cxn modelId="{872BBB6C-34F2-42CC-AE59-2B707BAD2452}" srcId="{9403FA40-548F-4F66-8C30-D3FA70835688}" destId="{034861D2-4D11-465B-9531-5EF0E4E2A681}" srcOrd="2" destOrd="0" parTransId="{DDF047E6-4EEF-4800-9CAD-0A820DE14788}" sibTransId="{BA99DCB0-E5C7-4A0D-B84F-B09BC6B9BC42}"/>
    <dgm:cxn modelId="{4480C785-7C7E-4C33-8888-F73587D3CAB5}" srcId="{9403FA40-548F-4F66-8C30-D3FA70835688}" destId="{952904E9-C2E5-424B-A665-FBC23CAA9F1A}" srcOrd="1" destOrd="0" parTransId="{08DBBFA9-F3A5-487A-A4A8-EE29F8E3EE43}" sibTransId="{EB6963D8-1B08-4A6F-B823-2F7E6079C0FC}"/>
    <dgm:cxn modelId="{36DAF0D5-765A-4622-AA3C-48F657B23B0C}" type="presOf" srcId="{9403FA40-548F-4F66-8C30-D3FA70835688}" destId="{12A9DC95-351E-402D-8D5E-D7F920ED56F7}" srcOrd="0" destOrd="0" presId="urn:microsoft.com/office/officeart/2018/2/layout/IconLabelList"/>
    <dgm:cxn modelId="{8D1B3BE3-0860-4447-90CB-D43A0F4B88E1}" type="presOf" srcId="{034861D2-4D11-465B-9531-5EF0E4E2A681}" destId="{B6DAF570-E034-497E-9916-F0CE8DBBE82E}" srcOrd="0" destOrd="0" presId="urn:microsoft.com/office/officeart/2018/2/layout/IconLabelList"/>
    <dgm:cxn modelId="{4D57D8F0-0FE1-499C-B29F-DD7B141DFC1E}" type="presOf" srcId="{952904E9-C2E5-424B-A665-FBC23CAA9F1A}" destId="{D25F9C38-9087-4791-B083-89BCF089FED4}" srcOrd="0" destOrd="0" presId="urn:microsoft.com/office/officeart/2018/2/layout/IconLabelList"/>
    <dgm:cxn modelId="{98665B4F-95F7-4688-B06F-D1D6D6BCDEEA}" type="presParOf" srcId="{12A9DC95-351E-402D-8D5E-D7F920ED56F7}" destId="{0FA6456B-F717-4FA3-9AB7-4FF773EE6657}" srcOrd="0" destOrd="0" presId="urn:microsoft.com/office/officeart/2018/2/layout/IconLabelList"/>
    <dgm:cxn modelId="{88FA0950-0B59-4FA8-B8E0-216CA610E53B}" type="presParOf" srcId="{0FA6456B-F717-4FA3-9AB7-4FF773EE6657}" destId="{EDAA11F9-AF03-4F0F-8518-8533E41B98DA}" srcOrd="0" destOrd="0" presId="urn:microsoft.com/office/officeart/2018/2/layout/IconLabelList"/>
    <dgm:cxn modelId="{4E7FF5E5-D760-41AE-88C2-4BF5BD8BC0FF}" type="presParOf" srcId="{0FA6456B-F717-4FA3-9AB7-4FF773EE6657}" destId="{9B95DD10-69F5-4A28-B62B-507607741CC2}" srcOrd="1" destOrd="0" presId="urn:microsoft.com/office/officeart/2018/2/layout/IconLabelList"/>
    <dgm:cxn modelId="{20E8C604-DC60-4670-8516-0E9C040256DF}" type="presParOf" srcId="{0FA6456B-F717-4FA3-9AB7-4FF773EE6657}" destId="{42924BF3-D35E-496D-99A7-AB47AF9917A4}" srcOrd="2" destOrd="0" presId="urn:microsoft.com/office/officeart/2018/2/layout/IconLabelList"/>
    <dgm:cxn modelId="{0FAEEAA0-DE7B-4379-9926-BBC69AB85435}" type="presParOf" srcId="{12A9DC95-351E-402D-8D5E-D7F920ED56F7}" destId="{3860BD0F-F5AC-4ECC-8AA7-D47C52F3B76F}" srcOrd="1" destOrd="0" presId="urn:microsoft.com/office/officeart/2018/2/layout/IconLabelList"/>
    <dgm:cxn modelId="{1D477CFE-2546-4BCC-BA69-EFCF94702ABA}" type="presParOf" srcId="{12A9DC95-351E-402D-8D5E-D7F920ED56F7}" destId="{52E69C46-A361-4B43-9600-6FEA7B3AB0FB}" srcOrd="2" destOrd="0" presId="urn:microsoft.com/office/officeart/2018/2/layout/IconLabelList"/>
    <dgm:cxn modelId="{439AF120-9C46-4AC1-BEC2-32200E78D4A4}" type="presParOf" srcId="{52E69C46-A361-4B43-9600-6FEA7B3AB0FB}" destId="{57BD102B-1416-401E-B0AE-5EA9E56D881A}" srcOrd="0" destOrd="0" presId="urn:microsoft.com/office/officeart/2018/2/layout/IconLabelList"/>
    <dgm:cxn modelId="{4CBC963B-7EBB-4513-94C6-B01225B1216A}" type="presParOf" srcId="{52E69C46-A361-4B43-9600-6FEA7B3AB0FB}" destId="{4A18E604-A028-46AB-897D-02640D4BC05C}" srcOrd="1" destOrd="0" presId="urn:microsoft.com/office/officeart/2018/2/layout/IconLabelList"/>
    <dgm:cxn modelId="{E985DF63-2284-47C3-A8A0-9B06BD19B33B}" type="presParOf" srcId="{52E69C46-A361-4B43-9600-6FEA7B3AB0FB}" destId="{D25F9C38-9087-4791-B083-89BCF089FED4}" srcOrd="2" destOrd="0" presId="urn:microsoft.com/office/officeart/2018/2/layout/IconLabelList"/>
    <dgm:cxn modelId="{3E42066B-1143-40C1-9E7A-250CEAABE2C0}" type="presParOf" srcId="{12A9DC95-351E-402D-8D5E-D7F920ED56F7}" destId="{80463AF0-F992-4E5E-BE69-3D19C90028FA}" srcOrd="3" destOrd="0" presId="urn:microsoft.com/office/officeart/2018/2/layout/IconLabelList"/>
    <dgm:cxn modelId="{D595694D-CF4F-4DC7-B7AB-3346A9DD33CD}" type="presParOf" srcId="{12A9DC95-351E-402D-8D5E-D7F920ED56F7}" destId="{FB1A2919-29BC-44B4-9B63-DCF5AF12AFBD}" srcOrd="4" destOrd="0" presId="urn:microsoft.com/office/officeart/2018/2/layout/IconLabelList"/>
    <dgm:cxn modelId="{F017C986-F5A3-4297-BB9A-C4F6DA230F47}" type="presParOf" srcId="{FB1A2919-29BC-44B4-9B63-DCF5AF12AFBD}" destId="{716D7683-59CE-4179-92C3-088FB5AEE935}" srcOrd="0" destOrd="0" presId="urn:microsoft.com/office/officeart/2018/2/layout/IconLabelList"/>
    <dgm:cxn modelId="{E8DDDA0A-9B47-44E0-825D-EA4004DB443D}" type="presParOf" srcId="{FB1A2919-29BC-44B4-9B63-DCF5AF12AFBD}" destId="{C1FC05EA-A23C-4F5F-870C-05B4C1FECFC6}" srcOrd="1" destOrd="0" presId="urn:microsoft.com/office/officeart/2018/2/layout/IconLabelList"/>
    <dgm:cxn modelId="{EA3E8957-819C-41D4-AD60-C12A0E99E1B1}" type="presParOf" srcId="{FB1A2919-29BC-44B4-9B63-DCF5AF12AFBD}" destId="{B6DAF570-E034-497E-9916-F0CE8DBBE82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378AE-FB8C-4C5F-8223-C549D202150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14528F2-3878-470F-BE0F-ED23A9021D0B}">
      <dgm:prSet/>
      <dgm:spPr/>
      <dgm:t>
        <a:bodyPr/>
        <a:lstStyle/>
        <a:p>
          <a:r>
            <a:rPr lang="en-US"/>
            <a:t>Centralization</a:t>
          </a:r>
        </a:p>
      </dgm:t>
    </dgm:pt>
    <dgm:pt modelId="{E2043C5B-DBC6-4686-A429-780493B583C7}" type="parTrans" cxnId="{86EA169F-A10E-4BCB-BB76-43647C520018}">
      <dgm:prSet/>
      <dgm:spPr/>
      <dgm:t>
        <a:bodyPr/>
        <a:lstStyle/>
        <a:p>
          <a:endParaRPr lang="en-US"/>
        </a:p>
      </dgm:t>
    </dgm:pt>
    <dgm:pt modelId="{DF1E3C51-3EC2-4194-8675-41ECB3952023}" type="sibTrans" cxnId="{86EA169F-A10E-4BCB-BB76-43647C520018}">
      <dgm:prSet/>
      <dgm:spPr/>
      <dgm:t>
        <a:bodyPr/>
        <a:lstStyle/>
        <a:p>
          <a:endParaRPr lang="en-US"/>
        </a:p>
      </dgm:t>
    </dgm:pt>
    <dgm:pt modelId="{82D32104-A4B4-4D33-A23A-9511F10C39E0}">
      <dgm:prSet/>
      <dgm:spPr/>
      <dgm:t>
        <a:bodyPr/>
        <a:lstStyle/>
        <a:p>
          <a:r>
            <a:rPr lang="en-US"/>
            <a:t>Religion</a:t>
          </a:r>
        </a:p>
      </dgm:t>
    </dgm:pt>
    <dgm:pt modelId="{4C945E56-C45C-4E7B-B820-92FB81E9D7F4}" type="parTrans" cxnId="{B56F6BEF-E18F-4F46-B67A-3BA92061185E}">
      <dgm:prSet/>
      <dgm:spPr/>
      <dgm:t>
        <a:bodyPr/>
        <a:lstStyle/>
        <a:p>
          <a:endParaRPr lang="en-US"/>
        </a:p>
      </dgm:t>
    </dgm:pt>
    <dgm:pt modelId="{A2ED5777-5FC3-42E5-8B18-F48077BB136C}" type="sibTrans" cxnId="{B56F6BEF-E18F-4F46-B67A-3BA92061185E}">
      <dgm:prSet/>
      <dgm:spPr/>
      <dgm:t>
        <a:bodyPr/>
        <a:lstStyle/>
        <a:p>
          <a:endParaRPr lang="en-US"/>
        </a:p>
      </dgm:t>
    </dgm:pt>
    <dgm:pt modelId="{B2A90952-4634-467D-8EB7-111028EFD42E}">
      <dgm:prSet/>
      <dgm:spPr/>
      <dgm:t>
        <a:bodyPr/>
        <a:lstStyle/>
        <a:p>
          <a:r>
            <a:rPr lang="en-US"/>
            <a:t>Cultural organization</a:t>
          </a:r>
        </a:p>
      </dgm:t>
    </dgm:pt>
    <dgm:pt modelId="{54C33354-B4C0-4365-9388-F2C538E4F17F}" type="parTrans" cxnId="{E586320A-F097-4614-9D73-AF8B3423BC62}">
      <dgm:prSet/>
      <dgm:spPr/>
      <dgm:t>
        <a:bodyPr/>
        <a:lstStyle/>
        <a:p>
          <a:endParaRPr lang="en-US"/>
        </a:p>
      </dgm:t>
    </dgm:pt>
    <dgm:pt modelId="{BB919D34-829A-468D-8522-08C5AAD25475}" type="sibTrans" cxnId="{E586320A-F097-4614-9D73-AF8B3423BC62}">
      <dgm:prSet/>
      <dgm:spPr/>
      <dgm:t>
        <a:bodyPr/>
        <a:lstStyle/>
        <a:p>
          <a:endParaRPr lang="en-US"/>
        </a:p>
      </dgm:t>
    </dgm:pt>
    <dgm:pt modelId="{B16D5E26-6AF5-4737-B165-9EA924B869BB}">
      <dgm:prSet/>
      <dgm:spPr/>
      <dgm:t>
        <a:bodyPr/>
        <a:lstStyle/>
        <a:p>
          <a:r>
            <a:rPr lang="en-US"/>
            <a:t>Law and order</a:t>
          </a:r>
        </a:p>
      </dgm:t>
    </dgm:pt>
    <dgm:pt modelId="{E911E7E0-7B18-42E3-B880-88C7292C2C46}" type="parTrans" cxnId="{B9DA90E8-449A-4A06-A81E-BD6E905EC674}">
      <dgm:prSet/>
      <dgm:spPr/>
      <dgm:t>
        <a:bodyPr/>
        <a:lstStyle/>
        <a:p>
          <a:endParaRPr lang="en-US"/>
        </a:p>
      </dgm:t>
    </dgm:pt>
    <dgm:pt modelId="{15942EBD-3B14-41F4-9653-3D296F49CBC7}" type="sibTrans" cxnId="{B9DA90E8-449A-4A06-A81E-BD6E905EC674}">
      <dgm:prSet/>
      <dgm:spPr/>
      <dgm:t>
        <a:bodyPr/>
        <a:lstStyle/>
        <a:p>
          <a:endParaRPr lang="en-US"/>
        </a:p>
      </dgm:t>
    </dgm:pt>
    <dgm:pt modelId="{9FA0E76E-A312-4951-9371-B27D34529E1E}">
      <dgm:prSet/>
      <dgm:spPr/>
      <dgm:t>
        <a:bodyPr/>
        <a:lstStyle/>
        <a:p>
          <a:r>
            <a:rPr lang="en-US"/>
            <a:t>Immortals</a:t>
          </a:r>
        </a:p>
      </dgm:t>
    </dgm:pt>
    <dgm:pt modelId="{F94A9C52-ECEA-4F44-A772-D400C997540D}" type="parTrans" cxnId="{A41C1728-39F5-4033-881C-3CCB104EDA88}">
      <dgm:prSet/>
      <dgm:spPr/>
      <dgm:t>
        <a:bodyPr/>
        <a:lstStyle/>
        <a:p>
          <a:endParaRPr lang="en-US"/>
        </a:p>
      </dgm:t>
    </dgm:pt>
    <dgm:pt modelId="{7A321953-7A34-4023-BE44-5F9ABDE4A033}" type="sibTrans" cxnId="{A41C1728-39F5-4033-881C-3CCB104EDA88}">
      <dgm:prSet/>
      <dgm:spPr/>
      <dgm:t>
        <a:bodyPr/>
        <a:lstStyle/>
        <a:p>
          <a:endParaRPr lang="en-US"/>
        </a:p>
      </dgm:t>
    </dgm:pt>
    <dgm:pt modelId="{F4B9D655-AD95-4EBC-B2E6-9D8579419126}">
      <dgm:prSet/>
      <dgm:spPr/>
      <dgm:t>
        <a:bodyPr/>
        <a:lstStyle/>
        <a:p>
          <a:r>
            <a:rPr lang="en-US"/>
            <a:t>Wisdom </a:t>
          </a:r>
        </a:p>
      </dgm:t>
    </dgm:pt>
    <dgm:pt modelId="{9B6FFE46-E50F-466C-A2F5-B2965B2FA00A}" type="parTrans" cxnId="{6D225F99-E07E-4080-899F-5132045A3745}">
      <dgm:prSet/>
      <dgm:spPr/>
      <dgm:t>
        <a:bodyPr/>
        <a:lstStyle/>
        <a:p>
          <a:endParaRPr lang="en-US"/>
        </a:p>
      </dgm:t>
    </dgm:pt>
    <dgm:pt modelId="{73B0778A-C70A-407B-B100-A89D68C479C7}" type="sibTrans" cxnId="{6D225F99-E07E-4080-899F-5132045A3745}">
      <dgm:prSet/>
      <dgm:spPr/>
      <dgm:t>
        <a:bodyPr/>
        <a:lstStyle/>
        <a:p>
          <a:endParaRPr lang="en-US"/>
        </a:p>
      </dgm:t>
    </dgm:pt>
    <dgm:pt modelId="{31896A39-50AD-4436-AAB7-2EF39227F349}">
      <dgm:prSet/>
      <dgm:spPr/>
      <dgm:t>
        <a:bodyPr/>
        <a:lstStyle/>
        <a:p>
          <a:r>
            <a:rPr lang="en-US"/>
            <a:t>Iranization</a:t>
          </a:r>
        </a:p>
      </dgm:t>
    </dgm:pt>
    <dgm:pt modelId="{C42DBCE1-D356-4CC5-B047-EF2A63F33266}" type="parTrans" cxnId="{9A3670D3-84FF-4A62-98D3-34D3D5966C0F}">
      <dgm:prSet/>
      <dgm:spPr/>
      <dgm:t>
        <a:bodyPr/>
        <a:lstStyle/>
        <a:p>
          <a:endParaRPr lang="en-US"/>
        </a:p>
      </dgm:t>
    </dgm:pt>
    <dgm:pt modelId="{50F15852-B0C0-48AA-AF6B-E5C9E3C15397}" type="sibTrans" cxnId="{9A3670D3-84FF-4A62-98D3-34D3D5966C0F}">
      <dgm:prSet/>
      <dgm:spPr/>
      <dgm:t>
        <a:bodyPr/>
        <a:lstStyle/>
        <a:p>
          <a:endParaRPr lang="en-US"/>
        </a:p>
      </dgm:t>
    </dgm:pt>
    <dgm:pt modelId="{95B6C5A2-1EB9-40A9-83B7-5718A9002C4B}" type="pres">
      <dgm:prSet presAssocID="{1EA378AE-FB8C-4C5F-8223-C549D2021504}" presName="diagram" presStyleCnt="0">
        <dgm:presLayoutVars>
          <dgm:dir/>
          <dgm:resizeHandles val="exact"/>
        </dgm:presLayoutVars>
      </dgm:prSet>
      <dgm:spPr/>
    </dgm:pt>
    <dgm:pt modelId="{30D26E47-3DBE-485C-BE65-6ECD2732EBAF}" type="pres">
      <dgm:prSet presAssocID="{C14528F2-3878-470F-BE0F-ED23A9021D0B}" presName="node" presStyleLbl="node1" presStyleIdx="0" presStyleCnt="7">
        <dgm:presLayoutVars>
          <dgm:bulletEnabled val="1"/>
        </dgm:presLayoutVars>
      </dgm:prSet>
      <dgm:spPr/>
    </dgm:pt>
    <dgm:pt modelId="{B2577233-F28C-4281-B0EA-613D0AA851E9}" type="pres">
      <dgm:prSet presAssocID="{DF1E3C51-3EC2-4194-8675-41ECB3952023}" presName="sibTrans" presStyleCnt="0"/>
      <dgm:spPr/>
    </dgm:pt>
    <dgm:pt modelId="{D79DDD9A-E30D-41B2-BE9C-F95336DA84D0}" type="pres">
      <dgm:prSet presAssocID="{82D32104-A4B4-4D33-A23A-9511F10C39E0}" presName="node" presStyleLbl="node1" presStyleIdx="1" presStyleCnt="7">
        <dgm:presLayoutVars>
          <dgm:bulletEnabled val="1"/>
        </dgm:presLayoutVars>
      </dgm:prSet>
      <dgm:spPr/>
    </dgm:pt>
    <dgm:pt modelId="{DD73369B-497D-4106-8563-5CA1103DD8A8}" type="pres">
      <dgm:prSet presAssocID="{A2ED5777-5FC3-42E5-8B18-F48077BB136C}" presName="sibTrans" presStyleCnt="0"/>
      <dgm:spPr/>
    </dgm:pt>
    <dgm:pt modelId="{EA58465F-F143-4F31-9AF1-862C881F5090}" type="pres">
      <dgm:prSet presAssocID="{B2A90952-4634-467D-8EB7-111028EFD42E}" presName="node" presStyleLbl="node1" presStyleIdx="2" presStyleCnt="7">
        <dgm:presLayoutVars>
          <dgm:bulletEnabled val="1"/>
        </dgm:presLayoutVars>
      </dgm:prSet>
      <dgm:spPr/>
    </dgm:pt>
    <dgm:pt modelId="{D81B84DC-D9D1-47AF-92A2-4C1BBFF62B3C}" type="pres">
      <dgm:prSet presAssocID="{BB919D34-829A-468D-8522-08C5AAD25475}" presName="sibTrans" presStyleCnt="0"/>
      <dgm:spPr/>
    </dgm:pt>
    <dgm:pt modelId="{4973B7C5-B121-42A1-968F-2530929C2A52}" type="pres">
      <dgm:prSet presAssocID="{B16D5E26-6AF5-4737-B165-9EA924B869BB}" presName="node" presStyleLbl="node1" presStyleIdx="3" presStyleCnt="7">
        <dgm:presLayoutVars>
          <dgm:bulletEnabled val="1"/>
        </dgm:presLayoutVars>
      </dgm:prSet>
      <dgm:spPr/>
    </dgm:pt>
    <dgm:pt modelId="{65FCB67A-2790-42CF-A185-72CE8260769C}" type="pres">
      <dgm:prSet presAssocID="{15942EBD-3B14-41F4-9653-3D296F49CBC7}" presName="sibTrans" presStyleCnt="0"/>
      <dgm:spPr/>
    </dgm:pt>
    <dgm:pt modelId="{0092B428-DA0F-4D99-807B-C1E136C01A61}" type="pres">
      <dgm:prSet presAssocID="{9FA0E76E-A312-4951-9371-B27D34529E1E}" presName="node" presStyleLbl="node1" presStyleIdx="4" presStyleCnt="7">
        <dgm:presLayoutVars>
          <dgm:bulletEnabled val="1"/>
        </dgm:presLayoutVars>
      </dgm:prSet>
      <dgm:spPr/>
    </dgm:pt>
    <dgm:pt modelId="{06843B73-1453-47A6-A63E-3D16A8A6F9A8}" type="pres">
      <dgm:prSet presAssocID="{7A321953-7A34-4023-BE44-5F9ABDE4A033}" presName="sibTrans" presStyleCnt="0"/>
      <dgm:spPr/>
    </dgm:pt>
    <dgm:pt modelId="{A02F2D56-13B7-4CB0-A74E-EB7A4F912DDA}" type="pres">
      <dgm:prSet presAssocID="{F4B9D655-AD95-4EBC-B2E6-9D8579419126}" presName="node" presStyleLbl="node1" presStyleIdx="5" presStyleCnt="7">
        <dgm:presLayoutVars>
          <dgm:bulletEnabled val="1"/>
        </dgm:presLayoutVars>
      </dgm:prSet>
      <dgm:spPr/>
    </dgm:pt>
    <dgm:pt modelId="{E124B4AD-97E1-40CF-9316-98B6F9E607D4}" type="pres">
      <dgm:prSet presAssocID="{73B0778A-C70A-407B-B100-A89D68C479C7}" presName="sibTrans" presStyleCnt="0"/>
      <dgm:spPr/>
    </dgm:pt>
    <dgm:pt modelId="{8AED3E5A-78AE-4E52-AAAF-554CF9EB2BE0}" type="pres">
      <dgm:prSet presAssocID="{31896A39-50AD-4436-AAB7-2EF39227F349}" presName="node" presStyleLbl="node1" presStyleIdx="6" presStyleCnt="7">
        <dgm:presLayoutVars>
          <dgm:bulletEnabled val="1"/>
        </dgm:presLayoutVars>
      </dgm:prSet>
      <dgm:spPr/>
    </dgm:pt>
  </dgm:ptLst>
  <dgm:cxnLst>
    <dgm:cxn modelId="{785E0909-A186-43A3-8BED-3F92E377B1FC}" type="presOf" srcId="{B16D5E26-6AF5-4737-B165-9EA924B869BB}" destId="{4973B7C5-B121-42A1-968F-2530929C2A52}" srcOrd="0" destOrd="0" presId="urn:microsoft.com/office/officeart/2005/8/layout/default"/>
    <dgm:cxn modelId="{E586320A-F097-4614-9D73-AF8B3423BC62}" srcId="{1EA378AE-FB8C-4C5F-8223-C549D2021504}" destId="{B2A90952-4634-467D-8EB7-111028EFD42E}" srcOrd="2" destOrd="0" parTransId="{54C33354-B4C0-4365-9388-F2C538E4F17F}" sibTransId="{BB919D34-829A-468D-8522-08C5AAD25475}"/>
    <dgm:cxn modelId="{A41C1728-39F5-4033-881C-3CCB104EDA88}" srcId="{1EA378AE-FB8C-4C5F-8223-C549D2021504}" destId="{9FA0E76E-A312-4951-9371-B27D34529E1E}" srcOrd="4" destOrd="0" parTransId="{F94A9C52-ECEA-4F44-A772-D400C997540D}" sibTransId="{7A321953-7A34-4023-BE44-5F9ABDE4A033}"/>
    <dgm:cxn modelId="{9BE64B2C-BD7D-47DF-A834-D6D88152B035}" type="presOf" srcId="{1EA378AE-FB8C-4C5F-8223-C549D2021504}" destId="{95B6C5A2-1EB9-40A9-83B7-5718A9002C4B}" srcOrd="0" destOrd="0" presId="urn:microsoft.com/office/officeart/2005/8/layout/default"/>
    <dgm:cxn modelId="{8B1A1D5B-C4D9-4A39-88FE-285D01F05E28}" type="presOf" srcId="{9FA0E76E-A312-4951-9371-B27D34529E1E}" destId="{0092B428-DA0F-4D99-807B-C1E136C01A61}" srcOrd="0" destOrd="0" presId="urn:microsoft.com/office/officeart/2005/8/layout/default"/>
    <dgm:cxn modelId="{3733245D-CAC8-4B49-A965-64E3FACD9204}" type="presOf" srcId="{82D32104-A4B4-4D33-A23A-9511F10C39E0}" destId="{D79DDD9A-E30D-41B2-BE9C-F95336DA84D0}" srcOrd="0" destOrd="0" presId="urn:microsoft.com/office/officeart/2005/8/layout/default"/>
    <dgm:cxn modelId="{A5ADEC55-E050-4233-8263-5F5CFD569EE1}" type="presOf" srcId="{C14528F2-3878-470F-BE0F-ED23A9021D0B}" destId="{30D26E47-3DBE-485C-BE65-6ECD2732EBAF}" srcOrd="0" destOrd="0" presId="urn:microsoft.com/office/officeart/2005/8/layout/default"/>
    <dgm:cxn modelId="{F13E4F7C-0553-4120-9779-68C1E3FA1D2C}" type="presOf" srcId="{B2A90952-4634-467D-8EB7-111028EFD42E}" destId="{EA58465F-F143-4F31-9AF1-862C881F5090}" srcOrd="0" destOrd="0" presId="urn:microsoft.com/office/officeart/2005/8/layout/default"/>
    <dgm:cxn modelId="{6D225F99-E07E-4080-899F-5132045A3745}" srcId="{1EA378AE-FB8C-4C5F-8223-C549D2021504}" destId="{F4B9D655-AD95-4EBC-B2E6-9D8579419126}" srcOrd="5" destOrd="0" parTransId="{9B6FFE46-E50F-466C-A2F5-B2965B2FA00A}" sibTransId="{73B0778A-C70A-407B-B100-A89D68C479C7}"/>
    <dgm:cxn modelId="{86EA169F-A10E-4BCB-BB76-43647C520018}" srcId="{1EA378AE-FB8C-4C5F-8223-C549D2021504}" destId="{C14528F2-3878-470F-BE0F-ED23A9021D0B}" srcOrd="0" destOrd="0" parTransId="{E2043C5B-DBC6-4686-A429-780493B583C7}" sibTransId="{DF1E3C51-3EC2-4194-8675-41ECB3952023}"/>
    <dgm:cxn modelId="{BE3863C2-7290-49E3-8FE3-9ECFA4AF4599}" type="presOf" srcId="{F4B9D655-AD95-4EBC-B2E6-9D8579419126}" destId="{A02F2D56-13B7-4CB0-A74E-EB7A4F912DDA}" srcOrd="0" destOrd="0" presId="urn:microsoft.com/office/officeart/2005/8/layout/default"/>
    <dgm:cxn modelId="{D53A92D0-BB0A-4C97-B99D-0E58D2513410}" type="presOf" srcId="{31896A39-50AD-4436-AAB7-2EF39227F349}" destId="{8AED3E5A-78AE-4E52-AAAF-554CF9EB2BE0}" srcOrd="0" destOrd="0" presId="urn:microsoft.com/office/officeart/2005/8/layout/default"/>
    <dgm:cxn modelId="{9A3670D3-84FF-4A62-98D3-34D3D5966C0F}" srcId="{1EA378AE-FB8C-4C5F-8223-C549D2021504}" destId="{31896A39-50AD-4436-AAB7-2EF39227F349}" srcOrd="6" destOrd="0" parTransId="{C42DBCE1-D356-4CC5-B047-EF2A63F33266}" sibTransId="{50F15852-B0C0-48AA-AF6B-E5C9E3C15397}"/>
    <dgm:cxn modelId="{B9DA90E8-449A-4A06-A81E-BD6E905EC674}" srcId="{1EA378AE-FB8C-4C5F-8223-C549D2021504}" destId="{B16D5E26-6AF5-4737-B165-9EA924B869BB}" srcOrd="3" destOrd="0" parTransId="{E911E7E0-7B18-42E3-B880-88C7292C2C46}" sibTransId="{15942EBD-3B14-41F4-9653-3D296F49CBC7}"/>
    <dgm:cxn modelId="{B56F6BEF-E18F-4F46-B67A-3BA92061185E}" srcId="{1EA378AE-FB8C-4C5F-8223-C549D2021504}" destId="{82D32104-A4B4-4D33-A23A-9511F10C39E0}" srcOrd="1" destOrd="0" parTransId="{4C945E56-C45C-4E7B-B820-92FB81E9D7F4}" sibTransId="{A2ED5777-5FC3-42E5-8B18-F48077BB136C}"/>
    <dgm:cxn modelId="{4D32CD0C-4FFE-4CFD-9E63-7BE18D94D5EA}" type="presParOf" srcId="{95B6C5A2-1EB9-40A9-83B7-5718A9002C4B}" destId="{30D26E47-3DBE-485C-BE65-6ECD2732EBAF}" srcOrd="0" destOrd="0" presId="urn:microsoft.com/office/officeart/2005/8/layout/default"/>
    <dgm:cxn modelId="{E0E3A0FE-4CE3-401B-8B31-96637A86BFC6}" type="presParOf" srcId="{95B6C5A2-1EB9-40A9-83B7-5718A9002C4B}" destId="{B2577233-F28C-4281-B0EA-613D0AA851E9}" srcOrd="1" destOrd="0" presId="urn:microsoft.com/office/officeart/2005/8/layout/default"/>
    <dgm:cxn modelId="{44CF9B6A-1EC8-4B7B-AF9C-4B99E1826651}" type="presParOf" srcId="{95B6C5A2-1EB9-40A9-83B7-5718A9002C4B}" destId="{D79DDD9A-E30D-41B2-BE9C-F95336DA84D0}" srcOrd="2" destOrd="0" presId="urn:microsoft.com/office/officeart/2005/8/layout/default"/>
    <dgm:cxn modelId="{432EFD87-0142-42EE-983C-04985901AB09}" type="presParOf" srcId="{95B6C5A2-1EB9-40A9-83B7-5718A9002C4B}" destId="{DD73369B-497D-4106-8563-5CA1103DD8A8}" srcOrd="3" destOrd="0" presId="urn:microsoft.com/office/officeart/2005/8/layout/default"/>
    <dgm:cxn modelId="{1C9695DE-0C0D-4E23-A278-9A81C4C20DF7}" type="presParOf" srcId="{95B6C5A2-1EB9-40A9-83B7-5718A9002C4B}" destId="{EA58465F-F143-4F31-9AF1-862C881F5090}" srcOrd="4" destOrd="0" presId="urn:microsoft.com/office/officeart/2005/8/layout/default"/>
    <dgm:cxn modelId="{F365CF7F-A8A3-4285-88C2-F09CD29FCF8F}" type="presParOf" srcId="{95B6C5A2-1EB9-40A9-83B7-5718A9002C4B}" destId="{D81B84DC-D9D1-47AF-92A2-4C1BBFF62B3C}" srcOrd="5" destOrd="0" presId="urn:microsoft.com/office/officeart/2005/8/layout/default"/>
    <dgm:cxn modelId="{14276A38-BA46-4DA5-A433-CC60271E3BC9}" type="presParOf" srcId="{95B6C5A2-1EB9-40A9-83B7-5718A9002C4B}" destId="{4973B7C5-B121-42A1-968F-2530929C2A52}" srcOrd="6" destOrd="0" presId="urn:microsoft.com/office/officeart/2005/8/layout/default"/>
    <dgm:cxn modelId="{F214E0AB-3986-4D8E-959B-0B8D34500F97}" type="presParOf" srcId="{95B6C5A2-1EB9-40A9-83B7-5718A9002C4B}" destId="{65FCB67A-2790-42CF-A185-72CE8260769C}" srcOrd="7" destOrd="0" presId="urn:microsoft.com/office/officeart/2005/8/layout/default"/>
    <dgm:cxn modelId="{3C9ACFF5-5377-415D-B4D9-4B00CD2BE97D}" type="presParOf" srcId="{95B6C5A2-1EB9-40A9-83B7-5718A9002C4B}" destId="{0092B428-DA0F-4D99-807B-C1E136C01A61}" srcOrd="8" destOrd="0" presId="urn:microsoft.com/office/officeart/2005/8/layout/default"/>
    <dgm:cxn modelId="{3FADA61A-D473-494E-B424-88246C5F2065}" type="presParOf" srcId="{95B6C5A2-1EB9-40A9-83B7-5718A9002C4B}" destId="{06843B73-1453-47A6-A63E-3D16A8A6F9A8}" srcOrd="9" destOrd="0" presId="urn:microsoft.com/office/officeart/2005/8/layout/default"/>
    <dgm:cxn modelId="{54D8152E-0E52-4C94-A7D1-0F41174525D1}" type="presParOf" srcId="{95B6C5A2-1EB9-40A9-83B7-5718A9002C4B}" destId="{A02F2D56-13B7-4CB0-A74E-EB7A4F912DDA}" srcOrd="10" destOrd="0" presId="urn:microsoft.com/office/officeart/2005/8/layout/default"/>
    <dgm:cxn modelId="{79A24CC2-1DCF-4B99-AED3-F50E240942C5}" type="presParOf" srcId="{95B6C5A2-1EB9-40A9-83B7-5718A9002C4B}" destId="{E124B4AD-97E1-40CF-9316-98B6F9E607D4}" srcOrd="11" destOrd="0" presId="urn:microsoft.com/office/officeart/2005/8/layout/default"/>
    <dgm:cxn modelId="{A4B9B968-E90D-4FE3-8CA9-43271C60CF19}" type="presParOf" srcId="{95B6C5A2-1EB9-40A9-83B7-5718A9002C4B}" destId="{8AED3E5A-78AE-4E52-AAAF-554CF9EB2BE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6B34B-DD60-493A-B528-9073FA1725AF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C38084-F6A3-4123-8447-CF2C60AF53D5}">
      <dgm:prSet/>
      <dgm:spPr/>
      <dgm:t>
        <a:bodyPr/>
        <a:lstStyle/>
        <a:p>
          <a:r>
            <a:rPr lang="en-US"/>
            <a:t>Born 215 CE</a:t>
          </a:r>
        </a:p>
      </dgm:t>
    </dgm:pt>
    <dgm:pt modelId="{2D595A89-0FAB-4077-831D-409C0EE2ADA9}" type="parTrans" cxnId="{112FE08A-2DFC-45E7-80BD-B8D4165A3E22}">
      <dgm:prSet/>
      <dgm:spPr/>
      <dgm:t>
        <a:bodyPr/>
        <a:lstStyle/>
        <a:p>
          <a:endParaRPr lang="en-US"/>
        </a:p>
      </dgm:t>
    </dgm:pt>
    <dgm:pt modelId="{DED0C9C5-50FB-40BF-BF1A-3C9463A26403}" type="sibTrans" cxnId="{112FE08A-2DFC-45E7-80BD-B8D4165A3E22}">
      <dgm:prSet/>
      <dgm:spPr/>
      <dgm:t>
        <a:bodyPr/>
        <a:lstStyle/>
        <a:p>
          <a:endParaRPr lang="en-US"/>
        </a:p>
      </dgm:t>
    </dgm:pt>
    <dgm:pt modelId="{986162D0-43E6-47CA-9B59-A37198242021}">
      <dgm:prSet/>
      <dgm:spPr/>
      <dgm:t>
        <a:bodyPr/>
        <a:lstStyle/>
        <a:p>
          <a:r>
            <a:rPr lang="en-US"/>
            <a:t>Reaffirmed Sassanid power and military power against Rome</a:t>
          </a:r>
        </a:p>
      </dgm:t>
    </dgm:pt>
    <dgm:pt modelId="{96E4C266-B3EC-4F95-B0FC-B180B14B5E3D}" type="parTrans" cxnId="{73B85EC0-9A36-43B7-9A34-936A2A4F3911}">
      <dgm:prSet/>
      <dgm:spPr/>
      <dgm:t>
        <a:bodyPr/>
        <a:lstStyle/>
        <a:p>
          <a:endParaRPr lang="en-US"/>
        </a:p>
      </dgm:t>
    </dgm:pt>
    <dgm:pt modelId="{A8E62235-CD72-4F49-A1D3-BC062B2E6F35}" type="sibTrans" cxnId="{73B85EC0-9A36-43B7-9A34-936A2A4F3911}">
      <dgm:prSet/>
      <dgm:spPr/>
      <dgm:t>
        <a:bodyPr/>
        <a:lstStyle/>
        <a:p>
          <a:endParaRPr lang="en-US"/>
        </a:p>
      </dgm:t>
    </dgm:pt>
    <dgm:pt modelId="{943BB121-3036-4FA8-88E4-D5DFC4366BD3}">
      <dgm:prSet/>
      <dgm:spPr/>
      <dgm:t>
        <a:bodyPr/>
        <a:lstStyle/>
        <a:p>
          <a:r>
            <a:rPr lang="en-US" dirty="0"/>
            <a:t>Took back Armenia who had revolted </a:t>
          </a:r>
        </a:p>
      </dgm:t>
    </dgm:pt>
    <dgm:pt modelId="{9A520968-11FB-4871-A5E3-5E71BB990776}" type="sibTrans" cxnId="{D1F57541-CBCD-4C8C-98A4-B11CB11A2012}">
      <dgm:prSet/>
      <dgm:spPr/>
      <dgm:t>
        <a:bodyPr/>
        <a:lstStyle/>
        <a:p>
          <a:endParaRPr lang="en-US"/>
        </a:p>
      </dgm:t>
    </dgm:pt>
    <dgm:pt modelId="{DEEB3BEC-B26A-44B1-8D26-B1DA6F78762B}" type="parTrans" cxnId="{D1F57541-CBCD-4C8C-98A4-B11CB11A2012}">
      <dgm:prSet/>
      <dgm:spPr/>
      <dgm:t>
        <a:bodyPr/>
        <a:lstStyle/>
        <a:p>
          <a:endParaRPr lang="en-US"/>
        </a:p>
      </dgm:t>
    </dgm:pt>
    <dgm:pt modelId="{B927C11A-09FD-4A4E-BE66-71D7DE205EF3}" type="pres">
      <dgm:prSet presAssocID="{13B6B34B-DD60-493A-B528-9073FA1725AF}" presName="diagram" presStyleCnt="0">
        <dgm:presLayoutVars>
          <dgm:dir/>
          <dgm:resizeHandles val="exact"/>
        </dgm:presLayoutVars>
      </dgm:prSet>
      <dgm:spPr/>
    </dgm:pt>
    <dgm:pt modelId="{CCFC5064-7115-4E70-89CA-8E0AA0550340}" type="pres">
      <dgm:prSet presAssocID="{C7C38084-F6A3-4123-8447-CF2C60AF53D5}" presName="node" presStyleLbl="node1" presStyleIdx="0" presStyleCnt="3">
        <dgm:presLayoutVars>
          <dgm:bulletEnabled val="1"/>
        </dgm:presLayoutVars>
      </dgm:prSet>
      <dgm:spPr/>
    </dgm:pt>
    <dgm:pt modelId="{FE93CD65-40EC-4EE9-BAD4-0BD862208AF2}" type="pres">
      <dgm:prSet presAssocID="{DED0C9C5-50FB-40BF-BF1A-3C9463A26403}" presName="sibTrans" presStyleCnt="0"/>
      <dgm:spPr/>
    </dgm:pt>
    <dgm:pt modelId="{BE2EE728-ABE9-4C32-A7A1-3ED9E0F0DA40}" type="pres">
      <dgm:prSet presAssocID="{986162D0-43E6-47CA-9B59-A37198242021}" presName="node" presStyleLbl="node1" presStyleIdx="1" presStyleCnt="3">
        <dgm:presLayoutVars>
          <dgm:bulletEnabled val="1"/>
        </dgm:presLayoutVars>
      </dgm:prSet>
      <dgm:spPr/>
    </dgm:pt>
    <dgm:pt modelId="{B379AD98-0CDE-410B-B2E7-95C43FF5A9CF}" type="pres">
      <dgm:prSet presAssocID="{A8E62235-CD72-4F49-A1D3-BC062B2E6F35}" presName="sibTrans" presStyleCnt="0"/>
      <dgm:spPr/>
    </dgm:pt>
    <dgm:pt modelId="{30F75FAF-8DDA-4EA9-A0AF-A210D273F8C5}" type="pres">
      <dgm:prSet presAssocID="{943BB121-3036-4FA8-88E4-D5DFC4366BD3}" presName="node" presStyleLbl="node1" presStyleIdx="2" presStyleCnt="3">
        <dgm:presLayoutVars>
          <dgm:bulletEnabled val="1"/>
        </dgm:presLayoutVars>
      </dgm:prSet>
      <dgm:spPr/>
    </dgm:pt>
  </dgm:ptLst>
  <dgm:cxnLst>
    <dgm:cxn modelId="{DBD38B5E-3E34-48D9-B619-0005542207AC}" type="presOf" srcId="{943BB121-3036-4FA8-88E4-D5DFC4366BD3}" destId="{30F75FAF-8DDA-4EA9-A0AF-A210D273F8C5}" srcOrd="0" destOrd="0" presId="urn:microsoft.com/office/officeart/2005/8/layout/default"/>
    <dgm:cxn modelId="{D1F57541-CBCD-4C8C-98A4-B11CB11A2012}" srcId="{13B6B34B-DD60-493A-B528-9073FA1725AF}" destId="{943BB121-3036-4FA8-88E4-D5DFC4366BD3}" srcOrd="2" destOrd="0" parTransId="{DEEB3BEC-B26A-44B1-8D26-B1DA6F78762B}" sibTransId="{9A520968-11FB-4871-A5E3-5E71BB990776}"/>
    <dgm:cxn modelId="{2259D746-B0F4-4F6E-B393-F43D9A9A6333}" type="presOf" srcId="{C7C38084-F6A3-4123-8447-CF2C60AF53D5}" destId="{CCFC5064-7115-4E70-89CA-8E0AA0550340}" srcOrd="0" destOrd="0" presId="urn:microsoft.com/office/officeart/2005/8/layout/default"/>
    <dgm:cxn modelId="{23015F4E-065D-4907-AE0A-B6AD6F81069E}" type="presOf" srcId="{13B6B34B-DD60-493A-B528-9073FA1725AF}" destId="{B927C11A-09FD-4A4E-BE66-71D7DE205EF3}" srcOrd="0" destOrd="0" presId="urn:microsoft.com/office/officeart/2005/8/layout/default"/>
    <dgm:cxn modelId="{112FE08A-2DFC-45E7-80BD-B8D4165A3E22}" srcId="{13B6B34B-DD60-493A-B528-9073FA1725AF}" destId="{C7C38084-F6A3-4123-8447-CF2C60AF53D5}" srcOrd="0" destOrd="0" parTransId="{2D595A89-0FAB-4077-831D-409C0EE2ADA9}" sibTransId="{DED0C9C5-50FB-40BF-BF1A-3C9463A26403}"/>
    <dgm:cxn modelId="{2E84F18E-1DB7-4CF7-B4BB-4E9F334F7FB1}" type="presOf" srcId="{986162D0-43E6-47CA-9B59-A37198242021}" destId="{BE2EE728-ABE9-4C32-A7A1-3ED9E0F0DA40}" srcOrd="0" destOrd="0" presId="urn:microsoft.com/office/officeart/2005/8/layout/default"/>
    <dgm:cxn modelId="{73B85EC0-9A36-43B7-9A34-936A2A4F3911}" srcId="{13B6B34B-DD60-493A-B528-9073FA1725AF}" destId="{986162D0-43E6-47CA-9B59-A37198242021}" srcOrd="1" destOrd="0" parTransId="{96E4C266-B3EC-4F95-B0FC-B180B14B5E3D}" sibTransId="{A8E62235-CD72-4F49-A1D3-BC062B2E6F35}"/>
    <dgm:cxn modelId="{1CE7F0EB-1A3F-4F8F-BC1A-627C2F0D4BD8}" type="presParOf" srcId="{B927C11A-09FD-4A4E-BE66-71D7DE205EF3}" destId="{CCFC5064-7115-4E70-89CA-8E0AA0550340}" srcOrd="0" destOrd="0" presId="urn:microsoft.com/office/officeart/2005/8/layout/default"/>
    <dgm:cxn modelId="{680185D0-3A59-4509-9A77-65C9F128037B}" type="presParOf" srcId="{B927C11A-09FD-4A4E-BE66-71D7DE205EF3}" destId="{FE93CD65-40EC-4EE9-BAD4-0BD862208AF2}" srcOrd="1" destOrd="0" presId="urn:microsoft.com/office/officeart/2005/8/layout/default"/>
    <dgm:cxn modelId="{B00273B7-E8EE-42C2-B4E8-DBE33BEAE3F0}" type="presParOf" srcId="{B927C11A-09FD-4A4E-BE66-71D7DE205EF3}" destId="{BE2EE728-ABE9-4C32-A7A1-3ED9E0F0DA40}" srcOrd="2" destOrd="0" presId="urn:microsoft.com/office/officeart/2005/8/layout/default"/>
    <dgm:cxn modelId="{707F3F60-0F53-43F8-899E-ECC19250DA44}" type="presParOf" srcId="{B927C11A-09FD-4A4E-BE66-71D7DE205EF3}" destId="{B379AD98-0CDE-410B-B2E7-95C43FF5A9CF}" srcOrd="3" destOrd="0" presId="urn:microsoft.com/office/officeart/2005/8/layout/default"/>
    <dgm:cxn modelId="{69FD30A2-BE45-4008-8E7F-00469B8AA3BE}" type="presParOf" srcId="{B927C11A-09FD-4A4E-BE66-71D7DE205EF3}" destId="{30F75FAF-8DDA-4EA9-A0AF-A210D273F8C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A11F9-AF03-4F0F-8518-8533E41B98DA}">
      <dsp:nvSpPr>
        <dsp:cNvPr id="0" name=""/>
        <dsp:cNvSpPr/>
      </dsp:nvSpPr>
      <dsp:spPr>
        <a:xfrm>
          <a:off x="1063980" y="668455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24BF3-D35E-496D-99A7-AB47AF9917A4}">
      <dsp:nvSpPr>
        <dsp:cNvPr id="0" name=""/>
        <dsp:cNvSpPr/>
      </dsp:nvSpPr>
      <dsp:spPr>
        <a:xfrm>
          <a:off x="306858" y="2282985"/>
          <a:ext cx="2744565" cy="144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During </a:t>
          </a:r>
          <a:r>
            <a:rPr lang="en-US" sz="1800" b="1" kern="1200" dirty="0" err="1"/>
            <a:t>Ashkanian</a:t>
          </a:r>
          <a:r>
            <a:rPr lang="en-US" sz="1800" b="1" kern="1200" dirty="0"/>
            <a:t>, each province had its own king.  These kings were at times cruel to the citizens.</a:t>
          </a:r>
        </a:p>
      </dsp:txBody>
      <dsp:txXfrm>
        <a:off x="306858" y="2282985"/>
        <a:ext cx="2744565" cy="1444620"/>
      </dsp:txXfrm>
    </dsp:sp>
    <dsp:sp modelId="{57BD102B-1416-401E-B0AE-5EA9E56D881A}">
      <dsp:nvSpPr>
        <dsp:cNvPr id="0" name=""/>
        <dsp:cNvSpPr/>
      </dsp:nvSpPr>
      <dsp:spPr>
        <a:xfrm>
          <a:off x="4391932" y="720235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F9C38-9087-4791-B083-89BCF089FED4}">
      <dsp:nvSpPr>
        <dsp:cNvPr id="0" name=""/>
        <dsp:cNvSpPr/>
      </dsp:nvSpPr>
      <dsp:spPr>
        <a:xfrm>
          <a:off x="3613050" y="2438325"/>
          <a:ext cx="28323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Ashkanians</a:t>
          </a:r>
          <a:r>
            <a:rPr lang="en-US" sz="1800" b="1" kern="1200" dirty="0"/>
            <a:t> did not meddle in the provinces’ affairs, these citizens had no protection from the King of kings</a:t>
          </a:r>
          <a:r>
            <a:rPr lang="en-US" sz="1600" kern="1200" dirty="0"/>
            <a:t>.</a:t>
          </a:r>
        </a:p>
      </dsp:txBody>
      <dsp:txXfrm>
        <a:off x="3613050" y="2438325"/>
        <a:ext cx="2832300" cy="1237500"/>
      </dsp:txXfrm>
    </dsp:sp>
    <dsp:sp modelId="{716D7683-59CE-4179-92C3-088FB5AEE935}">
      <dsp:nvSpPr>
        <dsp:cNvPr id="0" name=""/>
        <dsp:cNvSpPr/>
      </dsp:nvSpPr>
      <dsp:spPr>
        <a:xfrm>
          <a:off x="7719885" y="720235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AF570-E034-497E-9916-F0CE8DBBE82E}">
      <dsp:nvSpPr>
        <dsp:cNvPr id="0" name=""/>
        <dsp:cNvSpPr/>
      </dsp:nvSpPr>
      <dsp:spPr>
        <a:xfrm>
          <a:off x="6941002" y="2438325"/>
          <a:ext cx="28323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Ardeshir</a:t>
          </a:r>
          <a:r>
            <a:rPr lang="en-US" sz="1800" b="1" kern="1200" dirty="0"/>
            <a:t> ended this affair and brought all the provinces under the rule of one government</a:t>
          </a:r>
          <a:r>
            <a:rPr lang="en-US" sz="1800" kern="1200" dirty="0"/>
            <a:t>.</a:t>
          </a:r>
        </a:p>
      </dsp:txBody>
      <dsp:txXfrm>
        <a:off x="6941002" y="2438325"/>
        <a:ext cx="2832300" cy="123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26E47-3DBE-485C-BE65-6ECD2732EBAF}">
      <dsp:nvSpPr>
        <dsp:cNvPr id="0" name=""/>
        <dsp:cNvSpPr/>
      </dsp:nvSpPr>
      <dsp:spPr>
        <a:xfrm>
          <a:off x="2946" y="343241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Centralization</a:t>
          </a:r>
        </a:p>
      </dsp:txBody>
      <dsp:txXfrm>
        <a:off x="2946" y="343241"/>
        <a:ext cx="2337792" cy="1402675"/>
      </dsp:txXfrm>
    </dsp:sp>
    <dsp:sp modelId="{D79DDD9A-E30D-41B2-BE9C-F95336DA84D0}">
      <dsp:nvSpPr>
        <dsp:cNvPr id="0" name=""/>
        <dsp:cNvSpPr/>
      </dsp:nvSpPr>
      <dsp:spPr>
        <a:xfrm>
          <a:off x="2574518" y="343241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Religion</a:t>
          </a:r>
        </a:p>
      </dsp:txBody>
      <dsp:txXfrm>
        <a:off x="2574518" y="343241"/>
        <a:ext cx="2337792" cy="1402675"/>
      </dsp:txXfrm>
    </dsp:sp>
    <dsp:sp modelId="{EA58465F-F143-4F31-9AF1-862C881F5090}">
      <dsp:nvSpPr>
        <dsp:cNvPr id="0" name=""/>
        <dsp:cNvSpPr/>
      </dsp:nvSpPr>
      <dsp:spPr>
        <a:xfrm>
          <a:off x="5146089" y="343241"/>
          <a:ext cx="2337792" cy="1402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Cultural organization</a:t>
          </a:r>
        </a:p>
      </dsp:txBody>
      <dsp:txXfrm>
        <a:off x="5146089" y="343241"/>
        <a:ext cx="2337792" cy="1402675"/>
      </dsp:txXfrm>
    </dsp:sp>
    <dsp:sp modelId="{4973B7C5-B121-42A1-968F-2530929C2A52}">
      <dsp:nvSpPr>
        <dsp:cNvPr id="0" name=""/>
        <dsp:cNvSpPr/>
      </dsp:nvSpPr>
      <dsp:spPr>
        <a:xfrm>
          <a:off x="7717661" y="343241"/>
          <a:ext cx="2337792" cy="1402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Law and order</a:t>
          </a:r>
        </a:p>
      </dsp:txBody>
      <dsp:txXfrm>
        <a:off x="7717661" y="343241"/>
        <a:ext cx="2337792" cy="1402675"/>
      </dsp:txXfrm>
    </dsp:sp>
    <dsp:sp modelId="{0092B428-DA0F-4D99-807B-C1E136C01A61}">
      <dsp:nvSpPr>
        <dsp:cNvPr id="0" name=""/>
        <dsp:cNvSpPr/>
      </dsp:nvSpPr>
      <dsp:spPr>
        <a:xfrm>
          <a:off x="1288732" y="1979695"/>
          <a:ext cx="2337792" cy="1402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Immortals</a:t>
          </a:r>
        </a:p>
      </dsp:txBody>
      <dsp:txXfrm>
        <a:off x="1288732" y="1979695"/>
        <a:ext cx="2337792" cy="1402675"/>
      </dsp:txXfrm>
    </dsp:sp>
    <dsp:sp modelId="{A02F2D56-13B7-4CB0-A74E-EB7A4F912DDA}">
      <dsp:nvSpPr>
        <dsp:cNvPr id="0" name=""/>
        <dsp:cNvSpPr/>
      </dsp:nvSpPr>
      <dsp:spPr>
        <a:xfrm>
          <a:off x="3860303" y="197969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Wisdom </a:t>
          </a:r>
        </a:p>
      </dsp:txBody>
      <dsp:txXfrm>
        <a:off x="3860303" y="1979695"/>
        <a:ext cx="2337792" cy="1402675"/>
      </dsp:txXfrm>
    </dsp:sp>
    <dsp:sp modelId="{8AED3E5A-78AE-4E52-AAAF-554CF9EB2BE0}">
      <dsp:nvSpPr>
        <dsp:cNvPr id="0" name=""/>
        <dsp:cNvSpPr/>
      </dsp:nvSpPr>
      <dsp:spPr>
        <a:xfrm>
          <a:off x="6431875" y="1979695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Iranization</a:t>
          </a:r>
        </a:p>
      </dsp:txBody>
      <dsp:txXfrm>
        <a:off x="6431875" y="1979695"/>
        <a:ext cx="2337792" cy="1402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C5064-7115-4E70-89CA-8E0AA0550340}">
      <dsp:nvSpPr>
        <dsp:cNvPr id="0" name=""/>
        <dsp:cNvSpPr/>
      </dsp:nvSpPr>
      <dsp:spPr>
        <a:xfrm>
          <a:off x="145659" y="2192"/>
          <a:ext cx="2021160" cy="12126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Born 215 CE</a:t>
          </a:r>
        </a:p>
      </dsp:txBody>
      <dsp:txXfrm>
        <a:off x="145659" y="2192"/>
        <a:ext cx="2021160" cy="1212696"/>
      </dsp:txXfrm>
    </dsp:sp>
    <dsp:sp modelId="{BE2EE728-ABE9-4C32-A7A1-3ED9E0F0DA40}">
      <dsp:nvSpPr>
        <dsp:cNvPr id="0" name=""/>
        <dsp:cNvSpPr/>
      </dsp:nvSpPr>
      <dsp:spPr>
        <a:xfrm>
          <a:off x="145659" y="1417004"/>
          <a:ext cx="2021160" cy="1212696"/>
        </a:xfrm>
        <a:prstGeom prst="rect">
          <a:avLst/>
        </a:prstGeom>
        <a:gradFill rotWithShape="0">
          <a:gsLst>
            <a:gs pos="0">
              <a:schemeClr val="accent2">
                <a:hueOff val="560596"/>
                <a:satOff val="-25182"/>
                <a:lumOff val="3334"/>
                <a:alphaOff val="0"/>
                <a:satMod val="100000"/>
                <a:lumMod val="100000"/>
              </a:schemeClr>
            </a:gs>
            <a:gs pos="50000">
              <a:schemeClr val="accent2">
                <a:hueOff val="560596"/>
                <a:satOff val="-25182"/>
                <a:lumOff val="333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560596"/>
                <a:satOff val="-25182"/>
                <a:lumOff val="333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Reaffirmed Sassanid power and military power against Rome</a:t>
          </a:r>
        </a:p>
      </dsp:txBody>
      <dsp:txXfrm>
        <a:off x="145659" y="1417004"/>
        <a:ext cx="2021160" cy="1212696"/>
      </dsp:txXfrm>
    </dsp:sp>
    <dsp:sp modelId="{30F75FAF-8DDA-4EA9-A0AF-A210D273F8C5}">
      <dsp:nvSpPr>
        <dsp:cNvPr id="0" name=""/>
        <dsp:cNvSpPr/>
      </dsp:nvSpPr>
      <dsp:spPr>
        <a:xfrm>
          <a:off x="145659" y="2831817"/>
          <a:ext cx="2021160" cy="1212696"/>
        </a:xfrm>
        <a:prstGeom prst="rect">
          <a:avLst/>
        </a:prstGeom>
        <a:gradFill rotWithShape="0">
          <a:gsLst>
            <a:gs pos="0">
              <a:schemeClr val="accent2">
                <a:hueOff val="1121191"/>
                <a:satOff val="-50365"/>
                <a:lumOff val="6667"/>
                <a:alphaOff val="0"/>
                <a:satMod val="100000"/>
                <a:lumMod val="100000"/>
              </a:schemeClr>
            </a:gs>
            <a:gs pos="50000">
              <a:schemeClr val="accent2">
                <a:hueOff val="1121191"/>
                <a:satOff val="-50365"/>
                <a:lumOff val="666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1121191"/>
                <a:satOff val="-50365"/>
                <a:lumOff val="666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Took back Armenia who had revolted </a:t>
          </a:r>
        </a:p>
      </dsp:txBody>
      <dsp:txXfrm>
        <a:off x="145659" y="2831817"/>
        <a:ext cx="2021160" cy="121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5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7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1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0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14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A9121-941C-45B5-A90E-F3208BEB3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48844"/>
            <a:ext cx="5716338" cy="3042706"/>
          </a:xfrm>
        </p:spPr>
        <p:txBody>
          <a:bodyPr>
            <a:normAutofit/>
          </a:bodyPr>
          <a:lstStyle/>
          <a:p>
            <a:r>
              <a:rPr lang="en-US" sz="5600" dirty="0"/>
              <a:t>Sassanid Empire </a:t>
            </a:r>
            <a:br>
              <a:rPr lang="en-US" sz="5600" dirty="0"/>
            </a:br>
            <a:r>
              <a:rPr lang="en-US" sz="4000" dirty="0">
                <a:solidFill>
                  <a:srgbClr val="FFFF00"/>
                </a:solidFill>
              </a:rPr>
              <a:t>Lesson 1</a:t>
            </a:r>
            <a:br>
              <a:rPr lang="en-US" sz="5600" dirty="0"/>
            </a:br>
            <a:r>
              <a:rPr lang="en-US" sz="3200" dirty="0"/>
              <a:t>224-651 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CE27B-B5CF-4962-9359-4AE7DCBEC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682062"/>
            <a:ext cx="5355264" cy="950976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sz="4000" dirty="0" err="1"/>
              <a:t>Ardeshir</a:t>
            </a:r>
            <a:r>
              <a:rPr lang="en-US" sz="4000" dirty="0"/>
              <a:t> I </a:t>
            </a:r>
          </a:p>
          <a:p>
            <a:pPr>
              <a:spcAft>
                <a:spcPts val="600"/>
              </a:spcAft>
            </a:pPr>
            <a:r>
              <a:rPr lang="en-US" sz="4000" dirty="0" err="1"/>
              <a:t>Shapur</a:t>
            </a:r>
            <a:r>
              <a:rPr lang="en-US" sz="4000" dirty="0"/>
              <a:t> 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A0A9CAF-0703-46E4-AC68-AA4BC65B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170" y="1551849"/>
            <a:ext cx="3752067" cy="3772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711D-A0C6-857A-6979-8346101C0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532" y="4431326"/>
            <a:ext cx="762066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0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F83C2-A658-4A88-A915-432E2DEFE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5" r="7602" b="1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9C30B-7DF5-4EB3-B088-B4B94DEC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Wisdom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0D6B5-FD9C-4A7D-A36F-C591B56DF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4" r="2" b="8122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1E3F-E748-4548-A3A1-BB34EDF8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80" y="2103120"/>
            <a:ext cx="5245269" cy="3931920"/>
          </a:xfrm>
        </p:spPr>
        <p:txBody>
          <a:bodyPr>
            <a:normAutofit/>
          </a:bodyPr>
          <a:lstStyle/>
          <a:p>
            <a:r>
              <a:rPr lang="en-US" sz="2000" dirty="0" err="1"/>
              <a:t>Ardeshir</a:t>
            </a:r>
            <a:r>
              <a:rPr lang="en-US" sz="2000" dirty="0"/>
              <a:t> was known as a wise leader</a:t>
            </a:r>
          </a:p>
          <a:p>
            <a:r>
              <a:rPr lang="en-US" sz="2000" dirty="0"/>
              <a:t>His wisdom and advice were used by the preceding kings many years after his death</a:t>
            </a:r>
          </a:p>
        </p:txBody>
      </p:sp>
    </p:spTree>
    <p:extLst>
      <p:ext uri="{BB962C8B-B14F-4D97-AF65-F5344CB8AC3E}">
        <p14:creationId xmlns:p14="http://schemas.microsoft.com/office/powerpoint/2010/main" val="354207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B0DE7-ABBD-4C9C-8890-54CA66F4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 err="1"/>
              <a:t>Iranianization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44CA9-3A46-43B5-A22D-2C2CFE9B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4" y="2954215"/>
            <a:ext cx="3435443" cy="16979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03E0-D790-4011-8973-F093A2ED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642594"/>
            <a:ext cx="6488035" cy="5392446"/>
          </a:xfrm>
        </p:spPr>
        <p:txBody>
          <a:bodyPr>
            <a:normAutofit/>
          </a:bodyPr>
          <a:lstStyle/>
          <a:p>
            <a:r>
              <a:rPr lang="en-US" sz="2000" dirty="0" err="1"/>
              <a:t>Ardeshir</a:t>
            </a:r>
            <a:r>
              <a:rPr lang="en-US" sz="2000" dirty="0"/>
              <a:t> was proud of the Iranian race and country</a:t>
            </a:r>
          </a:p>
          <a:p>
            <a:r>
              <a:rPr lang="en-US" sz="2000" dirty="0"/>
              <a:t>He considered his lineage to have been traced back to the Achaemenid kings</a:t>
            </a:r>
          </a:p>
          <a:p>
            <a:r>
              <a:rPr lang="en-US" sz="2000" dirty="0"/>
              <a:t>He wanted to instill high moral standards</a:t>
            </a:r>
          </a:p>
          <a:p>
            <a:r>
              <a:rPr lang="en-US" sz="2000" dirty="0"/>
              <a:t>He made Zoroastrianism the official religion of the country</a:t>
            </a:r>
          </a:p>
          <a:p>
            <a:r>
              <a:rPr lang="en-US" sz="2000" dirty="0"/>
              <a:t>He envisioned his empire with Iranian and Zoroastrian morals</a:t>
            </a:r>
          </a:p>
          <a:p>
            <a:r>
              <a:rPr lang="en-US" sz="2000" dirty="0"/>
              <a:t>The Sassanid Kings gave themselves the title of:</a:t>
            </a:r>
          </a:p>
          <a:p>
            <a:pPr lvl="1"/>
            <a:r>
              <a:rPr lang="en-US" sz="2000" dirty="0"/>
              <a:t>Mazda worshiper, king of Iran and outside Iran</a:t>
            </a:r>
          </a:p>
          <a:p>
            <a:pPr lvl="2"/>
            <a:r>
              <a:rPr lang="en-US" sz="1900" dirty="0"/>
              <a:t>This shows that they made a distinction between Iran/Iranians and others</a:t>
            </a:r>
          </a:p>
        </p:txBody>
      </p:sp>
    </p:spTree>
    <p:extLst>
      <p:ext uri="{BB962C8B-B14F-4D97-AF65-F5344CB8AC3E}">
        <p14:creationId xmlns:p14="http://schemas.microsoft.com/office/powerpoint/2010/main" val="312977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C241D-C4B9-46C3-A6CF-B332F251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Iran Under </a:t>
            </a:r>
            <a:r>
              <a:rPr lang="en-US" dirty="0" err="1"/>
              <a:t>Aredeshir</a:t>
            </a:r>
            <a:r>
              <a:rPr lang="en-US" dirty="0"/>
              <a:t> I</a:t>
            </a:r>
            <a:br>
              <a:rPr lang="en-US" dirty="0"/>
            </a:br>
            <a:r>
              <a:rPr lang="en-US" dirty="0"/>
              <a:t>224-240 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67C3A4-EDCB-4FB6-8165-A8DB4A75AC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55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9F562-B18C-4257-AE61-C71C4C293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" r="9108" b="1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470CF-8116-4CBC-9C7E-A2762D4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Shapur I (240-270 CE)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250D948-CEF0-4793-96CC-067F6E9305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21801" y="2149813"/>
          <a:ext cx="2312479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009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5E12C-0B43-446A-ADDF-6656E4D6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7249"/>
            <a:ext cx="2450063" cy="261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C757D5-B2C4-4AA8-8DE1-897E4851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97" y="1023525"/>
            <a:ext cx="2450063" cy="1920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5996C-202A-4311-B688-EBA6725B8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96" y="3509433"/>
            <a:ext cx="4488736" cy="27717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36FEC-92EC-4602-982F-B422DD8F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677249"/>
            <a:ext cx="4260013" cy="115744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Putting the enemies at bay, </a:t>
            </a:r>
            <a:r>
              <a:rPr lang="en-US" sz="2000" b="1" dirty="0" err="1"/>
              <a:t>Shapur</a:t>
            </a:r>
            <a:r>
              <a:rPr lang="en-US" sz="2000" b="1" dirty="0"/>
              <a:t> concentrated on  improving the country.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884F-6067-4024-84B9-7EB9C5961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1834698"/>
            <a:ext cx="4602152" cy="4184289"/>
          </a:xfrm>
        </p:spPr>
        <p:txBody>
          <a:bodyPr>
            <a:normAutofit/>
          </a:bodyPr>
          <a:lstStyle/>
          <a:p>
            <a:r>
              <a:rPr lang="en-US" sz="2000" dirty="0"/>
              <a:t>A huge dam on Karoon River</a:t>
            </a:r>
          </a:p>
          <a:p>
            <a:r>
              <a:rPr lang="en-US" sz="2000" dirty="0"/>
              <a:t>Built big and small cities</a:t>
            </a:r>
          </a:p>
          <a:p>
            <a:pPr lvl="1"/>
            <a:r>
              <a:rPr lang="en-US" sz="2000" dirty="0"/>
              <a:t>City of </a:t>
            </a:r>
            <a:r>
              <a:rPr lang="en-US" sz="2000" dirty="0" err="1"/>
              <a:t>Shapur</a:t>
            </a:r>
            <a:r>
              <a:rPr lang="en-US" sz="2000" dirty="0"/>
              <a:t> near </a:t>
            </a:r>
            <a:r>
              <a:rPr lang="en-US" sz="2000" dirty="0" err="1"/>
              <a:t>Kazerun</a:t>
            </a:r>
            <a:r>
              <a:rPr lang="en-US" sz="2000" dirty="0"/>
              <a:t> in Pars</a:t>
            </a:r>
          </a:p>
          <a:p>
            <a:pPr lvl="1"/>
            <a:r>
              <a:rPr lang="en-US" sz="2000" dirty="0" err="1"/>
              <a:t>Jandy-Shapur</a:t>
            </a:r>
            <a:r>
              <a:rPr lang="en-US" sz="2000" dirty="0"/>
              <a:t> in </a:t>
            </a:r>
            <a:r>
              <a:rPr lang="en-US" sz="2000" dirty="0" err="1"/>
              <a:t>Khoozestan</a:t>
            </a:r>
            <a:r>
              <a:rPr lang="en-US" sz="2000" dirty="0"/>
              <a:t> between </a:t>
            </a:r>
            <a:r>
              <a:rPr lang="en-US" sz="2000" dirty="0" err="1"/>
              <a:t>Shushtar</a:t>
            </a:r>
            <a:r>
              <a:rPr lang="en-US" sz="2000" dirty="0"/>
              <a:t> and </a:t>
            </a:r>
            <a:r>
              <a:rPr lang="en-US" sz="2000" dirty="0" err="1"/>
              <a:t>Dezful</a:t>
            </a:r>
            <a:r>
              <a:rPr lang="en-US" sz="2000" dirty="0"/>
              <a:t>.  This city became the center of medicine and the major hospital built in the city was famous in the world</a:t>
            </a:r>
          </a:p>
          <a:p>
            <a:pPr lvl="1"/>
            <a:r>
              <a:rPr lang="en-US" sz="2000" dirty="0"/>
              <a:t>City of </a:t>
            </a:r>
            <a:r>
              <a:rPr lang="en-US" sz="2000" dirty="0" err="1"/>
              <a:t>Naishabur</a:t>
            </a:r>
            <a:r>
              <a:rPr lang="en-US" sz="2000" dirty="0"/>
              <a:t> in Khorasan</a:t>
            </a:r>
          </a:p>
        </p:txBody>
      </p:sp>
    </p:spTree>
    <p:extLst>
      <p:ext uri="{BB962C8B-B14F-4D97-AF65-F5344CB8AC3E}">
        <p14:creationId xmlns:p14="http://schemas.microsoft.com/office/powerpoint/2010/main" val="408142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D0D7C-5C5A-4C80-8833-B2A5D46C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Mani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E304-4B9D-45A0-9AB5-C8C7BD17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Autofit/>
          </a:bodyPr>
          <a:lstStyle/>
          <a:p>
            <a:r>
              <a:rPr lang="en-US" sz="1800" dirty="0"/>
              <a:t>During  the reign of  </a:t>
            </a:r>
            <a:r>
              <a:rPr lang="en-US" sz="1800" dirty="0" err="1"/>
              <a:t>Shapur</a:t>
            </a:r>
            <a:r>
              <a:rPr lang="en-US" sz="1800" dirty="0"/>
              <a:t> I, a man named Mani came to court introducing a new religion</a:t>
            </a:r>
          </a:p>
          <a:p>
            <a:r>
              <a:rPr lang="en-US" sz="1800" dirty="0"/>
              <a:t>In order for people to understand his religion better he drew pictures</a:t>
            </a:r>
          </a:p>
          <a:p>
            <a:r>
              <a:rPr lang="en-US" sz="1800" dirty="0" err="1"/>
              <a:t>Shapur</a:t>
            </a:r>
            <a:r>
              <a:rPr lang="en-US" sz="1800" dirty="0"/>
              <a:t> I was fond of Mani but later , for the new religion not cause any chaos in the country, he made him leave Iran.</a:t>
            </a:r>
          </a:p>
          <a:p>
            <a:r>
              <a:rPr lang="en-US" sz="1800" dirty="0"/>
              <a:t>Mani’s religion gained followers from China to Europe, however, with spread of Islam and Christianity it disappeared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6ECA8-FF3D-481B-A447-B5DC2BBC0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3" r="15773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E806-7E8E-4898-B98F-83BAC683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Shapur</a:t>
            </a:r>
            <a:r>
              <a:rPr lang="en-US" dirty="0"/>
              <a:t> I’s Statue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BF77-0507-418D-918A-265C520C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10058400" cy="4352544"/>
          </a:xfrm>
        </p:spPr>
        <p:txBody>
          <a:bodyPr>
            <a:normAutofit/>
          </a:bodyPr>
          <a:lstStyle/>
          <a:p>
            <a:r>
              <a:rPr lang="en-US" sz="1800" dirty="0"/>
              <a:t>His 7-foot statue is in a cave near </a:t>
            </a:r>
            <a:r>
              <a:rPr lang="en-US" sz="1800" dirty="0" err="1"/>
              <a:t>Kazerun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CA0BF-9905-4DF3-A1FE-189F48448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152" y="2644138"/>
            <a:ext cx="5238750" cy="3933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B2069-C221-4C67-BFD2-E751154A8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5" y="2085229"/>
            <a:ext cx="1862137" cy="3867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92CD1-536A-42F9-9882-678ADAF90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341" y="1127760"/>
            <a:ext cx="3451859" cy="46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5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FA9A7-B19B-4F29-BBC6-1F348A29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1" y="642594"/>
            <a:ext cx="4429734" cy="75077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Ardeshir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A8C3F-10A3-4C5D-BAEC-F38CD21D5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05" y="643467"/>
            <a:ext cx="3958515" cy="2624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C80CBD-B71C-41DF-8C2F-1F0F5637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23" y="3429000"/>
            <a:ext cx="3375054" cy="31851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DD89-EE0C-4329-B530-93AEAEE3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3371"/>
            <a:ext cx="5452849" cy="464166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During the Parthian Empire, each section of the country had a ruler who paid taxes to the Parthian king and supplied the king with men at time of war. (241BCE-224CE)</a:t>
            </a:r>
          </a:p>
          <a:p>
            <a:r>
              <a:rPr lang="en-US" sz="2000" dirty="0">
                <a:solidFill>
                  <a:schemeClr val="bg1"/>
                </a:solidFill>
              </a:rPr>
              <a:t>Pars was one of these provinces who had a ruler of its own.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Sassan (tended fire at Atash-</a:t>
            </a:r>
            <a:r>
              <a:rPr lang="en-US" sz="2000" dirty="0" err="1">
                <a:solidFill>
                  <a:schemeClr val="bg1"/>
                </a:solidFill>
              </a:rPr>
              <a:t>gah</a:t>
            </a:r>
            <a:r>
              <a:rPr lang="en-US" sz="2000" dirty="0">
                <a:solidFill>
                  <a:schemeClr val="bg1"/>
                </a:solidFill>
              </a:rPr>
              <a:t>).  He married the ruler’s daughter in Pars.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They had a son named Babak (</a:t>
            </a:r>
            <a:r>
              <a:rPr lang="en-US" sz="2000" dirty="0" err="1">
                <a:solidFill>
                  <a:schemeClr val="bg1"/>
                </a:solidFill>
              </a:rPr>
              <a:t>Papak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r>
              <a:rPr lang="en-US" sz="2000" dirty="0">
                <a:solidFill>
                  <a:schemeClr val="bg1"/>
                </a:solidFill>
              </a:rPr>
              <a:t>Babak had a few children one of which was </a:t>
            </a:r>
            <a:r>
              <a:rPr lang="en-US" sz="2000" dirty="0" err="1">
                <a:solidFill>
                  <a:schemeClr val="bg1"/>
                </a:solidFill>
              </a:rPr>
              <a:t>Ardeshir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330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23EBFBD2-DA69-40F0-9B41-6AA12C08F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66E085B8-E6D9-4530-9AE3-4C2B79CE4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1279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832EE-DAC4-4D01-84C2-CE4C15E9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982" y="642594"/>
            <a:ext cx="6374675" cy="10055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Ardeshir</a:t>
            </a:r>
            <a:r>
              <a:rPr lang="en-US" dirty="0"/>
              <a:t> Establishes </a:t>
            </a:r>
            <a:br>
              <a:rPr lang="en-US" dirty="0"/>
            </a:br>
            <a:r>
              <a:rPr lang="en-US" dirty="0"/>
              <a:t>Sassanid Empire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59829-C7C0-4F63-987A-2DB3C73B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6" y="552066"/>
            <a:ext cx="3596170" cy="287693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2F9A773-49C2-4848-966D-E8B5D61D9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2" y="3896445"/>
            <a:ext cx="3321198" cy="18681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1F4FE-14F5-47E2-8FC1-5EA5138E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83" y="1785257"/>
            <a:ext cx="6736084" cy="42497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 err="1"/>
              <a:t>Ardeshir</a:t>
            </a:r>
            <a:r>
              <a:rPr lang="en-US" sz="2000" dirty="0"/>
              <a:t> was assigned to manage one of the cities in Pars, however,  he started taking control of the nearby cities and provinces one by one.</a:t>
            </a:r>
          </a:p>
          <a:p>
            <a:r>
              <a:rPr lang="en-US" sz="2000" dirty="0"/>
              <a:t>In 224 BCE, </a:t>
            </a:r>
            <a:r>
              <a:rPr lang="en-US" sz="2000" dirty="0" err="1"/>
              <a:t>Ardeshir</a:t>
            </a:r>
            <a:r>
              <a:rPr lang="en-US" sz="2000" dirty="0"/>
              <a:t> fought </a:t>
            </a:r>
            <a:r>
              <a:rPr lang="en-US" sz="2000" dirty="0" err="1"/>
              <a:t>Ardavan</a:t>
            </a:r>
            <a:r>
              <a:rPr lang="en-US" sz="2000" dirty="0"/>
              <a:t> III, </a:t>
            </a:r>
            <a:r>
              <a:rPr lang="en-US" sz="2000" dirty="0" err="1"/>
              <a:t>Ashkanian</a:t>
            </a:r>
            <a:r>
              <a:rPr lang="en-US" sz="2000" dirty="0"/>
              <a:t> king at Ctesiphon and won.</a:t>
            </a:r>
          </a:p>
          <a:p>
            <a:pPr marL="0" indent="0">
              <a:buNone/>
            </a:pPr>
            <a:r>
              <a:rPr lang="en-US" sz="2000" dirty="0"/>
              <a:t>In remembrance of his grandfather, he named his newly found empire, Sassanid Empire </a:t>
            </a:r>
          </a:p>
          <a:p>
            <a:pPr marL="0" indent="0">
              <a:buNone/>
            </a:pPr>
            <a:r>
              <a:rPr lang="en-US" sz="2000" dirty="0"/>
              <a:t>He is known as </a:t>
            </a:r>
            <a:r>
              <a:rPr lang="en-US" sz="2000" dirty="0" err="1"/>
              <a:t>Ardeshir</a:t>
            </a:r>
            <a:r>
              <a:rPr lang="en-US" sz="2000" dirty="0"/>
              <a:t> e </a:t>
            </a:r>
            <a:r>
              <a:rPr lang="en-US" sz="2000" dirty="0" err="1"/>
              <a:t>Babakan</a:t>
            </a:r>
            <a:r>
              <a:rPr lang="en-US" sz="2000" dirty="0"/>
              <a:t> (</a:t>
            </a:r>
            <a:r>
              <a:rPr lang="en-US" sz="2000" dirty="0" err="1"/>
              <a:t>Papakan</a:t>
            </a:r>
            <a:r>
              <a:rPr lang="en-US" sz="2000" dirty="0"/>
              <a:t>) because his father was named Babak (</a:t>
            </a:r>
            <a:r>
              <a:rPr lang="en-US" sz="2000" dirty="0" err="1"/>
              <a:t>Papak</a:t>
            </a:r>
            <a:r>
              <a:rPr lang="en-US" sz="2000" dirty="0"/>
              <a:t>).</a:t>
            </a:r>
          </a:p>
          <a:p>
            <a:endParaRPr lang="en-US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4F2304C2-1AD0-4AFD-93A0-BB1D998E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371" y="374904"/>
            <a:ext cx="737877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CC7F9-01AA-476D-896D-5FFC92BF7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 fontScale="90000"/>
          </a:bodyPr>
          <a:lstStyle/>
          <a:p>
            <a:r>
              <a:rPr lang="en-US" sz="2200" dirty="0"/>
              <a:t>Bringing Back Iran to its Former Glory of Achaemenid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3263-1F23-4C0C-9F39-A29F7FDC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wanted to bring back Iran under a centralized government.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marched to the East and regained the territory to the west all the way to parts of India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Then he marched  and took back land to the west, including Armenia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5CDEE-BE1E-4506-953F-7B45B181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76" y="882398"/>
            <a:ext cx="6566169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42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83F98-05EA-4A10-AF47-67C15558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Centralization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B9D03-5C2E-4920-B49B-1B9BFE0F1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68675"/>
              </p:ext>
            </p:extLst>
          </p:nvPr>
        </p:nvGraphicFramePr>
        <p:xfrm>
          <a:off x="1066800" y="1639614"/>
          <a:ext cx="10058400" cy="439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52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6C75D4F-2E3C-410C-94F5-739E2BB3C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41" b="20713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87675-830E-425A-9FB6-B810DEC6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6938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Religion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45871-420C-4524-A77F-3F96289E7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9" r="2423" b="2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F806-83DA-418C-A307-DB2E1120A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80" y="1656471"/>
            <a:ext cx="5245269" cy="4378569"/>
          </a:xfrm>
        </p:spPr>
        <p:txBody>
          <a:bodyPr>
            <a:noAutofit/>
          </a:bodyPr>
          <a:lstStyle/>
          <a:p>
            <a:r>
              <a:rPr lang="en-US" sz="1800" dirty="0" err="1"/>
              <a:t>Ardeshir’s</a:t>
            </a:r>
            <a:r>
              <a:rPr lang="en-US" sz="1800" dirty="0"/>
              <a:t> family were Zoroastrians, as his grandfather tended the Atash-</a:t>
            </a:r>
            <a:r>
              <a:rPr lang="en-US" sz="1800" dirty="0" err="1"/>
              <a:t>gah</a:t>
            </a:r>
            <a:endParaRPr lang="en-US" sz="1800" dirty="0"/>
          </a:p>
          <a:p>
            <a:r>
              <a:rPr lang="en-US" sz="1800" dirty="0"/>
              <a:t>For the first time in Iranian history, he announced Zoroastrianism as the official religion of the country</a:t>
            </a:r>
          </a:p>
          <a:p>
            <a:r>
              <a:rPr lang="en-US" sz="1800" dirty="0"/>
              <a:t>He ordered the re-building of the ruined Atash-</a:t>
            </a:r>
            <a:r>
              <a:rPr lang="en-US" sz="1800" dirty="0" err="1"/>
              <a:t>gahs</a:t>
            </a:r>
            <a:endParaRPr lang="en-US" sz="1800" dirty="0"/>
          </a:p>
          <a:p>
            <a:r>
              <a:rPr lang="en-US" sz="1800" dirty="0"/>
              <a:t>He gave high religious positions to the </a:t>
            </a:r>
            <a:r>
              <a:rPr lang="en-US" sz="1800" dirty="0" err="1"/>
              <a:t>Mobeds</a:t>
            </a:r>
            <a:endParaRPr lang="en-US" sz="1800" dirty="0"/>
          </a:p>
          <a:p>
            <a:r>
              <a:rPr lang="en-US" sz="1800" dirty="0"/>
              <a:t>Started gathering the religious texts which were lost or scattered</a:t>
            </a:r>
          </a:p>
        </p:txBody>
      </p:sp>
    </p:spTree>
    <p:extLst>
      <p:ext uri="{BB962C8B-B14F-4D97-AF65-F5344CB8AC3E}">
        <p14:creationId xmlns:p14="http://schemas.microsoft.com/office/powerpoint/2010/main" val="3708099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 useBgFill="1">
        <p:nvSpPr>
          <p:cNvPr id="39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44" name="Rectangle 23">
            <a:extLst>
              <a:ext uri="{FF2B5EF4-FFF2-40B4-BE49-F238E27FC236}">
                <a16:creationId xmlns:a16="http://schemas.microsoft.com/office/drawing/2014/main" id="{A643B7E8-B361-4A91-A7A5-07418CFCF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D7A74E93-DAA8-4661-8F23-0F48710E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46" name="Rectangle 27">
            <a:extLst>
              <a:ext uri="{FF2B5EF4-FFF2-40B4-BE49-F238E27FC236}">
                <a16:creationId xmlns:a16="http://schemas.microsoft.com/office/drawing/2014/main" id="{FF212E38-C041-49D9-9236-29FF44B27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3D5C8-9FA3-453C-899A-7FB53273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50685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200" cap="all" spc="-100" dirty="0"/>
              <a:t>Cultural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261D-D4F3-49EB-BDF0-6837102A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633" y="4708186"/>
            <a:ext cx="5068567" cy="7970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divided the society into specific social orders</a:t>
            </a: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790391D1-AA86-467F-A77E-0606FCCC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8" name="Straight Connector 31">
            <a:extLst>
              <a:ext uri="{FF2B5EF4-FFF2-40B4-BE49-F238E27FC236}">
                <a16:creationId xmlns:a16="http://schemas.microsoft.com/office/drawing/2014/main" id="{4A430F17-C7B1-40FD-89FA-55002B66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3">
            <a:extLst>
              <a:ext uri="{FF2B5EF4-FFF2-40B4-BE49-F238E27FC236}">
                <a16:creationId xmlns:a16="http://schemas.microsoft.com/office/drawing/2014/main" id="{03EAAD29-514C-4272-AA97-D2DCEB35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5">
            <a:extLst>
              <a:ext uri="{FF2B5EF4-FFF2-40B4-BE49-F238E27FC236}">
                <a16:creationId xmlns:a16="http://schemas.microsoft.com/office/drawing/2014/main" id="{E080894D-F290-4DF4-82A7-905285A7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F36983C-E52D-4E92-AF72-CE963740B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2" r="-1" b="18283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4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43B7E8-B361-4A91-A7A5-07418CFCF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A74E93-DAA8-4661-8F23-0F48710E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F212E38-C041-49D9-9236-29FF44B27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B2502-E731-4319-BCCD-4A6149AD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50685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Law and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7E8F7-1E0D-4DA0-BDF0-8BCCA5A74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633" y="4708186"/>
            <a:ext cx="5068567" cy="7970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>
                <a:solidFill>
                  <a:schemeClr val="tx1">
                    <a:lumMod val="95000"/>
                    <a:lumOff val="5000"/>
                  </a:schemeClr>
                </a:solidFill>
              </a:rPr>
              <a:t>He illegalized some of the harsh existing punishments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0391D1-AA86-467F-A77E-0606FCCC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430F17-C7B1-40FD-89FA-55002B66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3EAAD29-514C-4272-AA97-D2DCEB35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80894D-F290-4DF4-82A7-905285A7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838F974-9085-45C5-8D27-269A4C25A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2" r="19127" b="1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7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gona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01A35-C9FC-445B-A03C-E6F2B864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758757"/>
          </a:xfrm>
        </p:spPr>
        <p:txBody>
          <a:bodyPr anchor="b">
            <a:normAutofit/>
          </a:bodyPr>
          <a:lstStyle/>
          <a:p>
            <a:pPr algn="ctr"/>
            <a:r>
              <a:rPr lang="en-US" sz="2400" dirty="0"/>
              <a:t>Immortals and Iranian Army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25FED-DA4E-4587-AEC4-688C12D86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1609345"/>
            <a:ext cx="2312480" cy="439466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Parthians unlike the Achaemenids lacked a standing army, ready for battle at any given time, and  the Immortals (the King’s personal guard)</a:t>
            </a:r>
          </a:p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Ardeshir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reinstated the Immortals and a standing army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988A9-27A7-4C20-94B9-12AD718C7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552" y="882398"/>
            <a:ext cx="6837616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23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700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Garamond</vt:lpstr>
      <vt:lpstr>Sagona Book</vt:lpstr>
      <vt:lpstr>Sagona ExtraLight</vt:lpstr>
      <vt:lpstr>SavonVTI</vt:lpstr>
      <vt:lpstr>Sassanid Empire  Lesson 1 224-651 CE</vt:lpstr>
      <vt:lpstr>Ardeshir</vt:lpstr>
      <vt:lpstr>Ardeshir Establishes  Sassanid Empire</vt:lpstr>
      <vt:lpstr>Bringing Back Iran to its Former Glory of Achaemenid Era</vt:lpstr>
      <vt:lpstr>Centralization</vt:lpstr>
      <vt:lpstr>Religion</vt:lpstr>
      <vt:lpstr>Cultural Organization</vt:lpstr>
      <vt:lpstr>Law and order</vt:lpstr>
      <vt:lpstr>Immortals and Iranian Army</vt:lpstr>
      <vt:lpstr>Wisdom</vt:lpstr>
      <vt:lpstr>Iranianization</vt:lpstr>
      <vt:lpstr>Iran Under Aredeshir I 224-240 CE</vt:lpstr>
      <vt:lpstr>Shapur I (240-270 CE)</vt:lpstr>
      <vt:lpstr>Putting the enemies at bay, Shapur concentrated on  improving the country.</vt:lpstr>
      <vt:lpstr>Mani</vt:lpstr>
      <vt:lpstr>Shapur I’s Statue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Sassanid Empire (Sassanian in Persian)</dc:title>
  <dc:creator>Artemis Javanshir</dc:creator>
  <cp:lastModifiedBy>Artemis Javanshir</cp:lastModifiedBy>
  <cp:revision>1</cp:revision>
  <dcterms:created xsi:type="dcterms:W3CDTF">2023-01-22T05:43:45Z</dcterms:created>
  <dcterms:modified xsi:type="dcterms:W3CDTF">2023-12-11T08:04:30Z</dcterms:modified>
</cp:coreProperties>
</file>