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304" r:id="rId4"/>
    <p:sldId id="305" r:id="rId5"/>
    <p:sldId id="306" r:id="rId6"/>
    <p:sldId id="307" r:id="rId7"/>
    <p:sldId id="308" r:id="rId8"/>
    <p:sldId id="309" r:id="rId9"/>
    <p:sldId id="318" r:id="rId10"/>
    <p:sldId id="319" r:id="rId11"/>
    <p:sldId id="320" r:id="rId12"/>
    <p:sldId id="321" r:id="rId13"/>
    <p:sldId id="322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is Javanshir" userId="59835868965f2672" providerId="LiveId" clId="{3343FA8D-FFFD-43D0-8E53-440226F60E23}"/>
    <pc:docChg chg="modSld">
      <pc:chgData name="Artemis Javanshir" userId="59835868965f2672" providerId="LiveId" clId="{3343FA8D-FFFD-43D0-8E53-440226F60E23}" dt="2023-12-11T08:12:30.504" v="1" actId="1076"/>
      <pc:docMkLst>
        <pc:docMk/>
      </pc:docMkLst>
      <pc:sldChg chg="addSp modSp mod">
        <pc:chgData name="Artemis Javanshir" userId="59835868965f2672" providerId="LiveId" clId="{3343FA8D-FFFD-43D0-8E53-440226F60E23}" dt="2023-12-11T08:12:30.504" v="1" actId="1076"/>
        <pc:sldMkLst>
          <pc:docMk/>
          <pc:sldMk cId="1195540358" sldId="257"/>
        </pc:sldMkLst>
        <pc:picChg chg="add mod">
          <ac:chgData name="Artemis Javanshir" userId="59835868965f2672" providerId="LiveId" clId="{3343FA8D-FFFD-43D0-8E53-440226F60E23}" dt="2023-12-11T08:12:30.504" v="1" actId="1076"/>
          <ac:picMkLst>
            <pc:docMk/>
            <pc:sldMk cId="1195540358" sldId="257"/>
            <ac:picMk id="6" creationId="{E4A91B20-499F-E6FF-1BAB-ED44AC80A0A2}"/>
          </ac:picMkLst>
        </pc:picChg>
      </pc:sldChg>
    </pc:docChg>
  </pc:docChgLst>
  <pc:docChgLst>
    <pc:chgData name="Artemis Javanshir" userId="59835868965f2672" providerId="LiveId" clId="{149961B0-614A-4765-8889-3539CF41FD54}"/>
    <pc:docChg chg="custSel modSld">
      <pc:chgData name="Artemis Javanshir" userId="59835868965f2672" providerId="LiveId" clId="{149961B0-614A-4765-8889-3539CF41FD54}" dt="2023-05-11T22:35:00.273" v="13" actId="255"/>
      <pc:docMkLst>
        <pc:docMk/>
      </pc:docMkLst>
      <pc:sldChg chg="modSp mod">
        <pc:chgData name="Artemis Javanshir" userId="59835868965f2672" providerId="LiveId" clId="{149961B0-614A-4765-8889-3539CF41FD54}" dt="2023-05-11T22:35:00.273" v="13" actId="255"/>
        <pc:sldMkLst>
          <pc:docMk/>
          <pc:sldMk cId="1195540358" sldId="257"/>
        </pc:sldMkLst>
        <pc:spChg chg="mod">
          <ac:chgData name="Artemis Javanshir" userId="59835868965f2672" providerId="LiveId" clId="{149961B0-614A-4765-8889-3539CF41FD54}" dt="2023-05-11T22:35:00.273" v="13" actId="255"/>
          <ac:spMkLst>
            <pc:docMk/>
            <pc:sldMk cId="1195540358" sldId="257"/>
            <ac:spMk id="2" creationId="{AB3A9121-941C-45B5-A90E-F3208BEB3AE3}"/>
          </ac:spMkLst>
        </pc:spChg>
      </pc:sldChg>
    </pc:docChg>
  </pc:docChgLst>
  <pc:docChgLst>
    <pc:chgData name="Artemis Javanshir" userId="59835868965f2672" providerId="LiveId" clId="{F0EACB87-3824-4AEF-A3EE-77A5E3993CAE}"/>
    <pc:docChg chg="undo custSel addSld modSld sldOrd">
      <pc:chgData name="Artemis Javanshir" userId="59835868965f2672" providerId="LiveId" clId="{F0EACB87-3824-4AEF-A3EE-77A5E3993CAE}" dt="2023-02-20T23:48:57.104" v="3098" actId="20577"/>
      <pc:docMkLst>
        <pc:docMk/>
      </pc:docMkLst>
      <pc:sldChg chg="modSp mod">
        <pc:chgData name="Artemis Javanshir" userId="59835868965f2672" providerId="LiveId" clId="{F0EACB87-3824-4AEF-A3EE-77A5E3993CAE}" dt="2023-01-30T20:17:04.548" v="2010" actId="20577"/>
        <pc:sldMkLst>
          <pc:docMk/>
          <pc:sldMk cId="1195540358" sldId="257"/>
        </pc:sldMkLst>
        <pc:spChg chg="mod">
          <ac:chgData name="Artemis Javanshir" userId="59835868965f2672" providerId="LiveId" clId="{F0EACB87-3824-4AEF-A3EE-77A5E3993CAE}" dt="2023-01-30T20:16:43.449" v="1946" actId="27636"/>
          <ac:spMkLst>
            <pc:docMk/>
            <pc:sldMk cId="1195540358" sldId="257"/>
            <ac:spMk id="2" creationId="{AB3A9121-941C-45B5-A90E-F3208BEB3AE3}"/>
          </ac:spMkLst>
        </pc:spChg>
        <pc:spChg chg="mod">
          <ac:chgData name="Artemis Javanshir" userId="59835868965f2672" providerId="LiveId" clId="{F0EACB87-3824-4AEF-A3EE-77A5E3993CAE}" dt="2023-01-30T20:17:04.548" v="2010" actId="20577"/>
          <ac:spMkLst>
            <pc:docMk/>
            <pc:sldMk cId="1195540358" sldId="257"/>
            <ac:spMk id="3" creationId="{4D3CE27B-B5CF-4962-9359-4AE7DCBEC100}"/>
          </ac:spMkLst>
        </pc:spChg>
      </pc:sldChg>
      <pc:sldChg chg="modSp mod">
        <pc:chgData name="Artemis Javanshir" userId="59835868965f2672" providerId="LiveId" clId="{F0EACB87-3824-4AEF-A3EE-77A5E3993CAE}" dt="2023-01-30T20:15:28.434" v="1865" actId="20577"/>
        <pc:sldMkLst>
          <pc:docMk/>
          <pc:sldMk cId="146722542" sldId="304"/>
        </pc:sldMkLst>
        <pc:spChg chg="mod">
          <ac:chgData name="Artemis Javanshir" userId="59835868965f2672" providerId="LiveId" clId="{F0EACB87-3824-4AEF-A3EE-77A5E3993CAE}" dt="2023-01-30T20:15:28.434" v="1865" actId="20577"/>
          <ac:spMkLst>
            <pc:docMk/>
            <pc:sldMk cId="146722542" sldId="304"/>
            <ac:spMk id="2" creationId="{66D8BF23-8286-4F19-AA30-4CBD69F7A474}"/>
          </ac:spMkLst>
        </pc:spChg>
      </pc:sldChg>
      <pc:sldChg chg="modSp mod">
        <pc:chgData name="Artemis Javanshir" userId="59835868965f2672" providerId="LiveId" clId="{F0EACB87-3824-4AEF-A3EE-77A5E3993CAE}" dt="2023-02-20T23:29:40.495" v="2014" actId="20577"/>
        <pc:sldMkLst>
          <pc:docMk/>
          <pc:sldMk cId="2645242907" sldId="305"/>
        </pc:sldMkLst>
        <pc:spChg chg="mod">
          <ac:chgData name="Artemis Javanshir" userId="59835868965f2672" providerId="LiveId" clId="{F0EACB87-3824-4AEF-A3EE-77A5E3993CAE}" dt="2023-01-30T20:15:17.818" v="1861" actId="20577"/>
          <ac:spMkLst>
            <pc:docMk/>
            <pc:sldMk cId="2645242907" sldId="305"/>
            <ac:spMk id="2" creationId="{122ADE90-EAFD-4B0B-B2CF-3F275C3441B8}"/>
          </ac:spMkLst>
        </pc:spChg>
        <pc:spChg chg="mod">
          <ac:chgData name="Artemis Javanshir" userId="59835868965f2672" providerId="LiveId" clId="{F0EACB87-3824-4AEF-A3EE-77A5E3993CAE}" dt="2023-02-20T23:29:40.495" v="2014" actId="20577"/>
          <ac:spMkLst>
            <pc:docMk/>
            <pc:sldMk cId="2645242907" sldId="305"/>
            <ac:spMk id="3" creationId="{25D2ED17-8492-47A3-BB98-FEA7E451920C}"/>
          </ac:spMkLst>
        </pc:spChg>
      </pc:sldChg>
      <pc:sldChg chg="modSp mod">
        <pc:chgData name="Artemis Javanshir" userId="59835868965f2672" providerId="LiveId" clId="{F0EACB87-3824-4AEF-A3EE-77A5E3993CAE}" dt="2023-01-30T20:15:10.089" v="1859" actId="20577"/>
        <pc:sldMkLst>
          <pc:docMk/>
          <pc:sldMk cId="3952693274" sldId="306"/>
        </pc:sldMkLst>
        <pc:spChg chg="mod">
          <ac:chgData name="Artemis Javanshir" userId="59835868965f2672" providerId="LiveId" clId="{F0EACB87-3824-4AEF-A3EE-77A5E3993CAE}" dt="2023-01-30T20:15:10.089" v="1859" actId="20577"/>
          <ac:spMkLst>
            <pc:docMk/>
            <pc:sldMk cId="3952693274" sldId="306"/>
            <ac:spMk id="2" creationId="{15DB23B9-2155-4C48-B5CB-906468228294}"/>
          </ac:spMkLst>
        </pc:spChg>
      </pc:sldChg>
      <pc:sldChg chg="modSp mod">
        <pc:chgData name="Artemis Javanshir" userId="59835868965f2672" providerId="LiveId" clId="{F0EACB87-3824-4AEF-A3EE-77A5E3993CAE}" dt="2023-02-20T23:33:07.653" v="2356" actId="122"/>
        <pc:sldMkLst>
          <pc:docMk/>
          <pc:sldMk cId="483035156" sldId="307"/>
        </pc:sldMkLst>
        <pc:spChg chg="mod">
          <ac:chgData name="Artemis Javanshir" userId="59835868965f2672" providerId="LiveId" clId="{F0EACB87-3824-4AEF-A3EE-77A5E3993CAE}" dt="2023-02-20T23:33:07.653" v="2356" actId="122"/>
          <ac:spMkLst>
            <pc:docMk/>
            <pc:sldMk cId="483035156" sldId="307"/>
            <ac:spMk id="2" creationId="{776478D3-9718-414A-890E-CDED95F1CECC}"/>
          </ac:spMkLst>
        </pc:spChg>
        <pc:spChg chg="mod">
          <ac:chgData name="Artemis Javanshir" userId="59835868965f2672" providerId="LiveId" clId="{F0EACB87-3824-4AEF-A3EE-77A5E3993CAE}" dt="2023-02-20T23:32:59.979" v="2354" actId="27636"/>
          <ac:spMkLst>
            <pc:docMk/>
            <pc:sldMk cId="483035156" sldId="307"/>
            <ac:spMk id="3" creationId="{440A34B4-764D-42BA-82E0-2BB4608223FD}"/>
          </ac:spMkLst>
        </pc:spChg>
      </pc:sldChg>
      <pc:sldChg chg="modSp mod">
        <pc:chgData name="Artemis Javanshir" userId="59835868965f2672" providerId="LiveId" clId="{F0EACB87-3824-4AEF-A3EE-77A5E3993CAE}" dt="2023-02-20T23:35:18.026" v="2491" actId="20577"/>
        <pc:sldMkLst>
          <pc:docMk/>
          <pc:sldMk cId="2273633192" sldId="308"/>
        </pc:sldMkLst>
        <pc:spChg chg="mod">
          <ac:chgData name="Artemis Javanshir" userId="59835868965f2672" providerId="LiveId" clId="{F0EACB87-3824-4AEF-A3EE-77A5E3993CAE}" dt="2023-01-30T20:14:56.372" v="1855" actId="20577"/>
          <ac:spMkLst>
            <pc:docMk/>
            <pc:sldMk cId="2273633192" sldId="308"/>
            <ac:spMk id="2" creationId="{7F0A8546-B5A9-4C97-A0AB-62FBCE712474}"/>
          </ac:spMkLst>
        </pc:spChg>
        <pc:spChg chg="mod">
          <ac:chgData name="Artemis Javanshir" userId="59835868965f2672" providerId="LiveId" clId="{F0EACB87-3824-4AEF-A3EE-77A5E3993CAE}" dt="2023-02-20T23:35:18.026" v="2491" actId="20577"/>
          <ac:spMkLst>
            <pc:docMk/>
            <pc:sldMk cId="2273633192" sldId="308"/>
            <ac:spMk id="3" creationId="{39AF269A-53CC-4D2C-9A30-1F155E280B05}"/>
          </ac:spMkLst>
        </pc:spChg>
      </pc:sldChg>
      <pc:sldChg chg="modSp mod">
        <pc:chgData name="Artemis Javanshir" userId="59835868965f2672" providerId="LiveId" clId="{F0EACB87-3824-4AEF-A3EE-77A5E3993CAE}" dt="2023-02-20T23:39:00.076" v="2655" actId="20577"/>
        <pc:sldMkLst>
          <pc:docMk/>
          <pc:sldMk cId="1736282454" sldId="309"/>
        </pc:sldMkLst>
        <pc:spChg chg="mod">
          <ac:chgData name="Artemis Javanshir" userId="59835868965f2672" providerId="LiveId" clId="{F0EACB87-3824-4AEF-A3EE-77A5E3993CAE}" dt="2023-02-20T23:39:00.076" v="2655" actId="20577"/>
          <ac:spMkLst>
            <pc:docMk/>
            <pc:sldMk cId="1736282454" sldId="309"/>
            <ac:spMk id="3" creationId="{19F0E81A-F566-4D76-B14D-545C74C2A968}"/>
          </ac:spMkLst>
        </pc:spChg>
      </pc:sldChg>
      <pc:sldChg chg="modSp mod">
        <pc:chgData name="Artemis Javanshir" userId="59835868965f2672" providerId="LiveId" clId="{F0EACB87-3824-4AEF-A3EE-77A5E3993CAE}" dt="2023-02-20T23:40:48.189" v="2684" actId="20577"/>
        <pc:sldMkLst>
          <pc:docMk/>
          <pc:sldMk cId="2617758415" sldId="318"/>
        </pc:sldMkLst>
        <pc:spChg chg="mod">
          <ac:chgData name="Artemis Javanshir" userId="59835868965f2672" providerId="LiveId" clId="{F0EACB87-3824-4AEF-A3EE-77A5E3993CAE}" dt="2023-02-20T23:40:48.189" v="2684" actId="20577"/>
          <ac:spMkLst>
            <pc:docMk/>
            <pc:sldMk cId="2617758415" sldId="318"/>
            <ac:spMk id="3" creationId="{72D030F1-CAC4-43F1-A323-A0636529CD8D}"/>
          </ac:spMkLst>
        </pc:spChg>
      </pc:sldChg>
      <pc:sldChg chg="modSp mod">
        <pc:chgData name="Artemis Javanshir" userId="59835868965f2672" providerId="LiveId" clId="{F0EACB87-3824-4AEF-A3EE-77A5E3993CAE}" dt="2023-02-20T23:44:02.329" v="2999" actId="255"/>
        <pc:sldMkLst>
          <pc:docMk/>
          <pc:sldMk cId="3677470570" sldId="319"/>
        </pc:sldMkLst>
        <pc:spChg chg="mod">
          <ac:chgData name="Artemis Javanshir" userId="59835868965f2672" providerId="LiveId" clId="{F0EACB87-3824-4AEF-A3EE-77A5E3993CAE}" dt="2023-01-30T19:52:50.477" v="62" actId="20577"/>
          <ac:spMkLst>
            <pc:docMk/>
            <pc:sldMk cId="3677470570" sldId="319"/>
            <ac:spMk id="2" creationId="{E103E127-CAE3-46C6-882C-0BA73F624145}"/>
          </ac:spMkLst>
        </pc:spChg>
        <pc:spChg chg="mod">
          <ac:chgData name="Artemis Javanshir" userId="59835868965f2672" providerId="LiveId" clId="{F0EACB87-3824-4AEF-A3EE-77A5E3993CAE}" dt="2023-02-20T23:44:02.329" v="2999" actId="255"/>
          <ac:spMkLst>
            <pc:docMk/>
            <pc:sldMk cId="3677470570" sldId="319"/>
            <ac:spMk id="3" creationId="{A62D1C02-F28D-482C-8F9E-0F87BC9635F3}"/>
          </ac:spMkLst>
        </pc:spChg>
      </pc:sldChg>
      <pc:sldChg chg="modSp mod">
        <pc:chgData name="Artemis Javanshir" userId="59835868965f2672" providerId="LiveId" clId="{F0EACB87-3824-4AEF-A3EE-77A5E3993CAE}" dt="2023-02-20T23:45:41.881" v="3002" actId="20577"/>
        <pc:sldMkLst>
          <pc:docMk/>
          <pc:sldMk cId="3145080647" sldId="320"/>
        </pc:sldMkLst>
        <pc:spChg chg="mod">
          <ac:chgData name="Artemis Javanshir" userId="59835868965f2672" providerId="LiveId" clId="{F0EACB87-3824-4AEF-A3EE-77A5E3993CAE}" dt="2023-01-30T19:53:41.153" v="117" actId="20577"/>
          <ac:spMkLst>
            <pc:docMk/>
            <pc:sldMk cId="3145080647" sldId="320"/>
            <ac:spMk id="2" creationId="{D0A83671-A662-48EF-900B-8D42961F26E1}"/>
          </ac:spMkLst>
        </pc:spChg>
        <pc:spChg chg="mod">
          <ac:chgData name="Artemis Javanshir" userId="59835868965f2672" providerId="LiveId" clId="{F0EACB87-3824-4AEF-A3EE-77A5E3993CAE}" dt="2023-02-20T23:45:41.881" v="3002" actId="20577"/>
          <ac:spMkLst>
            <pc:docMk/>
            <pc:sldMk cId="3145080647" sldId="320"/>
            <ac:spMk id="3" creationId="{936B76C4-5457-44D4-9A7D-E03E2275F781}"/>
          </ac:spMkLst>
        </pc:spChg>
      </pc:sldChg>
      <pc:sldChg chg="addSp modSp new mod ord setBg">
        <pc:chgData name="Artemis Javanshir" userId="59835868965f2672" providerId="LiveId" clId="{F0EACB87-3824-4AEF-A3EE-77A5E3993CAE}" dt="2023-02-20T23:46:21.787" v="3024" actId="20577"/>
        <pc:sldMkLst>
          <pc:docMk/>
          <pc:sldMk cId="119307621" sldId="321"/>
        </pc:sldMkLst>
        <pc:spChg chg="mod">
          <ac:chgData name="Artemis Javanshir" userId="59835868965f2672" providerId="LiveId" clId="{F0EACB87-3824-4AEF-A3EE-77A5E3993CAE}" dt="2023-01-30T20:12:45.695" v="1849" actId="26606"/>
          <ac:spMkLst>
            <pc:docMk/>
            <pc:sldMk cId="119307621" sldId="321"/>
            <ac:spMk id="2" creationId="{39DD39D9-AC1A-869D-B7E7-94E74376A1A7}"/>
          </ac:spMkLst>
        </pc:spChg>
        <pc:spChg chg="mod">
          <ac:chgData name="Artemis Javanshir" userId="59835868965f2672" providerId="LiveId" clId="{F0EACB87-3824-4AEF-A3EE-77A5E3993CAE}" dt="2023-02-20T23:46:21.787" v="3024" actId="20577"/>
          <ac:spMkLst>
            <pc:docMk/>
            <pc:sldMk cId="119307621" sldId="321"/>
            <ac:spMk id="3" creationId="{44558D1A-ECA5-5091-5683-DA9B54351D0D}"/>
          </ac:spMkLst>
        </pc:spChg>
        <pc:spChg chg="add">
          <ac:chgData name="Artemis Javanshir" userId="59835868965f2672" providerId="LiveId" clId="{F0EACB87-3824-4AEF-A3EE-77A5E3993CAE}" dt="2023-01-30T20:12:45.695" v="1849" actId="26606"/>
          <ac:spMkLst>
            <pc:docMk/>
            <pc:sldMk cId="119307621" sldId="321"/>
            <ac:spMk id="9" creationId="{78632963-757B-40C2-BB84-FC6107A54DAD}"/>
          </ac:spMkLst>
        </pc:spChg>
        <pc:spChg chg="add">
          <ac:chgData name="Artemis Javanshir" userId="59835868965f2672" providerId="LiveId" clId="{F0EACB87-3824-4AEF-A3EE-77A5E3993CAE}" dt="2023-01-30T20:12:45.695" v="1849" actId="26606"/>
          <ac:spMkLst>
            <pc:docMk/>
            <pc:sldMk cId="119307621" sldId="321"/>
            <ac:spMk id="11" creationId="{EE0D13DB-D099-4541-888D-DE0186F1C8F0}"/>
          </ac:spMkLst>
        </pc:spChg>
        <pc:spChg chg="add">
          <ac:chgData name="Artemis Javanshir" userId="59835868965f2672" providerId="LiveId" clId="{F0EACB87-3824-4AEF-A3EE-77A5E3993CAE}" dt="2023-01-30T20:12:45.695" v="1849" actId="26606"/>
          <ac:spMkLst>
            <pc:docMk/>
            <pc:sldMk cId="119307621" sldId="321"/>
            <ac:spMk id="13" creationId="{2853AE55-7E35-44B0-89F1-3F52B262AF33}"/>
          </ac:spMkLst>
        </pc:spChg>
        <pc:spChg chg="add">
          <ac:chgData name="Artemis Javanshir" userId="59835868965f2672" providerId="LiveId" clId="{F0EACB87-3824-4AEF-A3EE-77A5E3993CAE}" dt="2023-01-30T20:12:45.695" v="1849" actId="26606"/>
          <ac:spMkLst>
            <pc:docMk/>
            <pc:sldMk cId="119307621" sldId="321"/>
            <ac:spMk id="15" creationId="{DBC4BE4D-4B50-4F51-9F85-4B5D60B02D81}"/>
          </ac:spMkLst>
        </pc:spChg>
        <pc:picChg chg="add mod ord">
          <ac:chgData name="Artemis Javanshir" userId="59835868965f2672" providerId="LiveId" clId="{F0EACB87-3824-4AEF-A3EE-77A5E3993CAE}" dt="2023-01-30T20:12:45.695" v="1849" actId="26606"/>
          <ac:picMkLst>
            <pc:docMk/>
            <pc:sldMk cId="119307621" sldId="321"/>
            <ac:picMk id="4" creationId="{FDD64D47-AA6D-B7A9-A29C-F71C18C9FE84}"/>
          </ac:picMkLst>
        </pc:picChg>
      </pc:sldChg>
      <pc:sldChg chg="addSp delSp modSp new mod setBg setClrOvrMap">
        <pc:chgData name="Artemis Javanshir" userId="59835868965f2672" providerId="LiveId" clId="{F0EACB87-3824-4AEF-A3EE-77A5E3993CAE}" dt="2023-01-30T20:09:04.883" v="1724" actId="255"/>
        <pc:sldMkLst>
          <pc:docMk/>
          <pc:sldMk cId="2538140228" sldId="322"/>
        </pc:sldMkLst>
        <pc:spChg chg="mod">
          <ac:chgData name="Artemis Javanshir" userId="59835868965f2672" providerId="LiveId" clId="{F0EACB87-3824-4AEF-A3EE-77A5E3993CAE}" dt="2023-01-30T20:08:53.058" v="1723" actId="26606"/>
          <ac:spMkLst>
            <pc:docMk/>
            <pc:sldMk cId="2538140228" sldId="322"/>
            <ac:spMk id="2" creationId="{5785D25C-8833-E173-B16C-90755992CA3C}"/>
          </ac:spMkLst>
        </pc:spChg>
        <pc:spChg chg="mod">
          <ac:chgData name="Artemis Javanshir" userId="59835868965f2672" providerId="LiveId" clId="{F0EACB87-3824-4AEF-A3EE-77A5E3993CAE}" dt="2023-01-30T20:09:04.883" v="1724" actId="255"/>
          <ac:spMkLst>
            <pc:docMk/>
            <pc:sldMk cId="2538140228" sldId="322"/>
            <ac:spMk id="3" creationId="{8257BE10-8F91-6A05-D944-4082BC33E5B3}"/>
          </ac:spMkLst>
        </pc:spChg>
        <pc:spChg chg="add del">
          <ac:chgData name="Artemis Javanshir" userId="59835868965f2672" providerId="LiveId" clId="{F0EACB87-3824-4AEF-A3EE-77A5E3993CAE}" dt="2023-01-30T20:08:53.051" v="1722" actId="26606"/>
          <ac:spMkLst>
            <pc:docMk/>
            <pc:sldMk cId="2538140228" sldId="322"/>
            <ac:spMk id="9" creationId="{11657BF2-BFFB-4FF0-9FE2-4D7F7A7C9D50}"/>
          </ac:spMkLst>
        </pc:spChg>
        <pc:spChg chg="add del">
          <ac:chgData name="Artemis Javanshir" userId="59835868965f2672" providerId="LiveId" clId="{F0EACB87-3824-4AEF-A3EE-77A5E3993CAE}" dt="2023-01-30T20:08:53.051" v="1722" actId="26606"/>
          <ac:spMkLst>
            <pc:docMk/>
            <pc:sldMk cId="2538140228" sldId="322"/>
            <ac:spMk id="11" creationId="{25397171-E233-4F26-9A8C-29C436537DC4}"/>
          </ac:spMkLst>
        </pc:spChg>
        <pc:spChg chg="add del">
          <ac:chgData name="Artemis Javanshir" userId="59835868965f2672" providerId="LiveId" clId="{F0EACB87-3824-4AEF-A3EE-77A5E3993CAE}" dt="2023-01-30T20:08:53.051" v="1722" actId="26606"/>
          <ac:spMkLst>
            <pc:docMk/>
            <pc:sldMk cId="2538140228" sldId="322"/>
            <ac:spMk id="13" creationId="{EA830B9C-C9EB-4D80-9552-AE9DE30758C9}"/>
          </ac:spMkLst>
        </pc:spChg>
        <pc:spChg chg="add">
          <ac:chgData name="Artemis Javanshir" userId="59835868965f2672" providerId="LiveId" clId="{F0EACB87-3824-4AEF-A3EE-77A5E3993CAE}" dt="2023-01-30T20:08:53.058" v="1723" actId="26606"/>
          <ac:spMkLst>
            <pc:docMk/>
            <pc:sldMk cId="2538140228" sldId="322"/>
            <ac:spMk id="15" creationId="{619EC706-8928-4DFD-8084-35D599EB434F}"/>
          </ac:spMkLst>
        </pc:spChg>
        <pc:spChg chg="add">
          <ac:chgData name="Artemis Javanshir" userId="59835868965f2672" providerId="LiveId" clId="{F0EACB87-3824-4AEF-A3EE-77A5E3993CAE}" dt="2023-01-30T20:08:53.058" v="1723" actId="26606"/>
          <ac:spMkLst>
            <pc:docMk/>
            <pc:sldMk cId="2538140228" sldId="322"/>
            <ac:spMk id="16" creationId="{EB949D8D-8E17-4DBF-BEA8-13C57BF63803}"/>
          </ac:spMkLst>
        </pc:spChg>
        <pc:spChg chg="add">
          <ac:chgData name="Artemis Javanshir" userId="59835868965f2672" providerId="LiveId" clId="{F0EACB87-3824-4AEF-A3EE-77A5E3993CAE}" dt="2023-01-30T20:08:53.058" v="1723" actId="26606"/>
          <ac:spMkLst>
            <pc:docMk/>
            <pc:sldMk cId="2538140228" sldId="322"/>
            <ac:spMk id="17" creationId="{4BC6FC45-D4D9-4025-91DA-272D318D372B}"/>
          </ac:spMkLst>
        </pc:spChg>
        <pc:spChg chg="add">
          <ac:chgData name="Artemis Javanshir" userId="59835868965f2672" providerId="LiveId" clId="{F0EACB87-3824-4AEF-A3EE-77A5E3993CAE}" dt="2023-01-30T20:08:53.058" v="1723" actId="26606"/>
          <ac:spMkLst>
            <pc:docMk/>
            <pc:sldMk cId="2538140228" sldId="322"/>
            <ac:spMk id="18" creationId="{EA284212-C175-4C82-B112-A5208F70CB53}"/>
          </ac:spMkLst>
        </pc:spChg>
        <pc:picChg chg="add mod">
          <ac:chgData name="Artemis Javanshir" userId="59835868965f2672" providerId="LiveId" clId="{F0EACB87-3824-4AEF-A3EE-77A5E3993CAE}" dt="2023-01-30T20:08:53.058" v="1723" actId="26606"/>
          <ac:picMkLst>
            <pc:docMk/>
            <pc:sldMk cId="2538140228" sldId="322"/>
            <ac:picMk id="4" creationId="{2048EB99-D83A-5459-B6DF-344B3AEA8AA0}"/>
          </ac:picMkLst>
        </pc:picChg>
      </pc:sldChg>
      <pc:sldChg chg="addSp modSp new mod setBg">
        <pc:chgData name="Artemis Javanshir" userId="59835868965f2672" providerId="LiveId" clId="{F0EACB87-3824-4AEF-A3EE-77A5E3993CAE}" dt="2023-02-20T23:48:57.104" v="3098" actId="20577"/>
        <pc:sldMkLst>
          <pc:docMk/>
          <pc:sldMk cId="982474902" sldId="323"/>
        </pc:sldMkLst>
        <pc:spChg chg="mod">
          <ac:chgData name="Artemis Javanshir" userId="59835868965f2672" providerId="LiveId" clId="{F0EACB87-3824-4AEF-A3EE-77A5E3993CAE}" dt="2023-01-30T20:10:28.185" v="1844" actId="26606"/>
          <ac:spMkLst>
            <pc:docMk/>
            <pc:sldMk cId="982474902" sldId="323"/>
            <ac:spMk id="2" creationId="{721C8763-01FB-C9A0-852C-9D55E4A8254B}"/>
          </ac:spMkLst>
        </pc:spChg>
        <pc:spChg chg="mod">
          <ac:chgData name="Artemis Javanshir" userId="59835868965f2672" providerId="LiveId" clId="{F0EACB87-3824-4AEF-A3EE-77A5E3993CAE}" dt="2023-02-20T23:48:57.104" v="3098" actId="20577"/>
          <ac:spMkLst>
            <pc:docMk/>
            <pc:sldMk cId="982474902" sldId="323"/>
            <ac:spMk id="3" creationId="{3A4A4B4F-64EA-FDE8-3749-815826C65CA8}"/>
          </ac:spMkLst>
        </pc:spChg>
        <pc:spChg chg="add">
          <ac:chgData name="Artemis Javanshir" userId="59835868965f2672" providerId="LiveId" clId="{F0EACB87-3824-4AEF-A3EE-77A5E3993CAE}" dt="2023-01-30T20:10:28.185" v="1844" actId="26606"/>
          <ac:spMkLst>
            <pc:docMk/>
            <pc:sldMk cId="982474902" sldId="323"/>
            <ac:spMk id="9" creationId="{76E92D59-FD1B-47BC-9D02-0F3B959A6731}"/>
          </ac:spMkLst>
        </pc:spChg>
        <pc:spChg chg="add">
          <ac:chgData name="Artemis Javanshir" userId="59835868965f2672" providerId="LiveId" clId="{F0EACB87-3824-4AEF-A3EE-77A5E3993CAE}" dt="2023-01-30T20:10:28.185" v="1844" actId="26606"/>
          <ac:spMkLst>
            <pc:docMk/>
            <pc:sldMk cId="982474902" sldId="323"/>
            <ac:spMk id="11" creationId="{D92AE646-CC19-4A1F-900B-E512D06A739B}"/>
          </ac:spMkLst>
        </pc:spChg>
        <pc:spChg chg="add">
          <ac:chgData name="Artemis Javanshir" userId="59835868965f2672" providerId="LiveId" clId="{F0EACB87-3824-4AEF-A3EE-77A5E3993CAE}" dt="2023-01-30T20:10:28.185" v="1844" actId="26606"/>
          <ac:spMkLst>
            <pc:docMk/>
            <pc:sldMk cId="982474902" sldId="323"/>
            <ac:spMk id="13" creationId="{14E4F834-34CB-4787-920F-CD1E1B8BC780}"/>
          </ac:spMkLst>
        </pc:spChg>
        <pc:picChg chg="add mod">
          <ac:chgData name="Artemis Javanshir" userId="59835868965f2672" providerId="LiveId" clId="{F0EACB87-3824-4AEF-A3EE-77A5E3993CAE}" dt="2023-01-30T20:10:28.185" v="1844" actId="26606"/>
          <ac:picMkLst>
            <pc:docMk/>
            <pc:sldMk cId="982474902" sldId="323"/>
            <ac:picMk id="4" creationId="{BED48C6F-D7A7-422B-D3EB-FD10F0CC5EF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E048A-4C9A-47EE-B94D-B12BA99CF2E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399B790-AFBA-45EE-8778-34BCC8892C94}">
      <dgm:prSet/>
      <dgm:spPr/>
      <dgm:t>
        <a:bodyPr/>
        <a:lstStyle/>
        <a:p>
          <a:r>
            <a:rPr lang="en-US"/>
            <a:t>Took the empire to its greatest height</a:t>
          </a:r>
        </a:p>
      </dgm:t>
    </dgm:pt>
    <dgm:pt modelId="{4CBD94B1-6F52-4FCF-914A-7D1B5E1033DA}" type="parTrans" cxnId="{389F9569-7ACA-4A69-9007-54C3934972C4}">
      <dgm:prSet/>
      <dgm:spPr/>
      <dgm:t>
        <a:bodyPr/>
        <a:lstStyle/>
        <a:p>
          <a:endParaRPr lang="en-US"/>
        </a:p>
      </dgm:t>
    </dgm:pt>
    <dgm:pt modelId="{3DC2F8CF-8AA9-4E27-B13C-7BE27781181A}" type="sibTrans" cxnId="{389F9569-7ACA-4A69-9007-54C3934972C4}">
      <dgm:prSet/>
      <dgm:spPr/>
      <dgm:t>
        <a:bodyPr/>
        <a:lstStyle/>
        <a:p>
          <a:endParaRPr lang="en-US"/>
        </a:p>
      </dgm:t>
    </dgm:pt>
    <dgm:pt modelId="{577D9B05-20B3-4800-A322-DEF71AC3BA18}">
      <dgm:prSet/>
      <dgm:spPr/>
      <dgm:t>
        <a:bodyPr/>
        <a:lstStyle/>
        <a:p>
          <a:r>
            <a:rPr lang="en-US"/>
            <a:t>Ordered writing of Zoroastrian scripture</a:t>
          </a:r>
        </a:p>
      </dgm:t>
    </dgm:pt>
    <dgm:pt modelId="{0A1A6AE9-3787-447E-9A19-EFF57D08E36D}" type="parTrans" cxnId="{E93A61A1-0E33-4C31-BD72-D961352130C6}">
      <dgm:prSet/>
      <dgm:spPr/>
      <dgm:t>
        <a:bodyPr/>
        <a:lstStyle/>
        <a:p>
          <a:endParaRPr lang="en-US"/>
        </a:p>
      </dgm:t>
    </dgm:pt>
    <dgm:pt modelId="{17CF8FF3-E7BE-4E1F-AFA2-C715B8276C7A}" type="sibTrans" cxnId="{E93A61A1-0E33-4C31-BD72-D961352130C6}">
      <dgm:prSet/>
      <dgm:spPr/>
      <dgm:t>
        <a:bodyPr/>
        <a:lstStyle/>
        <a:p>
          <a:endParaRPr lang="en-US"/>
        </a:p>
      </dgm:t>
    </dgm:pt>
    <dgm:pt modelId="{7042B357-8ED9-44A9-9A53-55949946FCCD}">
      <dgm:prSet/>
      <dgm:spPr/>
      <dgm:t>
        <a:bodyPr/>
        <a:lstStyle/>
        <a:p>
          <a:r>
            <a:rPr lang="en-US" dirty="0"/>
            <a:t>Expanded territory by taking advantage of weakened Rome</a:t>
          </a:r>
        </a:p>
      </dgm:t>
    </dgm:pt>
    <dgm:pt modelId="{8E1799DD-D274-415A-BB56-91FF0A5A075A}" type="parTrans" cxnId="{F54D033F-768A-4B67-A7FB-6A8DE4F2DFCC}">
      <dgm:prSet/>
      <dgm:spPr/>
      <dgm:t>
        <a:bodyPr/>
        <a:lstStyle/>
        <a:p>
          <a:endParaRPr lang="en-US"/>
        </a:p>
      </dgm:t>
    </dgm:pt>
    <dgm:pt modelId="{1A458355-4F51-4083-B1D9-45C403970A05}" type="sibTrans" cxnId="{F54D033F-768A-4B67-A7FB-6A8DE4F2DFCC}">
      <dgm:prSet/>
      <dgm:spPr/>
      <dgm:t>
        <a:bodyPr/>
        <a:lstStyle/>
        <a:p>
          <a:endParaRPr lang="en-US"/>
        </a:p>
      </dgm:t>
    </dgm:pt>
    <dgm:pt modelId="{EE2AC0ED-96EC-4199-98AA-D86A13ED0672}" type="pres">
      <dgm:prSet presAssocID="{EFEE048A-4C9A-47EE-B94D-B12BA99CF2EC}" presName="linear" presStyleCnt="0">
        <dgm:presLayoutVars>
          <dgm:animLvl val="lvl"/>
          <dgm:resizeHandles val="exact"/>
        </dgm:presLayoutVars>
      </dgm:prSet>
      <dgm:spPr/>
    </dgm:pt>
    <dgm:pt modelId="{3C9DC244-FD04-47E8-85E0-6215999F8315}" type="pres">
      <dgm:prSet presAssocID="{A399B790-AFBA-45EE-8778-34BCC8892C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7FCE6C-B1A3-4C3B-80C7-56C6E13E7414}" type="pres">
      <dgm:prSet presAssocID="{3DC2F8CF-8AA9-4E27-B13C-7BE27781181A}" presName="spacer" presStyleCnt="0"/>
      <dgm:spPr/>
    </dgm:pt>
    <dgm:pt modelId="{1A5BFE0C-6930-4F6E-A06F-82BB8657DDEA}" type="pres">
      <dgm:prSet presAssocID="{577D9B05-20B3-4800-A322-DEF71AC3BA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EB707E-9C59-4373-AC97-7CCE11984B67}" type="pres">
      <dgm:prSet presAssocID="{17CF8FF3-E7BE-4E1F-AFA2-C715B8276C7A}" presName="spacer" presStyleCnt="0"/>
      <dgm:spPr/>
    </dgm:pt>
    <dgm:pt modelId="{23DD82EF-75D8-4E54-80BA-303E4361EEDE}" type="pres">
      <dgm:prSet presAssocID="{7042B357-8ED9-44A9-9A53-55949946FCC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58C2726-E92B-4141-B314-CAD587EC41D5}" type="presOf" srcId="{A399B790-AFBA-45EE-8778-34BCC8892C94}" destId="{3C9DC244-FD04-47E8-85E0-6215999F8315}" srcOrd="0" destOrd="0" presId="urn:microsoft.com/office/officeart/2005/8/layout/vList2"/>
    <dgm:cxn modelId="{F54D033F-768A-4B67-A7FB-6A8DE4F2DFCC}" srcId="{EFEE048A-4C9A-47EE-B94D-B12BA99CF2EC}" destId="{7042B357-8ED9-44A9-9A53-55949946FCCD}" srcOrd="2" destOrd="0" parTransId="{8E1799DD-D274-415A-BB56-91FF0A5A075A}" sibTransId="{1A458355-4F51-4083-B1D9-45C403970A05}"/>
    <dgm:cxn modelId="{389F9569-7ACA-4A69-9007-54C3934972C4}" srcId="{EFEE048A-4C9A-47EE-B94D-B12BA99CF2EC}" destId="{A399B790-AFBA-45EE-8778-34BCC8892C94}" srcOrd="0" destOrd="0" parTransId="{4CBD94B1-6F52-4FCF-914A-7D1B5E1033DA}" sibTransId="{3DC2F8CF-8AA9-4E27-B13C-7BE27781181A}"/>
    <dgm:cxn modelId="{4233F04B-B2F3-41F7-8772-5ADFCC0BBFD9}" type="presOf" srcId="{577D9B05-20B3-4800-A322-DEF71AC3BA18}" destId="{1A5BFE0C-6930-4F6E-A06F-82BB8657DDEA}" srcOrd="0" destOrd="0" presId="urn:microsoft.com/office/officeart/2005/8/layout/vList2"/>
    <dgm:cxn modelId="{513D18A0-87E2-4D8F-B053-B841B85AFDB8}" type="presOf" srcId="{EFEE048A-4C9A-47EE-B94D-B12BA99CF2EC}" destId="{EE2AC0ED-96EC-4199-98AA-D86A13ED0672}" srcOrd="0" destOrd="0" presId="urn:microsoft.com/office/officeart/2005/8/layout/vList2"/>
    <dgm:cxn modelId="{BBC5B9A0-FD09-4236-ACFE-81B5AC9541C1}" type="presOf" srcId="{7042B357-8ED9-44A9-9A53-55949946FCCD}" destId="{23DD82EF-75D8-4E54-80BA-303E4361EEDE}" srcOrd="0" destOrd="0" presId="urn:microsoft.com/office/officeart/2005/8/layout/vList2"/>
    <dgm:cxn modelId="{E93A61A1-0E33-4C31-BD72-D961352130C6}" srcId="{EFEE048A-4C9A-47EE-B94D-B12BA99CF2EC}" destId="{577D9B05-20B3-4800-A322-DEF71AC3BA18}" srcOrd="1" destOrd="0" parTransId="{0A1A6AE9-3787-447E-9A19-EFF57D08E36D}" sibTransId="{17CF8FF3-E7BE-4E1F-AFA2-C715B8276C7A}"/>
    <dgm:cxn modelId="{54DB939D-F379-4F54-AEDB-8407FB808248}" type="presParOf" srcId="{EE2AC0ED-96EC-4199-98AA-D86A13ED0672}" destId="{3C9DC244-FD04-47E8-85E0-6215999F8315}" srcOrd="0" destOrd="0" presId="urn:microsoft.com/office/officeart/2005/8/layout/vList2"/>
    <dgm:cxn modelId="{8155B3E8-455C-48D5-8E4D-95F702A82567}" type="presParOf" srcId="{EE2AC0ED-96EC-4199-98AA-D86A13ED0672}" destId="{117FCE6C-B1A3-4C3B-80C7-56C6E13E7414}" srcOrd="1" destOrd="0" presId="urn:microsoft.com/office/officeart/2005/8/layout/vList2"/>
    <dgm:cxn modelId="{F210AC81-C50D-4BC0-B4EB-0245835E3963}" type="presParOf" srcId="{EE2AC0ED-96EC-4199-98AA-D86A13ED0672}" destId="{1A5BFE0C-6930-4F6E-A06F-82BB8657DDEA}" srcOrd="2" destOrd="0" presId="urn:microsoft.com/office/officeart/2005/8/layout/vList2"/>
    <dgm:cxn modelId="{50FC90C4-A16E-48D9-BF12-082EBB26F117}" type="presParOf" srcId="{EE2AC0ED-96EC-4199-98AA-D86A13ED0672}" destId="{9CEB707E-9C59-4373-AC97-7CCE11984B67}" srcOrd="3" destOrd="0" presId="urn:microsoft.com/office/officeart/2005/8/layout/vList2"/>
    <dgm:cxn modelId="{92947C22-B15E-43AE-AC18-42971D9AA6FF}" type="presParOf" srcId="{EE2AC0ED-96EC-4199-98AA-D86A13ED0672}" destId="{23DD82EF-75D8-4E54-80BA-303E4361EE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DC244-FD04-47E8-85E0-6215999F8315}">
      <dsp:nvSpPr>
        <dsp:cNvPr id="0" name=""/>
        <dsp:cNvSpPr/>
      </dsp:nvSpPr>
      <dsp:spPr>
        <a:xfrm>
          <a:off x="0" y="527309"/>
          <a:ext cx="4472921" cy="9149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Took the empire to its greatest height</a:t>
          </a:r>
        </a:p>
      </dsp:txBody>
      <dsp:txXfrm>
        <a:off x="44664" y="571973"/>
        <a:ext cx="4383593" cy="825612"/>
      </dsp:txXfrm>
    </dsp:sp>
    <dsp:sp modelId="{1A5BFE0C-6930-4F6E-A06F-82BB8657DDEA}">
      <dsp:nvSpPr>
        <dsp:cNvPr id="0" name=""/>
        <dsp:cNvSpPr/>
      </dsp:nvSpPr>
      <dsp:spPr>
        <a:xfrm>
          <a:off x="0" y="1508489"/>
          <a:ext cx="4472921" cy="914940"/>
        </a:xfrm>
        <a:prstGeom prst="roundRect">
          <a:avLst/>
        </a:prstGeom>
        <a:gradFill rotWithShape="0">
          <a:gsLst>
            <a:gs pos="0">
              <a:schemeClr val="accent5">
                <a:hueOff val="-10661560"/>
                <a:satOff val="6060"/>
                <a:lumOff val="-5000"/>
                <a:alphaOff val="0"/>
                <a:satMod val="100000"/>
                <a:lumMod val="100000"/>
              </a:schemeClr>
            </a:gs>
            <a:gs pos="50000">
              <a:schemeClr val="accent5">
                <a:hueOff val="-10661560"/>
                <a:satOff val="6060"/>
                <a:lumOff val="-500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-10661560"/>
                <a:satOff val="6060"/>
                <a:lumOff val="-500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Ordered writing of Zoroastrian scripture</a:t>
          </a:r>
        </a:p>
      </dsp:txBody>
      <dsp:txXfrm>
        <a:off x="44664" y="1553153"/>
        <a:ext cx="4383593" cy="825612"/>
      </dsp:txXfrm>
    </dsp:sp>
    <dsp:sp modelId="{23DD82EF-75D8-4E54-80BA-303E4361EEDE}">
      <dsp:nvSpPr>
        <dsp:cNvPr id="0" name=""/>
        <dsp:cNvSpPr/>
      </dsp:nvSpPr>
      <dsp:spPr>
        <a:xfrm>
          <a:off x="0" y="2489670"/>
          <a:ext cx="4472921" cy="914940"/>
        </a:xfrm>
        <a:prstGeom prst="roundRect">
          <a:avLst/>
        </a:prstGeom>
        <a:gradFill rotWithShape="0">
          <a:gsLst>
            <a:gs pos="0">
              <a:schemeClr val="accent5">
                <a:hueOff val="-21323121"/>
                <a:satOff val="12119"/>
                <a:lumOff val="-10000"/>
                <a:alphaOff val="0"/>
                <a:satMod val="100000"/>
                <a:lumMod val="100000"/>
              </a:schemeClr>
            </a:gs>
            <a:gs pos="50000">
              <a:schemeClr val="accent5">
                <a:hueOff val="-21323121"/>
                <a:satOff val="12119"/>
                <a:lumOff val="-1000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-21323121"/>
                <a:satOff val="12119"/>
                <a:lumOff val="-1000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Expanded territory by taking advantage of weakened Rome</a:t>
          </a:r>
        </a:p>
      </dsp:txBody>
      <dsp:txXfrm>
        <a:off x="44664" y="2534334"/>
        <a:ext cx="4383593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5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6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6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3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1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9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4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92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BBBF70-6ABC-46E8-A293-73A60B8E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88887-43DC-4FAF-9400-7925701A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A9121-941C-45B5-A90E-F3208BEB3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348844"/>
            <a:ext cx="5716338" cy="3042706"/>
          </a:xfrm>
        </p:spPr>
        <p:txBody>
          <a:bodyPr>
            <a:normAutofit fontScale="90000"/>
          </a:bodyPr>
          <a:lstStyle/>
          <a:p>
            <a:r>
              <a:rPr lang="en-US" sz="5600" dirty="0"/>
              <a:t>Sassanid Empire </a:t>
            </a:r>
            <a:br>
              <a:rPr lang="en-US" sz="5600" dirty="0"/>
            </a:br>
            <a:r>
              <a:rPr lang="en-US" sz="4400" dirty="0">
                <a:solidFill>
                  <a:srgbClr val="FFFF00"/>
                </a:solidFill>
              </a:rPr>
              <a:t>Lesson 2</a:t>
            </a:r>
            <a:br>
              <a:rPr lang="en-US" sz="5600" dirty="0"/>
            </a:br>
            <a:r>
              <a:rPr lang="en-US" sz="3100" dirty="0"/>
              <a:t>224 -651 CE</a:t>
            </a:r>
            <a:br>
              <a:rPr lang="en-US" sz="5600" dirty="0"/>
            </a:br>
            <a:endParaRPr lang="en-US" sz="5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CE27B-B5CF-4962-9359-4AE7DCBEC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4682062"/>
            <a:ext cx="5355264" cy="950976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sz="4000" dirty="0" err="1"/>
              <a:t>Shapur</a:t>
            </a:r>
            <a:r>
              <a:rPr lang="en-US" sz="4000" dirty="0"/>
              <a:t> II </a:t>
            </a:r>
          </a:p>
          <a:p>
            <a:pPr>
              <a:spcAft>
                <a:spcPts val="600"/>
              </a:spcAft>
            </a:pPr>
            <a:r>
              <a:rPr lang="en-US" sz="4000" dirty="0" err="1"/>
              <a:t>Yazdgerd</a:t>
            </a:r>
            <a:r>
              <a:rPr lang="en-US" sz="4000"/>
              <a:t> I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2FD4B7-706B-4F5C-A0C7-7D69677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E6DC6E-1FA3-4048-B867-BDB51763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066135-B6C1-4001-B7CC-53A443DF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AD82B4-5F4B-4968-B15E-29DCF859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A0A9CAF-0703-46E4-AC68-AA4BC65B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70" y="1551849"/>
            <a:ext cx="3752067" cy="3772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A91B20-499F-E6FF-1BAB-ED44AC80A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1" y="4368367"/>
            <a:ext cx="762066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40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F83A283-E546-44AF-9CEE-7C5EA258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999D7-48EA-4DE8-99D3-56469192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507245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3E127-CAE3-46C6-882C-0BA73F62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4"/>
            <a:ext cx="6281928" cy="1077350"/>
          </a:xfrm>
        </p:spPr>
        <p:txBody>
          <a:bodyPr>
            <a:normAutofit/>
          </a:bodyPr>
          <a:lstStyle/>
          <a:p>
            <a:r>
              <a:rPr lang="en-US" dirty="0"/>
              <a:t>An Example of His Good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D1C02-F28D-482C-8F9E-0F87BC96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719944"/>
            <a:ext cx="6281928" cy="43150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One of Rome’s dying emperors, </a:t>
            </a:r>
            <a:r>
              <a:rPr lang="en-US" sz="2000" dirty="0" err="1"/>
              <a:t>Aracadius</a:t>
            </a:r>
            <a:r>
              <a:rPr lang="en-US" sz="2000" dirty="0"/>
              <a:t>, asked </a:t>
            </a:r>
            <a:r>
              <a:rPr lang="en-US" sz="2000" dirty="0" err="1"/>
              <a:t>Yazdgerd</a:t>
            </a:r>
            <a:r>
              <a:rPr lang="en-US" sz="2000" dirty="0"/>
              <a:t> I to be his son’s guardian.</a:t>
            </a:r>
          </a:p>
          <a:p>
            <a:pPr>
              <a:lnSpc>
                <a:spcPct val="110000"/>
              </a:lnSpc>
            </a:pPr>
            <a:r>
              <a:rPr lang="en-US" sz="2000" dirty="0" err="1"/>
              <a:t>Yazdgerd</a:t>
            </a:r>
            <a:r>
              <a:rPr lang="en-US" sz="2000" dirty="0"/>
              <a:t> I not only accepted this role but ensured the son, Theodosius, had an excellent education, and protected him.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During Theodosius and </a:t>
            </a:r>
            <a:r>
              <a:rPr lang="en-US" sz="2000" dirty="0" err="1"/>
              <a:t>Yazdgerd</a:t>
            </a:r>
            <a:r>
              <a:rPr lang="en-US" sz="2000" dirty="0"/>
              <a:t> I’s reign, Iran and Rome had a good relationship.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A0FEA3-230A-48E7-B24C-D648EA34C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46" y="374904"/>
            <a:ext cx="7178040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850D4C-23CE-49C1-89F3-A78CD2F95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" r="-3" b="-3"/>
          <a:stretch/>
        </p:blipFill>
        <p:spPr>
          <a:xfrm>
            <a:off x="7833571" y="237744"/>
            <a:ext cx="2024804" cy="3217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2E0DB-32DE-4BA4-8641-4BAF76AE8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61" r="1646"/>
          <a:stretch/>
        </p:blipFill>
        <p:spPr>
          <a:xfrm>
            <a:off x="9944100" y="237744"/>
            <a:ext cx="2019300" cy="3217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681D26-C563-4D52-8103-516D9C104C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0" r="17595" b="-1"/>
          <a:stretch/>
        </p:blipFill>
        <p:spPr>
          <a:xfrm>
            <a:off x="7833572" y="3533774"/>
            <a:ext cx="4129828" cy="30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7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BFBD2-DA69-40F0-9B41-6AA12C08F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E085B8-E6D9-4530-9AE3-4C2B79CE4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83671-A662-48EF-900B-8D42961F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34" y="642594"/>
            <a:ext cx="6736084" cy="924950"/>
          </a:xfrm>
        </p:spPr>
        <p:txBody>
          <a:bodyPr>
            <a:normAutofit/>
          </a:bodyPr>
          <a:lstStyle/>
          <a:p>
            <a:r>
              <a:rPr lang="en-US" dirty="0"/>
              <a:t>Religious Tolerance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B76C4-5457-44D4-9A7D-E03E2275F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42" y="1567544"/>
            <a:ext cx="6748193" cy="4467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During </a:t>
            </a:r>
            <a:r>
              <a:rPr lang="en-US" sz="2000" dirty="0" err="1"/>
              <a:t>Yazdgerd</a:t>
            </a:r>
            <a:r>
              <a:rPr lang="en-US" sz="2000" dirty="0"/>
              <a:t> I’s reign, all the people living in Iran, regardless of their religion were regarded as  the king’s children and were supported by the king</a:t>
            </a:r>
          </a:p>
          <a:p>
            <a:r>
              <a:rPr lang="en-US" sz="2000" dirty="0" err="1"/>
              <a:t>Yazdged</a:t>
            </a:r>
            <a:r>
              <a:rPr lang="en-US" sz="2000" dirty="0"/>
              <a:t> ordered that Christians be left free to build their temples and follow their faith</a:t>
            </a:r>
          </a:p>
          <a:p>
            <a:r>
              <a:rPr lang="en-US" sz="2000" dirty="0"/>
              <a:t>Convened a religious council in Seleucia in 410 to organize church affairs.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DF6C5-538F-48B9-B55E-0C0627BA6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72"/>
          <a:stretch/>
        </p:blipFill>
        <p:spPr>
          <a:xfrm>
            <a:off x="8386173" y="484635"/>
            <a:ext cx="3318953" cy="27900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2304C2-1AD0-4AFD-93A0-BB1D998E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737877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E3C2D-3CD4-4346-B4DA-33F8E7C444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6" r="24228" b="-3"/>
          <a:stretch/>
        </p:blipFill>
        <p:spPr>
          <a:xfrm>
            <a:off x="8386167" y="3435519"/>
            <a:ext cx="3321198" cy="27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8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64D47-AA6D-B7A9-A29C-F71C18C9F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8" r="12517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D39D9-AC1A-869D-B7E7-94E74376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End of Religious Tolerance for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58D1A-ECA5-5091-5683-DA9B5435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r>
              <a:rPr lang="en-US" dirty="0"/>
              <a:t>In the last year of his reign, he changed his mind against Christians and ordered their persecution.</a:t>
            </a:r>
          </a:p>
          <a:p>
            <a:r>
              <a:rPr lang="en-US" dirty="0"/>
              <a:t>Reasons for this change of mind:</a:t>
            </a:r>
          </a:p>
          <a:p>
            <a:pPr lvl="1"/>
            <a:r>
              <a:rPr lang="en-US" dirty="0"/>
              <a:t>Destruction of fire temples by some of the Christians</a:t>
            </a:r>
          </a:p>
          <a:p>
            <a:pPr lvl="1"/>
            <a:r>
              <a:rPr lang="en-US" dirty="0"/>
              <a:t>Theft of property deeds</a:t>
            </a:r>
          </a:p>
          <a:p>
            <a:pPr lvl="1"/>
            <a:r>
              <a:rPr lang="en-US" dirty="0"/>
              <a:t>Slandering of the </a:t>
            </a:r>
            <a:r>
              <a:rPr lang="en-US" dirty="0" err="1"/>
              <a:t>Mazdaean</a:t>
            </a:r>
            <a:r>
              <a:rPr lang="en-US" dirty="0"/>
              <a:t> faith</a:t>
            </a:r>
          </a:p>
          <a:p>
            <a:pPr lvl="1"/>
            <a:r>
              <a:rPr lang="en-US" dirty="0"/>
              <a:t>Disobedience of royal orders</a:t>
            </a:r>
          </a:p>
        </p:txBody>
      </p:sp>
    </p:spTree>
    <p:extLst>
      <p:ext uri="{BB962C8B-B14F-4D97-AF65-F5344CB8AC3E}">
        <p14:creationId xmlns:p14="http://schemas.microsoft.com/office/powerpoint/2010/main" val="11930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5D25C-8833-E173-B16C-90755992C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How is </a:t>
            </a:r>
            <a:r>
              <a:rPr lang="en-US" dirty="0" err="1"/>
              <a:t>Yazdgerd</a:t>
            </a:r>
            <a:r>
              <a:rPr lang="en-US" dirty="0"/>
              <a:t> I Viewed in Sassanid-based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7BE10-8F91-6A05-D944-4082BC33E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sz="1800" dirty="0"/>
              <a:t>He was given the title “the sinner” </a:t>
            </a:r>
          </a:p>
          <a:p>
            <a:r>
              <a:rPr lang="en-US" sz="1800" dirty="0"/>
              <a:t>Following are some of the reasons stated in Sassanid-based records:</a:t>
            </a:r>
          </a:p>
          <a:p>
            <a:pPr lvl="1"/>
            <a:r>
              <a:rPr lang="en-US" sz="1800" dirty="0"/>
              <a:t>Tyrant who inflicts harsh punishments</a:t>
            </a:r>
          </a:p>
          <a:p>
            <a:pPr lvl="1"/>
            <a:r>
              <a:rPr lang="en-US" sz="1800" dirty="0"/>
              <a:t>Listens to the advice of foreigners</a:t>
            </a:r>
          </a:p>
          <a:p>
            <a:pPr lvl="1"/>
            <a:r>
              <a:rPr lang="en-US" sz="1800" dirty="0"/>
              <a:t>Doesn’t allow those who surround him to form close friendships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9EC706-8928-4DFD-8084-35D599EB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8EB99-D83A-5459-B6DF-344B3AEA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992" y="882398"/>
            <a:ext cx="3298620" cy="50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40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E92D59-FD1B-47BC-9D02-0F3B959A6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2AE646-CC19-4A1F-900B-E512D06A7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E4F834-34CB-4787-920F-CD1E1B8B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C8763-01FB-C9A0-852C-9D55E4A8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30" y="727823"/>
            <a:ext cx="3329150" cy="5402353"/>
          </a:xfrm>
        </p:spPr>
        <p:txBody>
          <a:bodyPr>
            <a:normAutofit/>
          </a:bodyPr>
          <a:lstStyle/>
          <a:p>
            <a:r>
              <a:rPr lang="en-US" dirty="0" err="1"/>
              <a:t>Yazdgerd’s</a:t>
            </a:r>
            <a:r>
              <a:rPr lang="en-US" dirty="0"/>
              <a:t> Death in 420CE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A4B4F-64EA-FDE8-3749-815826C6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614" y="727823"/>
            <a:ext cx="6927842" cy="3072900"/>
          </a:xfrm>
        </p:spPr>
        <p:txBody>
          <a:bodyPr>
            <a:normAutofit/>
          </a:bodyPr>
          <a:lstStyle/>
          <a:p>
            <a:r>
              <a:rPr lang="en-US" dirty="0"/>
              <a:t>The details of his death are not known.</a:t>
            </a:r>
          </a:p>
          <a:p>
            <a:r>
              <a:rPr lang="en-US" dirty="0"/>
              <a:t>He either died of illness or was assassinated by the nobility </a:t>
            </a:r>
          </a:p>
          <a:p>
            <a:pPr lvl="1"/>
            <a:r>
              <a:rPr lang="en-US" dirty="0"/>
              <a:t>The story of his death is that he was mysteriously killed by a white horse</a:t>
            </a:r>
          </a:p>
          <a:p>
            <a:r>
              <a:rPr lang="en-US" dirty="0"/>
              <a:t>After his death a quarrel broke over his succession.</a:t>
            </a:r>
          </a:p>
          <a:p>
            <a:r>
              <a:rPr lang="en-US" dirty="0"/>
              <a:t>He has three sons, </a:t>
            </a:r>
            <a:r>
              <a:rPr lang="en-US" dirty="0" err="1"/>
              <a:t>Shapur</a:t>
            </a:r>
            <a:r>
              <a:rPr lang="en-US" dirty="0"/>
              <a:t>, Bahram, and </a:t>
            </a:r>
            <a:r>
              <a:rPr lang="en-US" dirty="0" err="1"/>
              <a:t>Narse</a:t>
            </a:r>
            <a:endParaRPr lang="en-US" dirty="0"/>
          </a:p>
          <a:p>
            <a:pPr lvl="1"/>
            <a:r>
              <a:rPr lang="en-US" dirty="0" err="1"/>
              <a:t>Shapur</a:t>
            </a:r>
            <a:r>
              <a:rPr lang="en-US" dirty="0"/>
              <a:t> the king of Armenia was assassinated on his way to Iran to take the throne.</a:t>
            </a:r>
          </a:p>
          <a:p>
            <a:pPr lvl="1"/>
            <a:r>
              <a:rPr lang="en-US" dirty="0"/>
              <a:t>Bahram marched to the capital of Iran and the throne with an </a:t>
            </a:r>
            <a:r>
              <a:rPr lang="en-US"/>
              <a:t>Arab Army.</a:t>
            </a:r>
            <a:endParaRPr lang="en-US" dirty="0"/>
          </a:p>
          <a:p>
            <a:pPr lvl="1"/>
            <a:r>
              <a:rPr lang="en-US" dirty="0" err="1"/>
              <a:t>Narse</a:t>
            </a:r>
            <a:r>
              <a:rPr lang="en-US" dirty="0"/>
              <a:t> was made the governor of Khorasan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48C6F-D7A7-422B-D3EB-FD10F0CC5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607" y="4063117"/>
            <a:ext cx="4854456" cy="20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7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D7B8A97-A55C-4B63-9224-277C84F4B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4A1D8-0A8D-4278-BFAD-2DDE1BDEE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3" r="532" b="2"/>
          <a:stretch/>
        </p:blipFill>
        <p:spPr>
          <a:xfrm>
            <a:off x="233261" y="233264"/>
            <a:ext cx="3324388" cy="37556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4E8C82B-29EE-43B6-90D9-4C3463486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solidFill>
            <a:srgbClr val="856D4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E2D67D-01A2-4277-8EA0-1560E7E9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rgbClr val="856D4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54F39-B9DC-4AA9-BEE2-9DAFCCCF0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8" r="1" b="10722"/>
          <a:stretch/>
        </p:blipFill>
        <p:spPr>
          <a:xfrm>
            <a:off x="3692246" y="2874858"/>
            <a:ext cx="2722671" cy="374987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6A5D548-4865-4D5F-97A6-2D8C1657B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1" y="233264"/>
            <a:ext cx="5362178" cy="639147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FB280C-BA0C-49DC-926F-5BB41ADF0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8711" y="374903"/>
            <a:ext cx="510365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0675D-E7EE-4614-8CBF-AB3566CD2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000"/>
              <a:t>Shapur II (309-379 CE)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3130B3-2E83-4F08-A242-3989F2B9A1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64082" y="2103120"/>
          <a:ext cx="4472921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505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BF23-8286-4F19-AA30-4CBD69F7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28806" cy="9467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King Before 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0F145-3327-4135-9059-8D371F6E9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589314"/>
            <a:ext cx="6603538" cy="4445726"/>
          </a:xfrm>
        </p:spPr>
        <p:txBody>
          <a:bodyPr>
            <a:normAutofit/>
          </a:bodyPr>
          <a:lstStyle/>
          <a:p>
            <a:r>
              <a:rPr lang="en-US" sz="2000" dirty="0" err="1"/>
              <a:t>Shapur</a:t>
            </a:r>
            <a:r>
              <a:rPr lang="en-US" sz="2000" dirty="0"/>
              <a:t> II is one of the great men in Iranian history</a:t>
            </a:r>
          </a:p>
          <a:p>
            <a:r>
              <a:rPr lang="en-US" sz="2000" dirty="0"/>
              <a:t>He was the 10</a:t>
            </a:r>
            <a:r>
              <a:rPr lang="en-US" sz="2000" baseline="30000" dirty="0"/>
              <a:t>th</a:t>
            </a:r>
            <a:r>
              <a:rPr lang="en-US" sz="2000" dirty="0"/>
              <a:t> king of Sassanid Empire</a:t>
            </a:r>
          </a:p>
          <a:p>
            <a:r>
              <a:rPr lang="en-US" sz="2000" dirty="0"/>
              <a:t>When his father, Hormoz II died, </a:t>
            </a:r>
            <a:r>
              <a:rPr lang="en-US" sz="2000" dirty="0" err="1"/>
              <a:t>Shapur</a:t>
            </a:r>
            <a:r>
              <a:rPr lang="en-US" sz="2000" dirty="0"/>
              <a:t> was still not born</a:t>
            </a:r>
          </a:p>
          <a:p>
            <a:r>
              <a:rPr lang="en-US" sz="2000" dirty="0"/>
              <a:t>He was crowned king before birth</a:t>
            </a:r>
          </a:p>
          <a:p>
            <a:r>
              <a:rPr lang="en-US" sz="2000" dirty="0"/>
              <a:t>When he reached the age of 16, he took control of country’s affairs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0FDB0-7BC2-4587-BA09-8ACF8285A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29" y="543962"/>
            <a:ext cx="2653914" cy="33740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A4ABC8-E917-4EC0-97B4-83327C1F4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636" y="4357047"/>
            <a:ext cx="3623090" cy="1785665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1EE8F117-D5DC-4AF4-AD72-FB7A93BAA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ADE90-EAFD-4B0B-B2CF-3F275C34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Arabs Invading Iran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2ED17-8492-47A3-BB98-FEA7E451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024743"/>
            <a:ext cx="6281928" cy="4010297"/>
          </a:xfrm>
        </p:spPr>
        <p:txBody>
          <a:bodyPr>
            <a:noAutofit/>
          </a:bodyPr>
          <a:lstStyle/>
          <a:p>
            <a:r>
              <a:rPr lang="en-US" sz="1600" dirty="0"/>
              <a:t>Before his control of the kingship, Arabs were invading Iranian cities along the borders, looting and invading territory</a:t>
            </a:r>
          </a:p>
          <a:p>
            <a:r>
              <a:rPr lang="en-US" sz="1600" dirty="0"/>
              <a:t>At one time, even threatened the capital of Iran,  Ctesiphon</a:t>
            </a:r>
          </a:p>
          <a:p>
            <a:r>
              <a:rPr lang="en-US" sz="1600" dirty="0"/>
              <a:t>When </a:t>
            </a:r>
            <a:r>
              <a:rPr lang="en-US" sz="1600" dirty="0" err="1"/>
              <a:t>Shapur</a:t>
            </a:r>
            <a:r>
              <a:rPr lang="en-US" sz="1600" dirty="0"/>
              <a:t> II, became king, he ordered the building and remedy of ships</a:t>
            </a:r>
          </a:p>
          <a:p>
            <a:r>
              <a:rPr lang="en-US" sz="1600" dirty="0"/>
              <a:t>Then used his naval fleet to attack the Arabs through Persian Gulf</a:t>
            </a:r>
          </a:p>
          <a:p>
            <a:r>
              <a:rPr lang="en-US" sz="1600" dirty="0"/>
              <a:t>His pursue of this matter was so strong, effective, and swift that the Arabs did not bother Iranian borders for a few centuries.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54533-9F2C-4C02-B965-B0338266D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95" b="1"/>
          <a:stretch/>
        </p:blipFill>
        <p:spPr>
          <a:xfrm>
            <a:off x="7837371" y="237744"/>
            <a:ext cx="4124416" cy="3191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F2C2F-D1D5-49D5-B119-2B9F94E94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31"/>
          <a:stretch/>
        </p:blipFill>
        <p:spPr>
          <a:xfrm>
            <a:off x="7837370" y="3429000"/>
            <a:ext cx="4124416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7B8A97-A55C-4B63-9224-277C84F4B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5F855-2D96-4142-B9E5-14A8B5D17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6" r="5299" b="2"/>
          <a:stretch/>
        </p:blipFill>
        <p:spPr>
          <a:xfrm>
            <a:off x="233261" y="233264"/>
            <a:ext cx="3324388" cy="37556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E8C82B-29EE-43B6-90D9-4C3463486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solidFill>
            <a:srgbClr val="754D4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E2D67D-01A2-4277-8EA0-1560E7E9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rgbClr val="754D4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08D73-59FE-4F07-85E8-4DF9A7B954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64" b="-2"/>
          <a:stretch/>
        </p:blipFill>
        <p:spPr>
          <a:xfrm>
            <a:off x="3692246" y="2874858"/>
            <a:ext cx="2722671" cy="37498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6A5D548-4865-4D5F-97A6-2D8C1657B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1" y="233264"/>
            <a:ext cx="5362178" cy="639147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FB280C-BA0C-49DC-926F-5BB41ADF0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8711" y="374903"/>
            <a:ext cx="510365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B23B9-2155-4C48-B5CB-90646822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92354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Rome Turns to Christianity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5A9E6-1A41-4970-B0E0-921F1A3B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1707778"/>
            <a:ext cx="4472921" cy="4327262"/>
          </a:xfrm>
        </p:spPr>
        <p:txBody>
          <a:bodyPr>
            <a:noAutofit/>
          </a:bodyPr>
          <a:lstStyle/>
          <a:p>
            <a:r>
              <a:rPr lang="en-US" sz="1600" dirty="0"/>
              <a:t>Romans were mostly, idol worshippers.</a:t>
            </a:r>
          </a:p>
          <a:p>
            <a:r>
              <a:rPr lang="en-US" sz="1600" dirty="0"/>
              <a:t>At this time, 300 years had passed since Christ’s birth and his message was spreading throughout Rome.</a:t>
            </a:r>
          </a:p>
          <a:p>
            <a:r>
              <a:rPr lang="en-US" sz="1600" dirty="0"/>
              <a:t>The emperor of Rome, who was not Christian, persecuted, tortured, and killed  Christians</a:t>
            </a:r>
          </a:p>
          <a:p>
            <a:r>
              <a:rPr lang="en-US" sz="1600" dirty="0"/>
              <a:t>When Constantine (</a:t>
            </a:r>
            <a:r>
              <a:rPr lang="en-US" sz="1600" dirty="0" err="1"/>
              <a:t>Ghostantin</a:t>
            </a:r>
            <a:r>
              <a:rPr lang="en-US" sz="1600" dirty="0"/>
              <a:t> in Persian) became the emperor of Rome, he became Christian and ordered all Romans to become Christian too</a:t>
            </a:r>
          </a:p>
          <a:p>
            <a:r>
              <a:rPr lang="en-US" sz="1600" dirty="0"/>
              <a:t>As part of his campaign, he supported the Christians in Europe, and within Iran</a:t>
            </a:r>
          </a:p>
        </p:txBody>
      </p:sp>
    </p:spTree>
    <p:extLst>
      <p:ext uri="{BB962C8B-B14F-4D97-AF65-F5344CB8AC3E}">
        <p14:creationId xmlns:p14="http://schemas.microsoft.com/office/powerpoint/2010/main" val="395269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78D3-9718-414A-890E-CDED95F1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2356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Armenia Becomes Christian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30E38-A304-4137-A2D8-B94DC09C9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1963259"/>
            <a:ext cx="4414438" cy="29496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34B4-764D-42BA-82E0-2BB46082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133600"/>
            <a:ext cx="4957554" cy="3901439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/>
              <a:t>Tirdad , the ruler of Armenia at the time, started off his reign being cruel to all Christians.</a:t>
            </a:r>
          </a:p>
          <a:p>
            <a:r>
              <a:rPr lang="en-US" sz="2100" dirty="0"/>
              <a:t>Suddenly, Tirdad fell ill and the only way he was cured was by a prayer from a Christian.</a:t>
            </a:r>
          </a:p>
          <a:p>
            <a:r>
              <a:rPr lang="en-US" sz="2100" dirty="0"/>
              <a:t>His miraculous recovery, led Tirdad to not only accepting Christianity, but also making it the official religion in Armenia</a:t>
            </a:r>
            <a:r>
              <a:rPr lang="en-US" sz="2000" dirty="0"/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https://usflibexhibits.omeka.net/exhibits/show/armenianstudies/language-culture/religion</a:t>
            </a:r>
            <a:br>
              <a:rPr lang="en-US" sz="1500" dirty="0"/>
            </a:br>
            <a:endParaRPr lang="en-US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3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C2B75-C08B-4420-B50E-DEDC56A69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87" b="-2"/>
          <a:stretch/>
        </p:blipFill>
        <p:spPr>
          <a:xfrm>
            <a:off x="234696" y="237744"/>
            <a:ext cx="3996183" cy="63825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A8546-B5A9-4C97-A0AB-62FBCE7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n-US" dirty="0"/>
              <a:t>Iran’s Conflict with Rome Changes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F269A-53CC-4D2C-9A30-1F155E28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198914"/>
            <a:ext cx="6280826" cy="3836126"/>
          </a:xfrm>
        </p:spPr>
        <p:txBody>
          <a:bodyPr>
            <a:normAutofit/>
          </a:bodyPr>
          <a:lstStyle/>
          <a:p>
            <a:r>
              <a:rPr lang="en-US" sz="1800" dirty="0"/>
              <a:t>From this point on, Iranian and Roman conflicts, were beyond just politics, they became religious as well.</a:t>
            </a:r>
          </a:p>
          <a:p>
            <a:r>
              <a:rPr lang="en-US" sz="1800" dirty="0" err="1"/>
              <a:t>Shapur</a:t>
            </a:r>
            <a:r>
              <a:rPr lang="en-US" sz="1800" dirty="0"/>
              <a:t> II believed that the Christians living inside Iran were helping the Romans. This escalated the conflict between Persia and Rome.</a:t>
            </a:r>
          </a:p>
          <a:p>
            <a:r>
              <a:rPr lang="en-US" sz="1800" dirty="0" err="1"/>
              <a:t>Shapur</a:t>
            </a:r>
            <a:r>
              <a:rPr lang="en-US" sz="1800" dirty="0"/>
              <a:t> started double taxing the Christians, as a means for them to take part in funding the war</a:t>
            </a:r>
          </a:p>
          <a:p>
            <a:pPr lvl="1"/>
            <a:r>
              <a:rPr lang="en-US" sz="1800" dirty="0"/>
              <a:t>Simeon or </a:t>
            </a:r>
            <a:r>
              <a:rPr lang="en-US" sz="1800" dirty="0" err="1"/>
              <a:t>Shemon</a:t>
            </a:r>
            <a:r>
              <a:rPr lang="en-US" sz="1800" dirty="0"/>
              <a:t>, a Christian leader refused to pay the tax.  The refusal of Simeon and others started the killing of Christians within the country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63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E33EC-9974-473C-B19C-9678265A2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" r="5354" b="2"/>
          <a:stretch/>
        </p:blipFill>
        <p:spPr>
          <a:xfrm>
            <a:off x="20" y="10"/>
            <a:ext cx="5663460" cy="3428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B09CF-20A3-4D65-8FE9-3FA1BB83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War with the Hephthalites (part of Hunnic tribe)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 “</a:t>
            </a:r>
            <a:r>
              <a:rPr lang="en-US" sz="3100" dirty="0" err="1">
                <a:solidFill>
                  <a:schemeClr val="tx1"/>
                </a:solidFill>
              </a:rPr>
              <a:t>Hoons</a:t>
            </a:r>
            <a:r>
              <a:rPr lang="en-US" sz="3100" dirty="0">
                <a:solidFill>
                  <a:schemeClr val="tx1"/>
                </a:solidFill>
              </a:rPr>
              <a:t>  or </a:t>
            </a:r>
            <a:r>
              <a:rPr lang="en-US" sz="3100" dirty="0" err="1">
                <a:solidFill>
                  <a:schemeClr val="tx1"/>
                </a:solidFill>
              </a:rPr>
              <a:t>Khiyoonan</a:t>
            </a:r>
            <a:r>
              <a:rPr lang="en-US" sz="3100" dirty="0">
                <a:solidFill>
                  <a:schemeClr val="tx1"/>
                </a:solidFill>
              </a:rPr>
              <a:t> in Persian) of the East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C0343-0717-4E41-BBD2-DE1BC5F5F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65"/>
          <a:stretch/>
        </p:blipFill>
        <p:spPr>
          <a:xfrm>
            <a:off x="20" y="3429000"/>
            <a:ext cx="566346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E81A-F566-4D76-B14D-545C74C2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580" y="2103120"/>
            <a:ext cx="5245269" cy="3931920"/>
          </a:xfrm>
        </p:spPr>
        <p:txBody>
          <a:bodyPr>
            <a:normAutofit/>
          </a:bodyPr>
          <a:lstStyle/>
          <a:p>
            <a:r>
              <a:rPr lang="en-US" sz="1800" dirty="0"/>
              <a:t>Huns were from Central Asia, nomadic tribe who were invading, killing and looting the people in  eastern borders of Iran</a:t>
            </a:r>
          </a:p>
          <a:p>
            <a:r>
              <a:rPr lang="en-US" sz="1800" dirty="0"/>
              <a:t>The same tribe, 100 years prior, had invaded Europe and had killed and looted the land.  Europe remembers their invasion as most barbaric </a:t>
            </a:r>
          </a:p>
          <a:p>
            <a:r>
              <a:rPr lang="en-US" sz="1800" dirty="0" err="1"/>
              <a:t>Shapur</a:t>
            </a:r>
            <a:r>
              <a:rPr lang="en-US" sz="1800" dirty="0"/>
              <a:t> II, marched to the East of Iran and battled the Huns for 7 years and defeated them. Later, the Huns that were held captive became part of  </a:t>
            </a:r>
            <a:r>
              <a:rPr lang="en-US" sz="1800" dirty="0" err="1"/>
              <a:t>Shapur</a:t>
            </a:r>
            <a:r>
              <a:rPr lang="en-US" sz="1800" dirty="0"/>
              <a:t> II’s army.</a:t>
            </a:r>
          </a:p>
        </p:txBody>
      </p:sp>
    </p:spTree>
    <p:extLst>
      <p:ext uri="{BB962C8B-B14F-4D97-AF65-F5344CB8AC3E}">
        <p14:creationId xmlns:p14="http://schemas.microsoft.com/office/powerpoint/2010/main" val="1736282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2D26D-224D-4478-AD11-C7A72C0D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3567774"/>
            <a:ext cx="4602152" cy="576417"/>
          </a:xfrm>
        </p:spPr>
        <p:txBody>
          <a:bodyPr>
            <a:normAutofit/>
          </a:bodyPr>
          <a:lstStyle/>
          <a:p>
            <a:r>
              <a:rPr lang="en-US" sz="3200" dirty="0" err="1"/>
              <a:t>Yazdgerd</a:t>
            </a:r>
            <a:r>
              <a:rPr lang="en-US" sz="3200" dirty="0"/>
              <a:t> I (399-420)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C5107-5F36-4F21-B20E-53B50D050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897682"/>
            <a:ext cx="5060992" cy="5038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652589-0E2D-43F4-8BEB-ADDE803A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579" y="782553"/>
            <a:ext cx="4965438" cy="24285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030F1-CAC4-43F1-A323-A0636529C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579" y="4144191"/>
            <a:ext cx="4767710" cy="187479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He was </a:t>
            </a:r>
            <a:r>
              <a:rPr lang="en-US" sz="1600" dirty="0" err="1"/>
              <a:t>Shapur</a:t>
            </a:r>
            <a:r>
              <a:rPr lang="en-US" sz="1600" dirty="0"/>
              <a:t> III’s son and </a:t>
            </a:r>
            <a:r>
              <a:rPr lang="en-US" sz="1600" dirty="0" err="1"/>
              <a:t>Shapur</a:t>
            </a:r>
            <a:r>
              <a:rPr lang="en-US" sz="1600" dirty="0"/>
              <a:t> II’s grandson.</a:t>
            </a:r>
          </a:p>
          <a:p>
            <a:pPr>
              <a:lnSpc>
                <a:spcPct val="110000"/>
              </a:lnSpc>
            </a:pPr>
            <a:r>
              <a:rPr lang="en-US" sz="1600" dirty="0" err="1"/>
              <a:t>Yazdgerd</a:t>
            </a:r>
            <a:r>
              <a:rPr lang="en-US" sz="1600" dirty="0"/>
              <a:t> I tried to limit the clergy’s power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Rome had become very weak during his reign; he could have easily taken all the territory and added it to Iran, but he decided to build a good relationship with Rome</a:t>
            </a:r>
          </a:p>
        </p:txBody>
      </p:sp>
    </p:spTree>
    <p:extLst>
      <p:ext uri="{BB962C8B-B14F-4D97-AF65-F5344CB8AC3E}">
        <p14:creationId xmlns:p14="http://schemas.microsoft.com/office/powerpoint/2010/main" val="2617758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6038</TotalTime>
  <Words>933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Garamond</vt:lpstr>
      <vt:lpstr>Sagona Book</vt:lpstr>
      <vt:lpstr>Sagona ExtraLight</vt:lpstr>
      <vt:lpstr>SavonVTI</vt:lpstr>
      <vt:lpstr>Sassanid Empire  Lesson 2 224 -651 CE </vt:lpstr>
      <vt:lpstr>Shapur II (309-379 CE)</vt:lpstr>
      <vt:lpstr>King Before Birth</vt:lpstr>
      <vt:lpstr>Arabs Invading Iran</vt:lpstr>
      <vt:lpstr>Rome Turns to Christianity</vt:lpstr>
      <vt:lpstr>Armenia Becomes Christian</vt:lpstr>
      <vt:lpstr>Iran’s Conflict with Rome Changes Shape</vt:lpstr>
      <vt:lpstr>War with the Hephthalites (part of Hunnic tribe)  “Hoons  or Khiyoonan in Persian) of the East</vt:lpstr>
      <vt:lpstr>Yazdgerd I (399-420)</vt:lpstr>
      <vt:lpstr>An Example of His Good Will</vt:lpstr>
      <vt:lpstr>Religious Tolerance </vt:lpstr>
      <vt:lpstr>End of Religious Tolerance for Christians</vt:lpstr>
      <vt:lpstr>How is Yazdgerd I Viewed in Sassanid-based Records</vt:lpstr>
      <vt:lpstr>Yazdgerd’s Death in 420CE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Sassanid Empire (Sassanian in Persian)</dc:title>
  <dc:creator>Artemis Javanshir</dc:creator>
  <cp:lastModifiedBy>Artemis Javanshir</cp:lastModifiedBy>
  <cp:revision>1</cp:revision>
  <dcterms:created xsi:type="dcterms:W3CDTF">2023-01-22T06:01:49Z</dcterms:created>
  <dcterms:modified xsi:type="dcterms:W3CDTF">2023-12-11T08:12:33Z</dcterms:modified>
</cp:coreProperties>
</file>