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6.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3004800" cy="9753600"/>
  <p:notesSz cx="6858000" cy="9144000"/>
  <p:embeddedFontLst>
    <p:embeddedFont>
      <p:font typeface="Calibri" panose="020F0502020204030204" pitchFamily="34" charset="0"/>
      <p:regular r:id="rId18"/>
      <p:bold r:id="rId19"/>
      <p:italic r:id="rId20"/>
      <p:boldItalic r:id="rId21"/>
    </p:embeddedFont>
    <p:embeddedFont>
      <p:font typeface="Helvetica Neue" panose="020B0604020202020204" charset="0"/>
      <p:regular r:id="rId22"/>
      <p:bold r:id="rId23"/>
      <p:italic r:id="rId24"/>
      <p:boldItalic r:id="rId25"/>
    </p:embeddedFont>
    <p:embeddedFont>
      <p:font typeface="Helvetica Neue Light"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VeYvUtT/O35+J50JuT/l7vd91k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da Kasravi" initials=""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328C48-6D2B-4445-AAC8-086521A0DEE0}">
  <a:tblStyle styleId="{44328C48-6D2B-4445-AAC8-086521A0DEE0}" styleName="Table_0">
    <a:wholeTbl>
      <a:tcTxStyle b="off" i="off">
        <a:font>
          <a:latin typeface="Helvetica Neue"/>
          <a:ea typeface="Helvetica Neue"/>
          <a:cs typeface="Helvetica Neue"/>
        </a:font>
        <a:srgbClr val="000000"/>
      </a:tcTxStyle>
      <a:tcStyle>
        <a:tcBdr>
          <a:left>
            <a:ln w="12700" cap="flat" cmpd="sng">
              <a:solidFill>
                <a:srgbClr val="B8B8B8"/>
              </a:solidFill>
              <a:prstDash val="solid"/>
              <a:round/>
              <a:headEnd type="none" w="sm" len="sm"/>
              <a:tailEnd type="none" w="sm" len="sm"/>
            </a:ln>
          </a:left>
          <a:right>
            <a:ln w="12700" cap="flat" cmpd="sng">
              <a:solidFill>
                <a:srgbClr val="B8B8B8"/>
              </a:solidFill>
              <a:prstDash val="solid"/>
              <a:round/>
              <a:headEnd type="none" w="sm" len="sm"/>
              <a:tailEnd type="none" w="sm" len="sm"/>
            </a:ln>
          </a:right>
          <a:top>
            <a:ln w="12700" cap="flat" cmpd="sng">
              <a:solidFill>
                <a:srgbClr val="B8B8B8"/>
              </a:solidFill>
              <a:prstDash val="solid"/>
              <a:round/>
              <a:headEnd type="none" w="sm" len="sm"/>
              <a:tailEnd type="none" w="sm" len="sm"/>
            </a:ln>
          </a:top>
          <a:bottom>
            <a:ln w="12700" cap="flat" cmpd="sng">
              <a:solidFill>
                <a:srgbClr val="B8B8B8"/>
              </a:solidFill>
              <a:prstDash val="solid"/>
              <a:round/>
              <a:headEnd type="none" w="sm" len="sm"/>
              <a:tailEnd type="none" w="sm" len="sm"/>
            </a:ln>
          </a:bottom>
          <a:insideH>
            <a:ln w="12700" cap="flat" cmpd="sng">
              <a:solidFill>
                <a:srgbClr val="B8B8B8"/>
              </a:solidFill>
              <a:prstDash val="solid"/>
              <a:round/>
              <a:headEnd type="none" w="sm" len="sm"/>
              <a:tailEnd type="none" w="sm" len="sm"/>
            </a:ln>
          </a:insideH>
          <a:insideV>
            <a:ln w="12700" cap="flat" cmpd="sng">
              <a:solidFill>
                <a:srgbClr val="B8B8B8"/>
              </a:solidFill>
              <a:prstDash val="solid"/>
              <a:round/>
              <a:headEnd type="none" w="sm" len="sm"/>
              <a:tailEnd type="none" w="sm" len="sm"/>
            </a:ln>
          </a:insideV>
        </a:tcBdr>
        <a:fill>
          <a:solidFill>
            <a:srgbClr val="EBEBEB"/>
          </a:solidFill>
        </a:fill>
      </a:tcStyle>
    </a:wholeTbl>
    <a:band1H>
      <a:tcTxStyle/>
      <a:tcStyle>
        <a:tcBdr/>
      </a:tcStyle>
    </a:band1H>
    <a:band2H>
      <a:tcTxStyle b="off" i="off"/>
      <a:tcStyle>
        <a:tcBdr/>
        <a:fill>
          <a:solidFill>
            <a:srgbClr val="E1E0DA"/>
          </a:solidFill>
        </a:fill>
      </a:tcStyle>
    </a:band2H>
    <a:band1V>
      <a:tcTxStyle/>
      <a:tcStyle>
        <a:tcBdr/>
      </a:tcStyle>
    </a:band1V>
    <a:band2V>
      <a:tcTxStyle/>
      <a:tcStyle>
        <a:tcBdr/>
      </a:tcStyle>
    </a:band2V>
    <a:lastCol>
      <a:tcTxStyle/>
      <a:tcStyle>
        <a:tcBdr/>
      </a:tcStyle>
    </a:lastCol>
    <a:firstCol>
      <a:tcTxStyle b="off" i="off">
        <a:font>
          <a:latin typeface="Helvetica Neue Medium"/>
          <a:ea typeface="Helvetica Neue Medium"/>
          <a:cs typeface="Helvetica Neue Medium"/>
        </a:font>
        <a:srgbClr val="FFFFFF"/>
      </a:tcTxStyle>
      <a:tcStyle>
        <a:tcBdr>
          <a:left>
            <a:ln w="12700" cap="flat" cmpd="sng">
              <a:solidFill>
                <a:srgbClr val="606060"/>
              </a:solidFill>
              <a:prstDash val="solid"/>
              <a:round/>
              <a:headEnd type="none" w="sm" len="sm"/>
              <a:tailEnd type="none" w="sm" len="sm"/>
            </a:ln>
          </a:left>
          <a:right>
            <a:ln w="12700" cap="flat" cmpd="sng">
              <a:solidFill>
                <a:srgbClr val="606060"/>
              </a:solidFill>
              <a:prstDash val="solid"/>
              <a:round/>
              <a:headEnd type="none" w="sm" len="sm"/>
              <a:tailEnd type="none" w="sm" len="sm"/>
            </a:ln>
          </a:right>
          <a:top>
            <a:ln w="12700" cap="flat" cmpd="sng">
              <a:solidFill>
                <a:srgbClr val="606060"/>
              </a:solidFill>
              <a:prstDash val="solid"/>
              <a:round/>
              <a:headEnd type="none" w="sm" len="sm"/>
              <a:tailEnd type="none" w="sm" len="sm"/>
            </a:ln>
          </a:top>
          <a:bottom>
            <a:ln w="12700" cap="flat" cmpd="sng">
              <a:solidFill>
                <a:srgbClr val="606060"/>
              </a:solidFill>
              <a:prstDash val="solid"/>
              <a:round/>
              <a:headEnd type="none" w="sm" len="sm"/>
              <a:tailEnd type="none" w="sm" len="sm"/>
            </a:ln>
          </a:bottom>
          <a:insideH>
            <a:ln w="12700" cap="flat" cmpd="sng">
              <a:solidFill>
                <a:srgbClr val="606060"/>
              </a:solidFill>
              <a:prstDash val="solid"/>
              <a:round/>
              <a:headEnd type="none" w="sm" len="sm"/>
              <a:tailEnd type="none" w="sm" len="sm"/>
            </a:ln>
          </a:insideH>
          <a:insideV>
            <a:ln w="12700" cap="flat" cmpd="sng">
              <a:solidFill>
                <a:srgbClr val="606060"/>
              </a:solidFill>
              <a:prstDash val="solid"/>
              <a:round/>
              <a:headEnd type="none" w="sm" len="sm"/>
              <a:tailEnd type="none" w="sm" len="sm"/>
            </a:ln>
          </a:insideV>
        </a:tcBdr>
        <a:fill>
          <a:solidFill>
            <a:srgbClr val="1DAD01"/>
          </a:solidFill>
        </a:fill>
      </a:tcStyle>
    </a:firstCol>
    <a:lastRow>
      <a:tcTxStyle b="off" i="off">
        <a:font>
          <a:latin typeface="Helvetica Neue"/>
          <a:ea typeface="Helvetica Neue"/>
          <a:cs typeface="Helvetica Neue"/>
        </a:font>
        <a:srgbClr val="000000"/>
      </a:tcTxStyle>
      <a:tcStyle>
        <a:tcBdr>
          <a:left>
            <a:ln w="12700" cap="flat" cmpd="sng">
              <a:solidFill>
                <a:srgbClr val="606060"/>
              </a:solidFill>
              <a:prstDash val="solid"/>
              <a:round/>
              <a:headEnd type="none" w="sm" len="sm"/>
              <a:tailEnd type="none" w="sm" len="sm"/>
            </a:ln>
          </a:left>
          <a:right>
            <a:ln w="12700" cap="flat" cmpd="sng">
              <a:solidFill>
                <a:srgbClr val="606060"/>
              </a:solidFill>
              <a:prstDash val="solid"/>
              <a:round/>
              <a:headEnd type="none" w="sm" len="sm"/>
              <a:tailEnd type="none" w="sm" len="sm"/>
            </a:ln>
          </a:right>
          <a:top>
            <a:ln w="25400" cap="flat" cmpd="sng">
              <a:solidFill>
                <a:srgbClr val="606060"/>
              </a:solidFill>
              <a:prstDash val="solid"/>
              <a:round/>
              <a:headEnd type="none" w="sm" len="sm"/>
              <a:tailEnd type="none" w="sm" len="sm"/>
            </a:ln>
          </a:top>
          <a:bottom>
            <a:ln w="12700" cap="flat" cmpd="sng">
              <a:solidFill>
                <a:srgbClr val="606060"/>
              </a:solidFill>
              <a:prstDash val="solid"/>
              <a:round/>
              <a:headEnd type="none" w="sm" len="sm"/>
              <a:tailEnd type="none" w="sm" len="sm"/>
            </a:ln>
          </a:bottom>
          <a:insideH>
            <a:ln w="12700" cap="flat" cmpd="sng">
              <a:solidFill>
                <a:srgbClr val="606060"/>
              </a:solidFill>
              <a:prstDash val="solid"/>
              <a:round/>
              <a:headEnd type="none" w="sm" len="sm"/>
              <a:tailEnd type="none" w="sm" len="sm"/>
            </a:ln>
          </a:insideH>
          <a:insideV>
            <a:ln w="12700" cap="flat" cmpd="sng">
              <a:solidFill>
                <a:srgbClr val="606060"/>
              </a:solidFill>
              <a:prstDash val="solid"/>
              <a:round/>
              <a:headEnd type="none" w="sm" len="sm"/>
              <a:tailEnd type="none" w="sm" len="sm"/>
            </a:ln>
          </a:insideV>
        </a:tcBdr>
        <a:fill>
          <a:solidFill>
            <a:srgbClr val="EBEBEB"/>
          </a:solidFill>
        </a:fill>
      </a:tcStyle>
    </a:lastRow>
    <a:seCell>
      <a:tcTxStyle/>
      <a:tcStyle>
        <a:tcBdr/>
      </a:tcStyle>
    </a:seCell>
    <a:swCell>
      <a:tcTxStyle/>
      <a:tcStyle>
        <a:tcBdr/>
      </a:tcStyle>
    </a:swCell>
    <a:firstRow>
      <a:tcTxStyle b="off" i="off">
        <a:font>
          <a:latin typeface="Helvetica Neue Medium"/>
          <a:ea typeface="Helvetica Neue Medium"/>
          <a:cs typeface="Helvetica Neue Medium"/>
        </a:font>
        <a:srgbClr val="FFFFFF"/>
      </a:tcTxStyle>
      <a:tcStyle>
        <a:tcBdr>
          <a:left>
            <a:ln w="12700" cap="flat" cmpd="sng">
              <a:solidFill>
                <a:srgbClr val="929292"/>
              </a:solidFill>
              <a:prstDash val="solid"/>
              <a:round/>
              <a:headEnd type="none" w="sm" len="sm"/>
              <a:tailEnd type="none" w="sm" len="sm"/>
            </a:ln>
          </a:left>
          <a:right>
            <a:ln w="12700" cap="flat" cmpd="sng">
              <a:solidFill>
                <a:srgbClr val="929292"/>
              </a:solidFill>
              <a:prstDash val="solid"/>
              <a:round/>
              <a:headEnd type="none" w="sm" len="sm"/>
              <a:tailEnd type="none" w="sm" len="sm"/>
            </a:ln>
          </a:right>
          <a:top>
            <a:ln w="12700" cap="flat" cmpd="sng">
              <a:solidFill>
                <a:srgbClr val="606060"/>
              </a:solidFill>
              <a:prstDash val="solid"/>
              <a:round/>
              <a:headEnd type="none" w="sm" len="sm"/>
              <a:tailEnd type="none" w="sm" len="sm"/>
            </a:ln>
          </a:top>
          <a:bottom>
            <a:ln w="12700" cap="flat" cmpd="sng">
              <a:solidFill>
                <a:srgbClr val="606060"/>
              </a:solidFill>
              <a:prstDash val="solid"/>
              <a:round/>
              <a:headEnd type="none" w="sm" len="sm"/>
              <a:tailEnd type="none" w="sm" len="sm"/>
            </a:ln>
          </a:bottom>
          <a:insideH>
            <a:ln w="12700" cap="flat" cmpd="sng">
              <a:solidFill>
                <a:srgbClr val="929292"/>
              </a:solidFill>
              <a:prstDash val="solid"/>
              <a:round/>
              <a:headEnd type="none" w="sm" len="sm"/>
              <a:tailEnd type="none" w="sm" len="sm"/>
            </a:ln>
          </a:insideH>
          <a:insideV>
            <a:ln w="12700" cap="flat" cmpd="sng">
              <a:solidFill>
                <a:srgbClr val="929292"/>
              </a:solidFill>
              <a:prstDash val="solid"/>
              <a:round/>
              <a:headEnd type="none" w="sm" len="sm"/>
              <a:tailEnd type="none" w="sm" len="sm"/>
            </a:ln>
          </a:insideV>
        </a:tcBdr>
        <a:fill>
          <a:solidFill>
            <a:srgbClr val="017101"/>
          </a:solidFill>
        </a:fill>
      </a:tcStyle>
    </a:firstRow>
    <a:neCell>
      <a:tcTxStyle/>
      <a:tcStyle>
        <a:tcBdr/>
      </a:tcStyle>
    </a:neCell>
    <a:nwCell>
      <a:tcTxStyle/>
      <a:tcStyle>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8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customschemas.google.com/relationships/presentationmetadata" Target="metadata"/><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emis Javanshir" userId="59835868965f2672" providerId="LiveId" clId="{3350D922-E56B-40E5-8F43-A6582B2921FC}"/>
    <pc:docChg chg="modSld">
      <pc:chgData name="Artemis Javanshir" userId="59835868965f2672" providerId="LiveId" clId="{3350D922-E56B-40E5-8F43-A6582B2921FC}" dt="2022-11-12T07:17:46.906" v="4" actId="20577"/>
      <pc:docMkLst>
        <pc:docMk/>
      </pc:docMkLst>
      <pc:sldChg chg="modSp mod">
        <pc:chgData name="Artemis Javanshir" userId="59835868965f2672" providerId="LiveId" clId="{3350D922-E56B-40E5-8F43-A6582B2921FC}" dt="2022-11-12T07:17:46.906" v="4" actId="20577"/>
        <pc:sldMkLst>
          <pc:docMk/>
          <pc:sldMk cId="0" sldId="260"/>
        </pc:sldMkLst>
        <pc:spChg chg="mod">
          <ac:chgData name="Artemis Javanshir" userId="59835868965f2672" providerId="LiveId" clId="{3350D922-E56B-40E5-8F43-A6582B2921FC}" dt="2022-11-12T07:17:46.906" v="4" actId="20577"/>
          <ac:spMkLst>
            <pc:docMk/>
            <pc:sldMk cId="0" sldId="260"/>
            <ac:spMk id="92" creationId="{00000000-0000-0000-0000-000000000000}"/>
          </ac:spMkLst>
        </pc:spChg>
      </pc:sldChg>
    </pc:docChg>
  </pc:docChgLst>
  <pc:docChgLst>
    <pc:chgData name="Artemis Javanshir" userId="59835868965f2672" providerId="LiveId" clId="{A6C96A49-B496-4B0F-8039-0305D3CB97C7}"/>
    <pc:docChg chg="modSld">
      <pc:chgData name="Artemis Javanshir" userId="59835868965f2672" providerId="LiveId" clId="{A6C96A49-B496-4B0F-8039-0305D3CB97C7}" dt="2023-12-15T00:46:04.398" v="2" actId="14100"/>
      <pc:docMkLst>
        <pc:docMk/>
      </pc:docMkLst>
      <pc:sldChg chg="addSp modSp mod">
        <pc:chgData name="Artemis Javanshir" userId="59835868965f2672" providerId="LiveId" clId="{A6C96A49-B496-4B0F-8039-0305D3CB97C7}" dt="2023-12-15T00:46:04.398" v="2" actId="14100"/>
        <pc:sldMkLst>
          <pc:docMk/>
          <pc:sldMk cId="0" sldId="256"/>
        </pc:sldMkLst>
        <pc:picChg chg="add mod">
          <ac:chgData name="Artemis Javanshir" userId="59835868965f2672" providerId="LiveId" clId="{A6C96A49-B496-4B0F-8039-0305D3CB97C7}" dt="2023-12-15T00:46:04.398" v="2" actId="14100"/>
          <ac:picMkLst>
            <pc:docMk/>
            <pc:sldMk cId="0" sldId="256"/>
            <ac:picMk id="4" creationId="{CA806E0F-7245-3F48-532F-45F88EB94521}"/>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2-10-19T15:16:21.826" idx="1">
    <p:pos x="6000" y="0"/>
    <p:text>"The First Known Charter of Human Rights" 
Capitalize since it's part of the title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hhy3xks"/>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2-10-19T15:33:14.551" idx="2">
    <p:pos x="293" y="-176"/>
    <p:text>"My Learning Guide"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hhy3xkw"/>
      </p:ext>
    </p:extLst>
  </p:cm>
  <p:cm authorId="0" dt="2022-10-19T15:33:14.551" idx="3">
    <p:pos x="293" y="-176"/>
    <p:text>Title of slide should be capitlized</p:text>
    <p:extLst>
      <p:ext uri="{C676402C-5697-4E1C-873F-D02D1690AC5C}">
        <p15:threadingInfo xmlns:p15="http://schemas.microsoft.com/office/powerpoint/2012/main" timeZoneBias="0">
          <p15:parentCm authorId="0" idx="2"/>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hhy3xlc"/>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2-10-19T15:18:29.334" idx="4">
    <p:pos x="600" y="160"/>
    <p:text>are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hhy3xk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2-10-19T15:19:06.749" idx="7">
    <p:pos x="600" y="160"/>
    <p:text>"What is the Cyrus Cylinder?"</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hhy3xk4"/>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22-10-19T15:22:46.118" idx="10">
    <p:pos x="600" y="160"/>
    <p:text>his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hhy3xlM"/>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22-10-19T15:24:20.476" idx="11">
    <p:pos x="539" y="573"/>
    <p:text>"Cyrus the Great gets A+ in Everything"</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hhy3xlQ"/>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CAD272-6AC0-423E-85C0-EA431594E8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2F315AC-28AA-444D-99BA-DCEFAF11ABFB}">
      <dgm:prSet/>
      <dgm:spPr/>
      <dgm:t>
        <a:bodyPr/>
        <a:lstStyle/>
        <a:p>
          <a:r>
            <a:rPr lang="en-US" b="0" i="0"/>
            <a:t>Babylonians- The liberator</a:t>
          </a:r>
          <a:endParaRPr lang="en-US"/>
        </a:p>
      </dgm:t>
    </dgm:pt>
    <dgm:pt modelId="{55708FE0-9900-424D-A2F8-7A13D8DB54C3}" type="parTrans" cxnId="{253B2A62-369B-4852-90DF-D08F1D742E91}">
      <dgm:prSet/>
      <dgm:spPr/>
      <dgm:t>
        <a:bodyPr/>
        <a:lstStyle/>
        <a:p>
          <a:endParaRPr lang="en-US"/>
        </a:p>
      </dgm:t>
    </dgm:pt>
    <dgm:pt modelId="{568EE796-78F0-4DAD-9CEE-B5F0AE8ADAC3}" type="sibTrans" cxnId="{253B2A62-369B-4852-90DF-D08F1D742E91}">
      <dgm:prSet/>
      <dgm:spPr/>
      <dgm:t>
        <a:bodyPr/>
        <a:lstStyle/>
        <a:p>
          <a:endParaRPr lang="en-US"/>
        </a:p>
      </dgm:t>
    </dgm:pt>
    <dgm:pt modelId="{79BFE771-5327-40DD-9833-2DC8F5539352}">
      <dgm:prSet/>
      <dgm:spPr/>
      <dgm:t>
        <a:bodyPr/>
        <a:lstStyle/>
        <a:p>
          <a:r>
            <a:rPr lang="en-US" b="0" i="0"/>
            <a:t>Bible- Messiah (the anointed one) Isaiah 45</a:t>
          </a:r>
          <a:endParaRPr lang="en-US"/>
        </a:p>
      </dgm:t>
    </dgm:pt>
    <dgm:pt modelId="{F13AFDCC-72FD-47EC-B00A-5D7B379BF7D0}" type="parTrans" cxnId="{3FBA8525-6627-4E5D-B801-065A188749DB}">
      <dgm:prSet/>
      <dgm:spPr/>
      <dgm:t>
        <a:bodyPr/>
        <a:lstStyle/>
        <a:p>
          <a:endParaRPr lang="en-US"/>
        </a:p>
      </dgm:t>
    </dgm:pt>
    <dgm:pt modelId="{CC80A734-47CD-4FEE-94D9-CCA7B3801717}" type="sibTrans" cxnId="{3FBA8525-6627-4E5D-B801-065A188749DB}">
      <dgm:prSet/>
      <dgm:spPr/>
      <dgm:t>
        <a:bodyPr/>
        <a:lstStyle/>
        <a:p>
          <a:endParaRPr lang="en-US"/>
        </a:p>
      </dgm:t>
    </dgm:pt>
    <dgm:pt modelId="{FC87AC4C-3F1C-4425-8B65-307E48118ACF}">
      <dgm:prSet/>
      <dgm:spPr/>
      <dgm:t>
        <a:bodyPr/>
        <a:lstStyle/>
        <a:p>
          <a:r>
            <a:rPr lang="en-US" b="0" i="0"/>
            <a:t>Xenophon- ideal leader</a:t>
          </a:r>
          <a:endParaRPr lang="en-US"/>
        </a:p>
      </dgm:t>
    </dgm:pt>
    <dgm:pt modelId="{4D418ACD-1C7A-43B1-8404-E3A6552E9B8B}" type="parTrans" cxnId="{FD7611EC-C38B-4A7B-B449-0777E58477DD}">
      <dgm:prSet/>
      <dgm:spPr/>
      <dgm:t>
        <a:bodyPr/>
        <a:lstStyle/>
        <a:p>
          <a:endParaRPr lang="en-US"/>
        </a:p>
      </dgm:t>
    </dgm:pt>
    <dgm:pt modelId="{BDC6ECA8-E297-4C85-A89F-E0876D877712}" type="sibTrans" cxnId="{FD7611EC-C38B-4A7B-B449-0777E58477DD}">
      <dgm:prSet/>
      <dgm:spPr/>
      <dgm:t>
        <a:bodyPr/>
        <a:lstStyle/>
        <a:p>
          <a:endParaRPr lang="en-US"/>
        </a:p>
      </dgm:t>
    </dgm:pt>
    <dgm:pt modelId="{4CACADF8-85F8-4471-9102-7134814EB97A}" type="pres">
      <dgm:prSet presAssocID="{D4CAD272-6AC0-423E-85C0-EA431594E853}" presName="linear" presStyleCnt="0">
        <dgm:presLayoutVars>
          <dgm:animLvl val="lvl"/>
          <dgm:resizeHandles val="exact"/>
        </dgm:presLayoutVars>
      </dgm:prSet>
      <dgm:spPr/>
    </dgm:pt>
    <dgm:pt modelId="{6989E9F5-4590-430B-8E8F-DC4BAC91986B}" type="pres">
      <dgm:prSet presAssocID="{52F315AC-28AA-444D-99BA-DCEFAF11ABFB}" presName="parentText" presStyleLbl="node1" presStyleIdx="0" presStyleCnt="3">
        <dgm:presLayoutVars>
          <dgm:chMax val="0"/>
          <dgm:bulletEnabled val="1"/>
        </dgm:presLayoutVars>
      </dgm:prSet>
      <dgm:spPr/>
    </dgm:pt>
    <dgm:pt modelId="{8B320CCA-4504-4B3E-83C1-FC0B56600240}" type="pres">
      <dgm:prSet presAssocID="{568EE796-78F0-4DAD-9CEE-B5F0AE8ADAC3}" presName="spacer" presStyleCnt="0"/>
      <dgm:spPr/>
    </dgm:pt>
    <dgm:pt modelId="{48CEC91F-F157-40EB-B73A-DDB0422841AF}" type="pres">
      <dgm:prSet presAssocID="{79BFE771-5327-40DD-9833-2DC8F5539352}" presName="parentText" presStyleLbl="node1" presStyleIdx="1" presStyleCnt="3">
        <dgm:presLayoutVars>
          <dgm:chMax val="0"/>
          <dgm:bulletEnabled val="1"/>
        </dgm:presLayoutVars>
      </dgm:prSet>
      <dgm:spPr/>
    </dgm:pt>
    <dgm:pt modelId="{D4990929-6AA6-4D85-A6E0-7DD24430716E}" type="pres">
      <dgm:prSet presAssocID="{CC80A734-47CD-4FEE-94D9-CCA7B3801717}" presName="spacer" presStyleCnt="0"/>
      <dgm:spPr/>
    </dgm:pt>
    <dgm:pt modelId="{97FD206A-F954-4E0B-888C-33E43C14152E}" type="pres">
      <dgm:prSet presAssocID="{FC87AC4C-3F1C-4425-8B65-307E48118ACF}" presName="parentText" presStyleLbl="node1" presStyleIdx="2" presStyleCnt="3">
        <dgm:presLayoutVars>
          <dgm:chMax val="0"/>
          <dgm:bulletEnabled val="1"/>
        </dgm:presLayoutVars>
      </dgm:prSet>
      <dgm:spPr/>
    </dgm:pt>
  </dgm:ptLst>
  <dgm:cxnLst>
    <dgm:cxn modelId="{3FBA8525-6627-4E5D-B801-065A188749DB}" srcId="{D4CAD272-6AC0-423E-85C0-EA431594E853}" destId="{79BFE771-5327-40DD-9833-2DC8F5539352}" srcOrd="1" destOrd="0" parTransId="{F13AFDCC-72FD-47EC-B00A-5D7B379BF7D0}" sibTransId="{CC80A734-47CD-4FEE-94D9-CCA7B3801717}"/>
    <dgm:cxn modelId="{02A6F02C-A089-49C2-878D-DC4C14FFF2A1}" type="presOf" srcId="{52F315AC-28AA-444D-99BA-DCEFAF11ABFB}" destId="{6989E9F5-4590-430B-8E8F-DC4BAC91986B}" srcOrd="0" destOrd="0" presId="urn:microsoft.com/office/officeart/2005/8/layout/vList2"/>
    <dgm:cxn modelId="{253B2A62-369B-4852-90DF-D08F1D742E91}" srcId="{D4CAD272-6AC0-423E-85C0-EA431594E853}" destId="{52F315AC-28AA-444D-99BA-DCEFAF11ABFB}" srcOrd="0" destOrd="0" parTransId="{55708FE0-9900-424D-A2F8-7A13D8DB54C3}" sibTransId="{568EE796-78F0-4DAD-9CEE-B5F0AE8ADAC3}"/>
    <dgm:cxn modelId="{DE6ED39B-89A4-4947-9019-E76B27FC046F}" type="presOf" srcId="{FC87AC4C-3F1C-4425-8B65-307E48118ACF}" destId="{97FD206A-F954-4E0B-888C-33E43C14152E}" srcOrd="0" destOrd="0" presId="urn:microsoft.com/office/officeart/2005/8/layout/vList2"/>
    <dgm:cxn modelId="{2477E7A2-A10D-404E-927A-3AB712BA7369}" type="presOf" srcId="{D4CAD272-6AC0-423E-85C0-EA431594E853}" destId="{4CACADF8-85F8-4471-9102-7134814EB97A}" srcOrd="0" destOrd="0" presId="urn:microsoft.com/office/officeart/2005/8/layout/vList2"/>
    <dgm:cxn modelId="{A14343DA-C9AA-4649-952F-4C142AA78CDC}" type="presOf" srcId="{79BFE771-5327-40DD-9833-2DC8F5539352}" destId="{48CEC91F-F157-40EB-B73A-DDB0422841AF}" srcOrd="0" destOrd="0" presId="urn:microsoft.com/office/officeart/2005/8/layout/vList2"/>
    <dgm:cxn modelId="{FD7611EC-C38B-4A7B-B449-0777E58477DD}" srcId="{D4CAD272-6AC0-423E-85C0-EA431594E853}" destId="{FC87AC4C-3F1C-4425-8B65-307E48118ACF}" srcOrd="2" destOrd="0" parTransId="{4D418ACD-1C7A-43B1-8404-E3A6552E9B8B}" sibTransId="{BDC6ECA8-E297-4C85-A89F-E0876D877712}"/>
    <dgm:cxn modelId="{F83629AB-91CC-4DFF-8BA8-83A704EE0F7C}" type="presParOf" srcId="{4CACADF8-85F8-4471-9102-7134814EB97A}" destId="{6989E9F5-4590-430B-8E8F-DC4BAC91986B}" srcOrd="0" destOrd="0" presId="urn:microsoft.com/office/officeart/2005/8/layout/vList2"/>
    <dgm:cxn modelId="{D91EB41F-1293-424D-91A7-1AA05F7241E5}" type="presParOf" srcId="{4CACADF8-85F8-4471-9102-7134814EB97A}" destId="{8B320CCA-4504-4B3E-83C1-FC0B56600240}" srcOrd="1" destOrd="0" presId="urn:microsoft.com/office/officeart/2005/8/layout/vList2"/>
    <dgm:cxn modelId="{769FA5EA-9451-463B-A81F-DDF00DFB0F5F}" type="presParOf" srcId="{4CACADF8-85F8-4471-9102-7134814EB97A}" destId="{48CEC91F-F157-40EB-B73A-DDB0422841AF}" srcOrd="2" destOrd="0" presId="urn:microsoft.com/office/officeart/2005/8/layout/vList2"/>
    <dgm:cxn modelId="{859FBEA3-6789-4DB6-B6E3-DA7DFC3C833C}" type="presParOf" srcId="{4CACADF8-85F8-4471-9102-7134814EB97A}" destId="{D4990929-6AA6-4D85-A6E0-7DD24430716E}" srcOrd="3" destOrd="0" presId="urn:microsoft.com/office/officeart/2005/8/layout/vList2"/>
    <dgm:cxn modelId="{AE882107-6D31-4333-8510-815B844F7CC3}" type="presParOf" srcId="{4CACADF8-85F8-4471-9102-7134814EB97A}" destId="{97FD206A-F954-4E0B-888C-33E43C14152E}"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9E9F5-4590-430B-8E8F-DC4BAC91986B}">
      <dsp:nvSpPr>
        <dsp:cNvPr id="0" name=""/>
        <dsp:cNvSpPr/>
      </dsp:nvSpPr>
      <dsp:spPr>
        <a:xfrm>
          <a:off x="0" y="147340"/>
          <a:ext cx="5836683" cy="1544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a:t>Babylonians- The liberator</a:t>
          </a:r>
          <a:endParaRPr lang="en-US" sz="4000" kern="1200"/>
        </a:p>
      </dsp:txBody>
      <dsp:txXfrm>
        <a:off x="75391" y="222731"/>
        <a:ext cx="5685901" cy="1393618"/>
      </dsp:txXfrm>
    </dsp:sp>
    <dsp:sp modelId="{48CEC91F-F157-40EB-B73A-DDB0422841AF}">
      <dsp:nvSpPr>
        <dsp:cNvPr id="0" name=""/>
        <dsp:cNvSpPr/>
      </dsp:nvSpPr>
      <dsp:spPr>
        <a:xfrm>
          <a:off x="0" y="1806941"/>
          <a:ext cx="5836683" cy="1544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a:t>Bible- Messiah (the anointed one) Isaiah 45</a:t>
          </a:r>
          <a:endParaRPr lang="en-US" sz="4000" kern="1200"/>
        </a:p>
      </dsp:txBody>
      <dsp:txXfrm>
        <a:off x="75391" y="1882332"/>
        <a:ext cx="5685901" cy="1393618"/>
      </dsp:txXfrm>
    </dsp:sp>
    <dsp:sp modelId="{97FD206A-F954-4E0B-888C-33E43C14152E}">
      <dsp:nvSpPr>
        <dsp:cNvPr id="0" name=""/>
        <dsp:cNvSpPr/>
      </dsp:nvSpPr>
      <dsp:spPr>
        <a:xfrm>
          <a:off x="0" y="3466541"/>
          <a:ext cx="5836683" cy="1544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a:t>Xenophon- ideal leader</a:t>
          </a:r>
          <a:endParaRPr lang="en-US" sz="4000" kern="1200"/>
        </a:p>
      </dsp:txBody>
      <dsp:txXfrm>
        <a:off x="75391" y="3541932"/>
        <a:ext cx="5685901" cy="13936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 name="Google Shape;89;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1270000" y="1638300"/>
            <a:ext cx="10464800" cy="33020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17"/>
          <p:cNvSpPr txBox="1">
            <a:spLocks noGrp="1"/>
          </p:cNvSpPr>
          <p:nvPr>
            <p:ph type="body" idx="1"/>
          </p:nvPr>
        </p:nvSpPr>
        <p:spPr>
          <a:xfrm>
            <a:off x="1270000" y="5041900"/>
            <a:ext cx="10464800" cy="11303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3700"/>
              <a:buFont typeface="Helvetica Neue"/>
              <a:buNone/>
              <a:defRPr sz="3700"/>
            </a:lvl1pPr>
            <a:lvl2pPr marL="914400" lvl="1" indent="-228600" algn="ctr">
              <a:lnSpc>
                <a:spcPct val="100000"/>
              </a:lnSpc>
              <a:spcBef>
                <a:spcPts val="0"/>
              </a:spcBef>
              <a:spcAft>
                <a:spcPts val="0"/>
              </a:spcAft>
              <a:buClr>
                <a:srgbClr val="000000"/>
              </a:buClr>
              <a:buSzPts val="3700"/>
              <a:buFont typeface="Helvetica Neue"/>
              <a:buNone/>
              <a:defRPr sz="3700"/>
            </a:lvl2pPr>
            <a:lvl3pPr marL="1371600" lvl="2" indent="-228600" algn="ctr">
              <a:lnSpc>
                <a:spcPct val="100000"/>
              </a:lnSpc>
              <a:spcBef>
                <a:spcPts val="0"/>
              </a:spcBef>
              <a:spcAft>
                <a:spcPts val="0"/>
              </a:spcAft>
              <a:buClr>
                <a:srgbClr val="000000"/>
              </a:buClr>
              <a:buSzPts val="3700"/>
              <a:buFont typeface="Helvetica Neue"/>
              <a:buNone/>
              <a:defRPr sz="3700"/>
            </a:lvl3pPr>
            <a:lvl4pPr marL="1828800" lvl="3" indent="-228600" algn="ctr">
              <a:lnSpc>
                <a:spcPct val="100000"/>
              </a:lnSpc>
              <a:spcBef>
                <a:spcPts val="0"/>
              </a:spcBef>
              <a:spcAft>
                <a:spcPts val="0"/>
              </a:spcAft>
              <a:buClr>
                <a:srgbClr val="000000"/>
              </a:buClr>
              <a:buSzPts val="3700"/>
              <a:buFont typeface="Helvetica Neue"/>
              <a:buNone/>
              <a:defRPr sz="3700"/>
            </a:lvl4pPr>
            <a:lvl5pPr marL="2286000" lvl="4" indent="-228600" algn="ctr">
              <a:lnSpc>
                <a:spcPct val="100000"/>
              </a:lnSpc>
              <a:spcBef>
                <a:spcPts val="0"/>
              </a:spcBef>
              <a:spcAft>
                <a:spcPts val="0"/>
              </a:spcAft>
              <a:buClr>
                <a:srgbClr val="000000"/>
              </a:buClr>
              <a:buSzPts val="3700"/>
              <a:buFont typeface="Helvetica Neue"/>
              <a:buNone/>
              <a:defRPr sz="3700"/>
            </a:lvl5pPr>
            <a:lvl6pPr marL="2743200" lvl="5" indent="-394335" algn="l">
              <a:lnSpc>
                <a:spcPct val="100000"/>
              </a:lnSpc>
              <a:spcBef>
                <a:spcPts val="4200"/>
              </a:spcBef>
              <a:spcAft>
                <a:spcPts val="0"/>
              </a:spcAft>
              <a:buClr>
                <a:srgbClr val="000000"/>
              </a:buClr>
              <a:buSzPts val="2610"/>
              <a:buChar char="•"/>
              <a:defRPr/>
            </a:lvl6pPr>
            <a:lvl7pPr marL="3200400" lvl="6" indent="-394335" algn="l">
              <a:lnSpc>
                <a:spcPct val="100000"/>
              </a:lnSpc>
              <a:spcBef>
                <a:spcPts val="4200"/>
              </a:spcBef>
              <a:spcAft>
                <a:spcPts val="0"/>
              </a:spcAft>
              <a:buClr>
                <a:srgbClr val="000000"/>
              </a:buClr>
              <a:buSzPts val="2610"/>
              <a:buChar char="•"/>
              <a:defRPr/>
            </a:lvl7pPr>
            <a:lvl8pPr marL="3657600" lvl="7" indent="-394334" algn="l">
              <a:lnSpc>
                <a:spcPct val="100000"/>
              </a:lnSpc>
              <a:spcBef>
                <a:spcPts val="4200"/>
              </a:spcBef>
              <a:spcAft>
                <a:spcPts val="0"/>
              </a:spcAft>
              <a:buClr>
                <a:srgbClr val="000000"/>
              </a:buClr>
              <a:buSzPts val="2610"/>
              <a:buChar char="•"/>
              <a:defRPr/>
            </a:lvl8pPr>
            <a:lvl9pPr marL="4114800" lvl="8" indent="-394334" algn="l">
              <a:lnSpc>
                <a:spcPct val="100000"/>
              </a:lnSpc>
              <a:spcBef>
                <a:spcPts val="4200"/>
              </a:spcBef>
              <a:spcAft>
                <a:spcPts val="0"/>
              </a:spcAft>
              <a:buClr>
                <a:srgbClr val="000000"/>
              </a:buClr>
              <a:buSzPts val="2610"/>
              <a:buChar char="•"/>
              <a:defRPr/>
            </a:lvl9pPr>
          </a:lstStyle>
          <a:p>
            <a:endParaRPr/>
          </a:p>
        </p:txBody>
      </p:sp>
      <p:sp>
        <p:nvSpPr>
          <p:cNvPr id="12" name="Google Shape;12;p17"/>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600" b="0" i="0" u="none" strike="noStrike" cap="none">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26"/>
          <p:cNvSpPr txBox="1">
            <a:spLocks noGrp="1"/>
          </p:cNvSpPr>
          <p:nvPr>
            <p:ph type="body" idx="1"/>
          </p:nvPr>
        </p:nvSpPr>
        <p:spPr>
          <a:xfrm>
            <a:off x="1270000" y="6362700"/>
            <a:ext cx="10464800" cy="461366"/>
          </a:xfrm>
          <a:prstGeom prst="rect">
            <a:avLst/>
          </a:prstGeom>
          <a:noFill/>
          <a:ln>
            <a:noFill/>
          </a:ln>
        </p:spPr>
        <p:txBody>
          <a:bodyPr spcFirstLastPara="1" wrap="square" lIns="50800" tIns="50800" rIns="50800" bIns="50800" anchor="t" anchorCtr="0">
            <a:spAutoFit/>
          </a:bodyPr>
          <a:lstStyle>
            <a:lvl1pPr marL="457200" lvl="0" indent="-228600" algn="ctr">
              <a:lnSpc>
                <a:spcPct val="100000"/>
              </a:lnSpc>
              <a:spcBef>
                <a:spcPts val="0"/>
              </a:spcBef>
              <a:spcAft>
                <a:spcPts val="0"/>
              </a:spcAft>
              <a:buClr>
                <a:srgbClr val="000000"/>
              </a:buClr>
              <a:buSzPts val="2400"/>
              <a:buFont typeface="Helvetica Neue"/>
              <a:buNone/>
              <a:defRPr sz="2400" i="1"/>
            </a:lvl1pPr>
            <a:lvl2pPr marL="914400" lvl="1" indent="-394335" algn="l">
              <a:lnSpc>
                <a:spcPct val="100000"/>
              </a:lnSpc>
              <a:spcBef>
                <a:spcPts val="4200"/>
              </a:spcBef>
              <a:spcAft>
                <a:spcPts val="0"/>
              </a:spcAft>
              <a:buClr>
                <a:srgbClr val="000000"/>
              </a:buClr>
              <a:buSzPts val="2610"/>
              <a:buChar char="•"/>
              <a:defRPr/>
            </a:lvl2pPr>
            <a:lvl3pPr marL="1371600" lvl="2" indent="-394335" algn="l">
              <a:lnSpc>
                <a:spcPct val="100000"/>
              </a:lnSpc>
              <a:spcBef>
                <a:spcPts val="4200"/>
              </a:spcBef>
              <a:spcAft>
                <a:spcPts val="0"/>
              </a:spcAft>
              <a:buClr>
                <a:srgbClr val="000000"/>
              </a:buClr>
              <a:buSzPts val="2610"/>
              <a:buChar char="•"/>
              <a:defRPr/>
            </a:lvl3pPr>
            <a:lvl4pPr marL="1828800" lvl="3" indent="-394335" algn="l">
              <a:lnSpc>
                <a:spcPct val="100000"/>
              </a:lnSpc>
              <a:spcBef>
                <a:spcPts val="4200"/>
              </a:spcBef>
              <a:spcAft>
                <a:spcPts val="0"/>
              </a:spcAft>
              <a:buClr>
                <a:srgbClr val="000000"/>
              </a:buClr>
              <a:buSzPts val="2610"/>
              <a:buChar char="•"/>
              <a:defRPr/>
            </a:lvl4pPr>
            <a:lvl5pPr marL="2286000" lvl="4" indent="-394335" algn="l">
              <a:lnSpc>
                <a:spcPct val="100000"/>
              </a:lnSpc>
              <a:spcBef>
                <a:spcPts val="4200"/>
              </a:spcBef>
              <a:spcAft>
                <a:spcPts val="0"/>
              </a:spcAft>
              <a:buClr>
                <a:srgbClr val="000000"/>
              </a:buClr>
              <a:buSzPts val="2610"/>
              <a:buChar char="•"/>
              <a:defRPr/>
            </a:lvl5pPr>
            <a:lvl6pPr marL="2743200" lvl="5" indent="-394335" algn="l">
              <a:lnSpc>
                <a:spcPct val="100000"/>
              </a:lnSpc>
              <a:spcBef>
                <a:spcPts val="4200"/>
              </a:spcBef>
              <a:spcAft>
                <a:spcPts val="0"/>
              </a:spcAft>
              <a:buClr>
                <a:srgbClr val="000000"/>
              </a:buClr>
              <a:buSzPts val="2610"/>
              <a:buChar char="•"/>
              <a:defRPr/>
            </a:lvl6pPr>
            <a:lvl7pPr marL="3200400" lvl="6" indent="-394335" algn="l">
              <a:lnSpc>
                <a:spcPct val="100000"/>
              </a:lnSpc>
              <a:spcBef>
                <a:spcPts val="4200"/>
              </a:spcBef>
              <a:spcAft>
                <a:spcPts val="0"/>
              </a:spcAft>
              <a:buClr>
                <a:srgbClr val="000000"/>
              </a:buClr>
              <a:buSzPts val="2610"/>
              <a:buChar char="•"/>
              <a:defRPr/>
            </a:lvl7pPr>
            <a:lvl8pPr marL="3657600" lvl="7" indent="-394334" algn="l">
              <a:lnSpc>
                <a:spcPct val="100000"/>
              </a:lnSpc>
              <a:spcBef>
                <a:spcPts val="4200"/>
              </a:spcBef>
              <a:spcAft>
                <a:spcPts val="0"/>
              </a:spcAft>
              <a:buClr>
                <a:srgbClr val="000000"/>
              </a:buClr>
              <a:buSzPts val="2610"/>
              <a:buChar char="•"/>
              <a:defRPr/>
            </a:lvl8pPr>
            <a:lvl9pPr marL="4114800" lvl="8" indent="-394334" algn="l">
              <a:lnSpc>
                <a:spcPct val="100000"/>
              </a:lnSpc>
              <a:spcBef>
                <a:spcPts val="4200"/>
              </a:spcBef>
              <a:spcAft>
                <a:spcPts val="0"/>
              </a:spcAft>
              <a:buClr>
                <a:srgbClr val="000000"/>
              </a:buClr>
              <a:buSzPts val="2610"/>
              <a:buChar char="•"/>
              <a:defRPr/>
            </a:lvl9pPr>
          </a:lstStyle>
          <a:p>
            <a:endParaRPr/>
          </a:p>
        </p:txBody>
      </p:sp>
      <p:sp>
        <p:nvSpPr>
          <p:cNvPr id="48" name="Google Shape;48;p26"/>
          <p:cNvSpPr txBox="1">
            <a:spLocks noGrp="1"/>
          </p:cNvSpPr>
          <p:nvPr>
            <p:ph type="body" idx="2"/>
          </p:nvPr>
        </p:nvSpPr>
        <p:spPr>
          <a:xfrm>
            <a:off x="1270000" y="4267112"/>
            <a:ext cx="10464800" cy="609776"/>
          </a:xfrm>
          <a:prstGeom prst="rect">
            <a:avLst/>
          </a:prstGeom>
          <a:noFill/>
          <a:ln>
            <a:noFill/>
          </a:ln>
        </p:spPr>
        <p:txBody>
          <a:bodyPr spcFirstLastPara="1" wrap="square" lIns="50800" tIns="50800" rIns="50800" bIns="50800" anchor="ctr" anchorCtr="0">
            <a:spAutoFit/>
          </a:bodyPr>
          <a:lstStyle>
            <a:lvl1pPr marL="457200" lvl="0" indent="-228600" algn="ctr">
              <a:lnSpc>
                <a:spcPct val="100000"/>
              </a:lnSpc>
              <a:spcBef>
                <a:spcPts val="0"/>
              </a:spcBef>
              <a:spcAft>
                <a:spcPts val="0"/>
              </a:spcAft>
              <a:buClr>
                <a:srgbClr val="000000"/>
              </a:buClr>
              <a:buSzPts val="3400"/>
              <a:buFont typeface="Helvetica Neue"/>
              <a:buNone/>
              <a:defRPr sz="3400">
                <a:latin typeface="Helvetica Neue"/>
                <a:ea typeface="Helvetica Neue"/>
                <a:cs typeface="Helvetica Neue"/>
                <a:sym typeface="Helvetica Neue"/>
              </a:defRPr>
            </a:lvl1pPr>
            <a:lvl2pPr marL="914400" lvl="1" indent="-394335" algn="l">
              <a:lnSpc>
                <a:spcPct val="100000"/>
              </a:lnSpc>
              <a:spcBef>
                <a:spcPts val="4200"/>
              </a:spcBef>
              <a:spcAft>
                <a:spcPts val="0"/>
              </a:spcAft>
              <a:buClr>
                <a:srgbClr val="000000"/>
              </a:buClr>
              <a:buSzPts val="2610"/>
              <a:buChar char="•"/>
              <a:defRPr/>
            </a:lvl2pPr>
            <a:lvl3pPr marL="1371600" lvl="2" indent="-394335" algn="l">
              <a:lnSpc>
                <a:spcPct val="100000"/>
              </a:lnSpc>
              <a:spcBef>
                <a:spcPts val="4200"/>
              </a:spcBef>
              <a:spcAft>
                <a:spcPts val="0"/>
              </a:spcAft>
              <a:buClr>
                <a:srgbClr val="000000"/>
              </a:buClr>
              <a:buSzPts val="2610"/>
              <a:buChar char="•"/>
              <a:defRPr/>
            </a:lvl3pPr>
            <a:lvl4pPr marL="1828800" lvl="3" indent="-394335" algn="l">
              <a:lnSpc>
                <a:spcPct val="100000"/>
              </a:lnSpc>
              <a:spcBef>
                <a:spcPts val="4200"/>
              </a:spcBef>
              <a:spcAft>
                <a:spcPts val="0"/>
              </a:spcAft>
              <a:buClr>
                <a:srgbClr val="000000"/>
              </a:buClr>
              <a:buSzPts val="2610"/>
              <a:buChar char="•"/>
              <a:defRPr/>
            </a:lvl4pPr>
            <a:lvl5pPr marL="2286000" lvl="4" indent="-394335" algn="l">
              <a:lnSpc>
                <a:spcPct val="100000"/>
              </a:lnSpc>
              <a:spcBef>
                <a:spcPts val="4200"/>
              </a:spcBef>
              <a:spcAft>
                <a:spcPts val="0"/>
              </a:spcAft>
              <a:buClr>
                <a:srgbClr val="000000"/>
              </a:buClr>
              <a:buSzPts val="2610"/>
              <a:buChar char="•"/>
              <a:defRPr/>
            </a:lvl5pPr>
            <a:lvl6pPr marL="2743200" lvl="5" indent="-394335" algn="l">
              <a:lnSpc>
                <a:spcPct val="100000"/>
              </a:lnSpc>
              <a:spcBef>
                <a:spcPts val="4200"/>
              </a:spcBef>
              <a:spcAft>
                <a:spcPts val="0"/>
              </a:spcAft>
              <a:buClr>
                <a:srgbClr val="000000"/>
              </a:buClr>
              <a:buSzPts val="2610"/>
              <a:buChar char="•"/>
              <a:defRPr/>
            </a:lvl6pPr>
            <a:lvl7pPr marL="3200400" lvl="6" indent="-394335" algn="l">
              <a:lnSpc>
                <a:spcPct val="100000"/>
              </a:lnSpc>
              <a:spcBef>
                <a:spcPts val="4200"/>
              </a:spcBef>
              <a:spcAft>
                <a:spcPts val="0"/>
              </a:spcAft>
              <a:buClr>
                <a:srgbClr val="000000"/>
              </a:buClr>
              <a:buSzPts val="2610"/>
              <a:buChar char="•"/>
              <a:defRPr/>
            </a:lvl7pPr>
            <a:lvl8pPr marL="3657600" lvl="7" indent="-394334" algn="l">
              <a:lnSpc>
                <a:spcPct val="100000"/>
              </a:lnSpc>
              <a:spcBef>
                <a:spcPts val="4200"/>
              </a:spcBef>
              <a:spcAft>
                <a:spcPts val="0"/>
              </a:spcAft>
              <a:buClr>
                <a:srgbClr val="000000"/>
              </a:buClr>
              <a:buSzPts val="2610"/>
              <a:buChar char="•"/>
              <a:defRPr/>
            </a:lvl8pPr>
            <a:lvl9pPr marL="4114800" lvl="8" indent="-394334" algn="l">
              <a:lnSpc>
                <a:spcPct val="100000"/>
              </a:lnSpc>
              <a:spcBef>
                <a:spcPts val="4200"/>
              </a:spcBef>
              <a:spcAft>
                <a:spcPts val="0"/>
              </a:spcAft>
              <a:buClr>
                <a:srgbClr val="000000"/>
              </a:buClr>
              <a:buSzPts val="2610"/>
              <a:buChar char="•"/>
              <a:defRPr/>
            </a:lvl9pPr>
          </a:lstStyle>
          <a:p>
            <a:endParaRPr/>
          </a:p>
        </p:txBody>
      </p:sp>
      <p:sp>
        <p:nvSpPr>
          <p:cNvPr id="49" name="Google Shape;49;p26"/>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0"/>
        <p:cNvGrpSpPr/>
        <p:nvPr/>
      </p:nvGrpSpPr>
      <p:grpSpPr>
        <a:xfrm>
          <a:off x="0" y="0"/>
          <a:ext cx="0" cy="0"/>
          <a:chOff x="0" y="0"/>
          <a:chExt cx="0" cy="0"/>
        </a:xfrm>
      </p:grpSpPr>
      <p:sp>
        <p:nvSpPr>
          <p:cNvPr id="51" name="Google Shape;51;p27"/>
          <p:cNvSpPr>
            <a:spLocks noGrp="1"/>
          </p:cNvSpPr>
          <p:nvPr>
            <p:ph type="pic" idx="2"/>
          </p:nvPr>
        </p:nvSpPr>
        <p:spPr>
          <a:xfrm>
            <a:off x="-949853" y="0"/>
            <a:ext cx="14904506" cy="9944100"/>
          </a:xfrm>
          <a:prstGeom prst="rect">
            <a:avLst/>
          </a:prstGeom>
          <a:noFill/>
          <a:ln>
            <a:noFill/>
          </a:ln>
        </p:spPr>
      </p:sp>
      <p:sp>
        <p:nvSpPr>
          <p:cNvPr id="52" name="Google Shape;52;p27"/>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3"/>
        <p:cNvGrpSpPr/>
        <p:nvPr/>
      </p:nvGrpSpPr>
      <p:grpSpPr>
        <a:xfrm>
          <a:off x="0" y="0"/>
          <a:ext cx="0" cy="0"/>
          <a:chOff x="0" y="0"/>
          <a:chExt cx="0" cy="0"/>
        </a:xfrm>
      </p:grpSpPr>
      <p:sp>
        <p:nvSpPr>
          <p:cNvPr id="54" name="Google Shape;54;p28"/>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Bullets">
  <p:cSld name="Title &amp; Bullets 2">
    <p:spTree>
      <p:nvGrpSpPr>
        <p:cNvPr id="1" name="Shape 55"/>
        <p:cNvGrpSpPr/>
        <p:nvPr/>
      </p:nvGrpSpPr>
      <p:grpSpPr>
        <a:xfrm>
          <a:off x="0" y="0"/>
          <a:ext cx="0" cy="0"/>
          <a:chOff x="0" y="0"/>
          <a:chExt cx="0" cy="0"/>
        </a:xfrm>
      </p:grpSpPr>
      <p:sp>
        <p:nvSpPr>
          <p:cNvPr id="56" name="Google Shape;56;p29"/>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7" name="Google Shape;57;p29"/>
          <p:cNvSpPr txBox="1">
            <a:spLocks noGrp="1"/>
          </p:cNvSpPr>
          <p:nvPr>
            <p:ph type="body" idx="1"/>
          </p:nvPr>
        </p:nvSpPr>
        <p:spPr>
          <a:xfrm>
            <a:off x="952500" y="2590800"/>
            <a:ext cx="11099800" cy="6286500"/>
          </a:xfrm>
          <a:prstGeom prst="rect">
            <a:avLst/>
          </a:prstGeom>
          <a:noFill/>
          <a:ln>
            <a:noFill/>
          </a:ln>
        </p:spPr>
        <p:txBody>
          <a:bodyPr spcFirstLastPara="1" wrap="square" lIns="50800" tIns="50800" rIns="50800" bIns="50800" anchor="ctr" anchorCtr="0">
            <a:normAutofit/>
          </a:bodyPr>
          <a:lstStyle>
            <a:lvl1pPr marL="457200" lvl="0" indent="-394335" algn="l">
              <a:lnSpc>
                <a:spcPct val="100000"/>
              </a:lnSpc>
              <a:spcBef>
                <a:spcPts val="4200"/>
              </a:spcBef>
              <a:spcAft>
                <a:spcPts val="0"/>
              </a:spcAft>
              <a:buClr>
                <a:srgbClr val="000000"/>
              </a:buClr>
              <a:buSzPts val="2610"/>
              <a:buChar char="•"/>
              <a:defRPr/>
            </a:lvl1pPr>
            <a:lvl2pPr marL="914400" lvl="1" indent="-394335" algn="l">
              <a:lnSpc>
                <a:spcPct val="100000"/>
              </a:lnSpc>
              <a:spcBef>
                <a:spcPts val="4200"/>
              </a:spcBef>
              <a:spcAft>
                <a:spcPts val="0"/>
              </a:spcAft>
              <a:buClr>
                <a:srgbClr val="000000"/>
              </a:buClr>
              <a:buSzPts val="2610"/>
              <a:buChar char="•"/>
              <a:defRPr/>
            </a:lvl2pPr>
            <a:lvl3pPr marL="1371600" lvl="2" indent="-394335" algn="l">
              <a:lnSpc>
                <a:spcPct val="100000"/>
              </a:lnSpc>
              <a:spcBef>
                <a:spcPts val="4200"/>
              </a:spcBef>
              <a:spcAft>
                <a:spcPts val="0"/>
              </a:spcAft>
              <a:buClr>
                <a:srgbClr val="000000"/>
              </a:buClr>
              <a:buSzPts val="2610"/>
              <a:buChar char="•"/>
              <a:defRPr/>
            </a:lvl3pPr>
            <a:lvl4pPr marL="1828800" lvl="3" indent="-394335" algn="l">
              <a:lnSpc>
                <a:spcPct val="100000"/>
              </a:lnSpc>
              <a:spcBef>
                <a:spcPts val="4200"/>
              </a:spcBef>
              <a:spcAft>
                <a:spcPts val="0"/>
              </a:spcAft>
              <a:buClr>
                <a:srgbClr val="000000"/>
              </a:buClr>
              <a:buSzPts val="2610"/>
              <a:buChar char="•"/>
              <a:defRPr/>
            </a:lvl4pPr>
            <a:lvl5pPr marL="2286000" lvl="4" indent="-394335" algn="l">
              <a:lnSpc>
                <a:spcPct val="100000"/>
              </a:lnSpc>
              <a:spcBef>
                <a:spcPts val="4200"/>
              </a:spcBef>
              <a:spcAft>
                <a:spcPts val="0"/>
              </a:spcAft>
              <a:buClr>
                <a:srgbClr val="000000"/>
              </a:buClr>
              <a:buSzPts val="2610"/>
              <a:buChar char="•"/>
              <a:defRPr/>
            </a:lvl5pPr>
            <a:lvl6pPr marL="2743200" lvl="5" indent="-394335" algn="l">
              <a:lnSpc>
                <a:spcPct val="100000"/>
              </a:lnSpc>
              <a:spcBef>
                <a:spcPts val="4200"/>
              </a:spcBef>
              <a:spcAft>
                <a:spcPts val="0"/>
              </a:spcAft>
              <a:buClr>
                <a:srgbClr val="000000"/>
              </a:buClr>
              <a:buSzPts val="2610"/>
              <a:buChar char="•"/>
              <a:defRPr/>
            </a:lvl6pPr>
            <a:lvl7pPr marL="3200400" lvl="6" indent="-394335" algn="l">
              <a:lnSpc>
                <a:spcPct val="100000"/>
              </a:lnSpc>
              <a:spcBef>
                <a:spcPts val="4200"/>
              </a:spcBef>
              <a:spcAft>
                <a:spcPts val="0"/>
              </a:spcAft>
              <a:buClr>
                <a:srgbClr val="000000"/>
              </a:buClr>
              <a:buSzPts val="2610"/>
              <a:buChar char="•"/>
              <a:defRPr/>
            </a:lvl7pPr>
            <a:lvl8pPr marL="3657600" lvl="7" indent="-394334" algn="l">
              <a:lnSpc>
                <a:spcPct val="100000"/>
              </a:lnSpc>
              <a:spcBef>
                <a:spcPts val="4200"/>
              </a:spcBef>
              <a:spcAft>
                <a:spcPts val="0"/>
              </a:spcAft>
              <a:buClr>
                <a:srgbClr val="000000"/>
              </a:buClr>
              <a:buSzPts val="2610"/>
              <a:buChar char="•"/>
              <a:defRPr/>
            </a:lvl8pPr>
            <a:lvl9pPr marL="4114800" lvl="8" indent="-394334" algn="l">
              <a:lnSpc>
                <a:spcPct val="100000"/>
              </a:lnSpc>
              <a:spcBef>
                <a:spcPts val="4200"/>
              </a:spcBef>
              <a:spcAft>
                <a:spcPts val="0"/>
              </a:spcAft>
              <a:buClr>
                <a:srgbClr val="000000"/>
              </a:buClr>
              <a:buSzPts val="2610"/>
              <a:buChar char="•"/>
              <a:defRPr/>
            </a:lvl9pPr>
          </a:lstStyle>
          <a:p>
            <a:endParaRPr/>
          </a:p>
        </p:txBody>
      </p:sp>
      <p:sp>
        <p:nvSpPr>
          <p:cNvPr id="58" name="Google Shape;58;p29"/>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op" type="tx">
  <p:cSld name="TITLE_AND_BODY">
    <p:spTree>
      <p:nvGrpSpPr>
        <p:cNvPr id="1" name="Shape 13"/>
        <p:cNvGrpSpPr/>
        <p:nvPr/>
      </p:nvGrpSpPr>
      <p:grpSpPr>
        <a:xfrm>
          <a:off x="0" y="0"/>
          <a:ext cx="0" cy="0"/>
          <a:chOff x="0" y="0"/>
          <a:chExt cx="0" cy="0"/>
        </a:xfrm>
      </p:grpSpPr>
      <p:sp>
        <p:nvSpPr>
          <p:cNvPr id="14" name="Google Shape;14;p18"/>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5" name="Google Shape;15;p18"/>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16"/>
        <p:cNvGrpSpPr/>
        <p:nvPr/>
      </p:nvGrpSpPr>
      <p:grpSpPr>
        <a:xfrm>
          <a:off x="0" y="0"/>
          <a:ext cx="0" cy="0"/>
          <a:chOff x="0" y="0"/>
          <a:chExt cx="0" cy="0"/>
        </a:xfrm>
      </p:grpSpPr>
      <p:sp>
        <p:nvSpPr>
          <p:cNvPr id="17" name="Google Shape;17;p19"/>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8" name="Google Shape;18;p19"/>
          <p:cNvSpPr txBox="1">
            <a:spLocks noGrp="1"/>
          </p:cNvSpPr>
          <p:nvPr>
            <p:ph type="body" idx="1"/>
          </p:nvPr>
        </p:nvSpPr>
        <p:spPr>
          <a:xfrm>
            <a:off x="952500" y="2590800"/>
            <a:ext cx="11099800" cy="6286500"/>
          </a:xfrm>
          <a:prstGeom prst="rect">
            <a:avLst/>
          </a:prstGeom>
          <a:noFill/>
          <a:ln>
            <a:noFill/>
          </a:ln>
        </p:spPr>
        <p:txBody>
          <a:bodyPr spcFirstLastPara="1" wrap="square" lIns="50800" tIns="50800" rIns="50800" bIns="50800" anchor="ctr" anchorCtr="0">
            <a:normAutofit/>
          </a:bodyPr>
          <a:lstStyle>
            <a:lvl1pPr marL="457200" lvl="0" indent="-394335" algn="l">
              <a:lnSpc>
                <a:spcPct val="100000"/>
              </a:lnSpc>
              <a:spcBef>
                <a:spcPts val="4200"/>
              </a:spcBef>
              <a:spcAft>
                <a:spcPts val="0"/>
              </a:spcAft>
              <a:buClr>
                <a:srgbClr val="000000"/>
              </a:buClr>
              <a:buSzPts val="2610"/>
              <a:buChar char="•"/>
              <a:defRPr/>
            </a:lvl1pPr>
            <a:lvl2pPr marL="914400" lvl="1" indent="-394335" algn="l">
              <a:lnSpc>
                <a:spcPct val="100000"/>
              </a:lnSpc>
              <a:spcBef>
                <a:spcPts val="4200"/>
              </a:spcBef>
              <a:spcAft>
                <a:spcPts val="0"/>
              </a:spcAft>
              <a:buClr>
                <a:srgbClr val="000000"/>
              </a:buClr>
              <a:buSzPts val="2610"/>
              <a:buChar char="•"/>
              <a:defRPr/>
            </a:lvl2pPr>
            <a:lvl3pPr marL="1371600" lvl="2" indent="-394335" algn="l">
              <a:lnSpc>
                <a:spcPct val="100000"/>
              </a:lnSpc>
              <a:spcBef>
                <a:spcPts val="4200"/>
              </a:spcBef>
              <a:spcAft>
                <a:spcPts val="0"/>
              </a:spcAft>
              <a:buClr>
                <a:srgbClr val="000000"/>
              </a:buClr>
              <a:buSzPts val="2610"/>
              <a:buChar char="•"/>
              <a:defRPr/>
            </a:lvl3pPr>
            <a:lvl4pPr marL="1828800" lvl="3" indent="-394335" algn="l">
              <a:lnSpc>
                <a:spcPct val="100000"/>
              </a:lnSpc>
              <a:spcBef>
                <a:spcPts val="4200"/>
              </a:spcBef>
              <a:spcAft>
                <a:spcPts val="0"/>
              </a:spcAft>
              <a:buClr>
                <a:srgbClr val="000000"/>
              </a:buClr>
              <a:buSzPts val="2610"/>
              <a:buChar char="•"/>
              <a:defRPr/>
            </a:lvl4pPr>
            <a:lvl5pPr marL="2286000" lvl="4" indent="-394335" algn="l">
              <a:lnSpc>
                <a:spcPct val="100000"/>
              </a:lnSpc>
              <a:spcBef>
                <a:spcPts val="4200"/>
              </a:spcBef>
              <a:spcAft>
                <a:spcPts val="0"/>
              </a:spcAft>
              <a:buClr>
                <a:srgbClr val="000000"/>
              </a:buClr>
              <a:buSzPts val="2610"/>
              <a:buChar char="•"/>
              <a:defRPr/>
            </a:lvl5pPr>
            <a:lvl6pPr marL="2743200" lvl="5" indent="-394335" algn="l">
              <a:lnSpc>
                <a:spcPct val="100000"/>
              </a:lnSpc>
              <a:spcBef>
                <a:spcPts val="4200"/>
              </a:spcBef>
              <a:spcAft>
                <a:spcPts val="0"/>
              </a:spcAft>
              <a:buClr>
                <a:srgbClr val="000000"/>
              </a:buClr>
              <a:buSzPts val="2610"/>
              <a:buChar char="•"/>
              <a:defRPr/>
            </a:lvl6pPr>
            <a:lvl7pPr marL="3200400" lvl="6" indent="-394335" algn="l">
              <a:lnSpc>
                <a:spcPct val="100000"/>
              </a:lnSpc>
              <a:spcBef>
                <a:spcPts val="4200"/>
              </a:spcBef>
              <a:spcAft>
                <a:spcPts val="0"/>
              </a:spcAft>
              <a:buClr>
                <a:srgbClr val="000000"/>
              </a:buClr>
              <a:buSzPts val="2610"/>
              <a:buChar char="•"/>
              <a:defRPr/>
            </a:lvl7pPr>
            <a:lvl8pPr marL="3657600" lvl="7" indent="-394334" algn="l">
              <a:lnSpc>
                <a:spcPct val="100000"/>
              </a:lnSpc>
              <a:spcBef>
                <a:spcPts val="4200"/>
              </a:spcBef>
              <a:spcAft>
                <a:spcPts val="0"/>
              </a:spcAft>
              <a:buClr>
                <a:srgbClr val="000000"/>
              </a:buClr>
              <a:buSzPts val="2610"/>
              <a:buChar char="•"/>
              <a:defRPr/>
            </a:lvl8pPr>
            <a:lvl9pPr marL="4114800" lvl="8" indent="-394334" algn="l">
              <a:lnSpc>
                <a:spcPct val="100000"/>
              </a:lnSpc>
              <a:spcBef>
                <a:spcPts val="4200"/>
              </a:spcBef>
              <a:spcAft>
                <a:spcPts val="0"/>
              </a:spcAft>
              <a:buClr>
                <a:srgbClr val="000000"/>
              </a:buClr>
              <a:buSzPts val="2610"/>
              <a:buChar char="•"/>
              <a:defRPr/>
            </a:lvl9pPr>
          </a:lstStyle>
          <a:p>
            <a:endParaRPr/>
          </a:p>
        </p:txBody>
      </p:sp>
      <p:sp>
        <p:nvSpPr>
          <p:cNvPr id="19" name="Google Shape;19;p19"/>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0"/>
        <p:cNvGrpSpPr/>
        <p:nvPr/>
      </p:nvGrpSpPr>
      <p:grpSpPr>
        <a:xfrm>
          <a:off x="0" y="0"/>
          <a:ext cx="0" cy="0"/>
          <a:chOff x="0" y="0"/>
          <a:chExt cx="0" cy="0"/>
        </a:xfrm>
      </p:grpSpPr>
      <p:sp>
        <p:nvSpPr>
          <p:cNvPr id="21" name="Google Shape;21;p20"/>
          <p:cNvSpPr txBox="1">
            <a:spLocks noGrp="1"/>
          </p:cNvSpPr>
          <p:nvPr>
            <p:ph type="body" idx="1"/>
          </p:nvPr>
        </p:nvSpPr>
        <p:spPr>
          <a:xfrm>
            <a:off x="952500" y="1270000"/>
            <a:ext cx="11099800" cy="7213600"/>
          </a:xfrm>
          <a:prstGeom prst="rect">
            <a:avLst/>
          </a:prstGeom>
          <a:noFill/>
          <a:ln>
            <a:noFill/>
          </a:ln>
        </p:spPr>
        <p:txBody>
          <a:bodyPr spcFirstLastPara="1" wrap="square" lIns="50800" tIns="50800" rIns="50800" bIns="50800" anchor="ctr" anchorCtr="0">
            <a:normAutofit/>
          </a:bodyPr>
          <a:lstStyle>
            <a:lvl1pPr marL="457200" lvl="0" indent="-394335" algn="l">
              <a:lnSpc>
                <a:spcPct val="100000"/>
              </a:lnSpc>
              <a:spcBef>
                <a:spcPts val="4200"/>
              </a:spcBef>
              <a:spcAft>
                <a:spcPts val="0"/>
              </a:spcAft>
              <a:buClr>
                <a:srgbClr val="000000"/>
              </a:buClr>
              <a:buSzPts val="2610"/>
              <a:buChar char="•"/>
              <a:defRPr/>
            </a:lvl1pPr>
            <a:lvl2pPr marL="914400" lvl="1" indent="-394335" algn="l">
              <a:lnSpc>
                <a:spcPct val="100000"/>
              </a:lnSpc>
              <a:spcBef>
                <a:spcPts val="4200"/>
              </a:spcBef>
              <a:spcAft>
                <a:spcPts val="0"/>
              </a:spcAft>
              <a:buClr>
                <a:srgbClr val="000000"/>
              </a:buClr>
              <a:buSzPts val="2610"/>
              <a:buChar char="•"/>
              <a:defRPr/>
            </a:lvl2pPr>
            <a:lvl3pPr marL="1371600" lvl="2" indent="-394335" algn="l">
              <a:lnSpc>
                <a:spcPct val="100000"/>
              </a:lnSpc>
              <a:spcBef>
                <a:spcPts val="4200"/>
              </a:spcBef>
              <a:spcAft>
                <a:spcPts val="0"/>
              </a:spcAft>
              <a:buClr>
                <a:srgbClr val="000000"/>
              </a:buClr>
              <a:buSzPts val="2610"/>
              <a:buChar char="•"/>
              <a:defRPr/>
            </a:lvl3pPr>
            <a:lvl4pPr marL="1828800" lvl="3" indent="-394335" algn="l">
              <a:lnSpc>
                <a:spcPct val="100000"/>
              </a:lnSpc>
              <a:spcBef>
                <a:spcPts val="4200"/>
              </a:spcBef>
              <a:spcAft>
                <a:spcPts val="0"/>
              </a:spcAft>
              <a:buClr>
                <a:srgbClr val="000000"/>
              </a:buClr>
              <a:buSzPts val="2610"/>
              <a:buChar char="•"/>
              <a:defRPr/>
            </a:lvl4pPr>
            <a:lvl5pPr marL="2286000" lvl="4" indent="-394335" algn="l">
              <a:lnSpc>
                <a:spcPct val="100000"/>
              </a:lnSpc>
              <a:spcBef>
                <a:spcPts val="4200"/>
              </a:spcBef>
              <a:spcAft>
                <a:spcPts val="0"/>
              </a:spcAft>
              <a:buClr>
                <a:srgbClr val="000000"/>
              </a:buClr>
              <a:buSzPts val="2610"/>
              <a:buChar char="•"/>
              <a:defRPr/>
            </a:lvl5pPr>
            <a:lvl6pPr marL="2743200" lvl="5" indent="-394335" algn="l">
              <a:lnSpc>
                <a:spcPct val="100000"/>
              </a:lnSpc>
              <a:spcBef>
                <a:spcPts val="4200"/>
              </a:spcBef>
              <a:spcAft>
                <a:spcPts val="0"/>
              </a:spcAft>
              <a:buClr>
                <a:srgbClr val="000000"/>
              </a:buClr>
              <a:buSzPts val="2610"/>
              <a:buChar char="•"/>
              <a:defRPr/>
            </a:lvl6pPr>
            <a:lvl7pPr marL="3200400" lvl="6" indent="-394335" algn="l">
              <a:lnSpc>
                <a:spcPct val="100000"/>
              </a:lnSpc>
              <a:spcBef>
                <a:spcPts val="4200"/>
              </a:spcBef>
              <a:spcAft>
                <a:spcPts val="0"/>
              </a:spcAft>
              <a:buClr>
                <a:srgbClr val="000000"/>
              </a:buClr>
              <a:buSzPts val="2610"/>
              <a:buChar char="•"/>
              <a:defRPr/>
            </a:lvl7pPr>
            <a:lvl8pPr marL="3657600" lvl="7" indent="-394334" algn="l">
              <a:lnSpc>
                <a:spcPct val="100000"/>
              </a:lnSpc>
              <a:spcBef>
                <a:spcPts val="4200"/>
              </a:spcBef>
              <a:spcAft>
                <a:spcPts val="0"/>
              </a:spcAft>
              <a:buClr>
                <a:srgbClr val="000000"/>
              </a:buClr>
              <a:buSzPts val="2610"/>
              <a:buChar char="•"/>
              <a:defRPr/>
            </a:lvl8pPr>
            <a:lvl9pPr marL="4114800" lvl="8" indent="-394334" algn="l">
              <a:lnSpc>
                <a:spcPct val="100000"/>
              </a:lnSpc>
              <a:spcBef>
                <a:spcPts val="4200"/>
              </a:spcBef>
              <a:spcAft>
                <a:spcPts val="0"/>
              </a:spcAft>
              <a:buClr>
                <a:srgbClr val="000000"/>
              </a:buClr>
              <a:buSzPts val="2610"/>
              <a:buChar char="•"/>
              <a:defRPr/>
            </a:lvl9pPr>
          </a:lstStyle>
          <a:p>
            <a:endParaRPr/>
          </a:p>
        </p:txBody>
      </p:sp>
      <p:sp>
        <p:nvSpPr>
          <p:cNvPr id="22" name="Google Shape;22;p20"/>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1270000" y="3225800"/>
            <a:ext cx="10464800" cy="3302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5" name="Google Shape;25;p21"/>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 Horizontal">
  <p:cSld name="Photo - Horizontal">
    <p:spTree>
      <p:nvGrpSpPr>
        <p:cNvPr id="1" name="Shape 26"/>
        <p:cNvGrpSpPr/>
        <p:nvPr/>
      </p:nvGrpSpPr>
      <p:grpSpPr>
        <a:xfrm>
          <a:off x="0" y="0"/>
          <a:ext cx="0" cy="0"/>
          <a:chOff x="0" y="0"/>
          <a:chExt cx="0" cy="0"/>
        </a:xfrm>
      </p:grpSpPr>
      <p:sp>
        <p:nvSpPr>
          <p:cNvPr id="27" name="Google Shape;27;p22"/>
          <p:cNvSpPr>
            <a:spLocks noGrp="1"/>
          </p:cNvSpPr>
          <p:nvPr>
            <p:ph type="pic" idx="2"/>
          </p:nvPr>
        </p:nvSpPr>
        <p:spPr>
          <a:xfrm>
            <a:off x="1622088" y="289099"/>
            <a:ext cx="9753603" cy="6505789"/>
          </a:xfrm>
          <a:prstGeom prst="rect">
            <a:avLst/>
          </a:prstGeom>
          <a:noFill/>
          <a:ln>
            <a:noFill/>
          </a:ln>
        </p:spPr>
      </p:sp>
      <p:sp>
        <p:nvSpPr>
          <p:cNvPr id="28" name="Google Shape;28;p22"/>
          <p:cNvSpPr txBox="1">
            <a:spLocks noGrp="1"/>
          </p:cNvSpPr>
          <p:nvPr>
            <p:ph type="title"/>
          </p:nvPr>
        </p:nvSpPr>
        <p:spPr>
          <a:xfrm>
            <a:off x="1270000" y="6718300"/>
            <a:ext cx="10464800" cy="14224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9" name="Google Shape;29;p22"/>
          <p:cNvSpPr txBox="1">
            <a:spLocks noGrp="1"/>
          </p:cNvSpPr>
          <p:nvPr>
            <p:ph type="body" idx="1"/>
          </p:nvPr>
        </p:nvSpPr>
        <p:spPr>
          <a:xfrm>
            <a:off x="1270000" y="8153400"/>
            <a:ext cx="10464800" cy="11303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3700"/>
              <a:buFont typeface="Helvetica Neue"/>
              <a:buNone/>
              <a:defRPr sz="3700"/>
            </a:lvl1pPr>
            <a:lvl2pPr marL="914400" lvl="1" indent="-228600" algn="ctr">
              <a:lnSpc>
                <a:spcPct val="100000"/>
              </a:lnSpc>
              <a:spcBef>
                <a:spcPts val="0"/>
              </a:spcBef>
              <a:spcAft>
                <a:spcPts val="0"/>
              </a:spcAft>
              <a:buClr>
                <a:srgbClr val="000000"/>
              </a:buClr>
              <a:buSzPts val="3700"/>
              <a:buFont typeface="Helvetica Neue"/>
              <a:buNone/>
              <a:defRPr sz="3700"/>
            </a:lvl2pPr>
            <a:lvl3pPr marL="1371600" lvl="2" indent="-228600" algn="ctr">
              <a:lnSpc>
                <a:spcPct val="100000"/>
              </a:lnSpc>
              <a:spcBef>
                <a:spcPts val="0"/>
              </a:spcBef>
              <a:spcAft>
                <a:spcPts val="0"/>
              </a:spcAft>
              <a:buClr>
                <a:srgbClr val="000000"/>
              </a:buClr>
              <a:buSzPts val="3700"/>
              <a:buFont typeface="Helvetica Neue"/>
              <a:buNone/>
              <a:defRPr sz="3700"/>
            </a:lvl3pPr>
            <a:lvl4pPr marL="1828800" lvl="3" indent="-228600" algn="ctr">
              <a:lnSpc>
                <a:spcPct val="100000"/>
              </a:lnSpc>
              <a:spcBef>
                <a:spcPts val="0"/>
              </a:spcBef>
              <a:spcAft>
                <a:spcPts val="0"/>
              </a:spcAft>
              <a:buClr>
                <a:srgbClr val="000000"/>
              </a:buClr>
              <a:buSzPts val="3700"/>
              <a:buFont typeface="Helvetica Neue"/>
              <a:buNone/>
              <a:defRPr sz="3700"/>
            </a:lvl4pPr>
            <a:lvl5pPr marL="2286000" lvl="4" indent="-228600" algn="ctr">
              <a:lnSpc>
                <a:spcPct val="100000"/>
              </a:lnSpc>
              <a:spcBef>
                <a:spcPts val="0"/>
              </a:spcBef>
              <a:spcAft>
                <a:spcPts val="0"/>
              </a:spcAft>
              <a:buClr>
                <a:srgbClr val="000000"/>
              </a:buClr>
              <a:buSzPts val="3700"/>
              <a:buFont typeface="Helvetica Neue"/>
              <a:buNone/>
              <a:defRPr sz="3700"/>
            </a:lvl5pPr>
            <a:lvl6pPr marL="2743200" lvl="5" indent="-394335" algn="l">
              <a:lnSpc>
                <a:spcPct val="100000"/>
              </a:lnSpc>
              <a:spcBef>
                <a:spcPts val="4200"/>
              </a:spcBef>
              <a:spcAft>
                <a:spcPts val="0"/>
              </a:spcAft>
              <a:buClr>
                <a:srgbClr val="000000"/>
              </a:buClr>
              <a:buSzPts val="2610"/>
              <a:buChar char="•"/>
              <a:defRPr/>
            </a:lvl6pPr>
            <a:lvl7pPr marL="3200400" lvl="6" indent="-394335" algn="l">
              <a:lnSpc>
                <a:spcPct val="100000"/>
              </a:lnSpc>
              <a:spcBef>
                <a:spcPts val="4200"/>
              </a:spcBef>
              <a:spcAft>
                <a:spcPts val="0"/>
              </a:spcAft>
              <a:buClr>
                <a:srgbClr val="000000"/>
              </a:buClr>
              <a:buSzPts val="2610"/>
              <a:buChar char="•"/>
              <a:defRPr/>
            </a:lvl7pPr>
            <a:lvl8pPr marL="3657600" lvl="7" indent="-394334" algn="l">
              <a:lnSpc>
                <a:spcPct val="100000"/>
              </a:lnSpc>
              <a:spcBef>
                <a:spcPts val="4200"/>
              </a:spcBef>
              <a:spcAft>
                <a:spcPts val="0"/>
              </a:spcAft>
              <a:buClr>
                <a:srgbClr val="000000"/>
              </a:buClr>
              <a:buSzPts val="2610"/>
              <a:buChar char="•"/>
              <a:defRPr/>
            </a:lvl8pPr>
            <a:lvl9pPr marL="4114800" lvl="8" indent="-394334" algn="l">
              <a:lnSpc>
                <a:spcPct val="100000"/>
              </a:lnSpc>
              <a:spcBef>
                <a:spcPts val="4200"/>
              </a:spcBef>
              <a:spcAft>
                <a:spcPts val="0"/>
              </a:spcAft>
              <a:buClr>
                <a:srgbClr val="000000"/>
              </a:buClr>
              <a:buSzPts val="2610"/>
              <a:buChar char="•"/>
              <a:defRPr/>
            </a:lvl9pPr>
          </a:lstStyle>
          <a:p>
            <a:endParaRPr/>
          </a:p>
        </p:txBody>
      </p:sp>
      <p:sp>
        <p:nvSpPr>
          <p:cNvPr id="30" name="Google Shape;30;p22"/>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31"/>
        <p:cNvGrpSpPr/>
        <p:nvPr/>
      </p:nvGrpSpPr>
      <p:grpSpPr>
        <a:xfrm>
          <a:off x="0" y="0"/>
          <a:ext cx="0" cy="0"/>
          <a:chOff x="0" y="0"/>
          <a:chExt cx="0" cy="0"/>
        </a:xfrm>
      </p:grpSpPr>
      <p:sp>
        <p:nvSpPr>
          <p:cNvPr id="32" name="Google Shape;32;p23"/>
          <p:cNvSpPr>
            <a:spLocks noGrp="1"/>
          </p:cNvSpPr>
          <p:nvPr>
            <p:ph type="pic" idx="2"/>
          </p:nvPr>
        </p:nvSpPr>
        <p:spPr>
          <a:xfrm>
            <a:off x="2263775" y="613833"/>
            <a:ext cx="12401550" cy="8267701"/>
          </a:xfrm>
          <a:prstGeom prst="rect">
            <a:avLst/>
          </a:prstGeom>
          <a:noFill/>
          <a:ln>
            <a:noFill/>
          </a:ln>
        </p:spPr>
      </p:sp>
      <p:sp>
        <p:nvSpPr>
          <p:cNvPr id="33" name="Google Shape;33;p23"/>
          <p:cNvSpPr txBox="1">
            <a:spLocks noGrp="1"/>
          </p:cNvSpPr>
          <p:nvPr>
            <p:ph type="title"/>
          </p:nvPr>
        </p:nvSpPr>
        <p:spPr>
          <a:xfrm>
            <a:off x="952500" y="635000"/>
            <a:ext cx="5334000" cy="39878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6000"/>
              <a:buFont typeface="Helvetica Neue"/>
              <a:buNone/>
              <a:defRPr sz="6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4" name="Google Shape;34;p23"/>
          <p:cNvSpPr txBox="1">
            <a:spLocks noGrp="1"/>
          </p:cNvSpPr>
          <p:nvPr>
            <p:ph type="body" idx="1"/>
          </p:nvPr>
        </p:nvSpPr>
        <p:spPr>
          <a:xfrm>
            <a:off x="952500" y="4724400"/>
            <a:ext cx="5334000" cy="41148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3700"/>
              <a:buFont typeface="Helvetica Neue"/>
              <a:buNone/>
              <a:defRPr sz="3700"/>
            </a:lvl1pPr>
            <a:lvl2pPr marL="914400" lvl="1" indent="-228600" algn="ctr">
              <a:lnSpc>
                <a:spcPct val="100000"/>
              </a:lnSpc>
              <a:spcBef>
                <a:spcPts val="0"/>
              </a:spcBef>
              <a:spcAft>
                <a:spcPts val="0"/>
              </a:spcAft>
              <a:buClr>
                <a:srgbClr val="000000"/>
              </a:buClr>
              <a:buSzPts val="3700"/>
              <a:buFont typeface="Helvetica Neue"/>
              <a:buNone/>
              <a:defRPr sz="3700"/>
            </a:lvl2pPr>
            <a:lvl3pPr marL="1371600" lvl="2" indent="-228600" algn="ctr">
              <a:lnSpc>
                <a:spcPct val="100000"/>
              </a:lnSpc>
              <a:spcBef>
                <a:spcPts val="0"/>
              </a:spcBef>
              <a:spcAft>
                <a:spcPts val="0"/>
              </a:spcAft>
              <a:buClr>
                <a:srgbClr val="000000"/>
              </a:buClr>
              <a:buSzPts val="3700"/>
              <a:buFont typeface="Helvetica Neue"/>
              <a:buNone/>
              <a:defRPr sz="3700"/>
            </a:lvl3pPr>
            <a:lvl4pPr marL="1828800" lvl="3" indent="-228600" algn="ctr">
              <a:lnSpc>
                <a:spcPct val="100000"/>
              </a:lnSpc>
              <a:spcBef>
                <a:spcPts val="0"/>
              </a:spcBef>
              <a:spcAft>
                <a:spcPts val="0"/>
              </a:spcAft>
              <a:buClr>
                <a:srgbClr val="000000"/>
              </a:buClr>
              <a:buSzPts val="3700"/>
              <a:buFont typeface="Helvetica Neue"/>
              <a:buNone/>
              <a:defRPr sz="3700"/>
            </a:lvl4pPr>
            <a:lvl5pPr marL="2286000" lvl="4" indent="-228600" algn="ctr">
              <a:lnSpc>
                <a:spcPct val="100000"/>
              </a:lnSpc>
              <a:spcBef>
                <a:spcPts val="0"/>
              </a:spcBef>
              <a:spcAft>
                <a:spcPts val="0"/>
              </a:spcAft>
              <a:buClr>
                <a:srgbClr val="000000"/>
              </a:buClr>
              <a:buSzPts val="3700"/>
              <a:buFont typeface="Helvetica Neue"/>
              <a:buNone/>
              <a:defRPr sz="3700"/>
            </a:lvl5pPr>
            <a:lvl6pPr marL="2743200" lvl="5" indent="-394335" algn="l">
              <a:lnSpc>
                <a:spcPct val="100000"/>
              </a:lnSpc>
              <a:spcBef>
                <a:spcPts val="4200"/>
              </a:spcBef>
              <a:spcAft>
                <a:spcPts val="0"/>
              </a:spcAft>
              <a:buClr>
                <a:srgbClr val="000000"/>
              </a:buClr>
              <a:buSzPts val="2610"/>
              <a:buChar char="•"/>
              <a:defRPr/>
            </a:lvl6pPr>
            <a:lvl7pPr marL="3200400" lvl="6" indent="-394335" algn="l">
              <a:lnSpc>
                <a:spcPct val="100000"/>
              </a:lnSpc>
              <a:spcBef>
                <a:spcPts val="4200"/>
              </a:spcBef>
              <a:spcAft>
                <a:spcPts val="0"/>
              </a:spcAft>
              <a:buClr>
                <a:srgbClr val="000000"/>
              </a:buClr>
              <a:buSzPts val="2610"/>
              <a:buChar char="•"/>
              <a:defRPr/>
            </a:lvl7pPr>
            <a:lvl8pPr marL="3657600" lvl="7" indent="-394334" algn="l">
              <a:lnSpc>
                <a:spcPct val="100000"/>
              </a:lnSpc>
              <a:spcBef>
                <a:spcPts val="4200"/>
              </a:spcBef>
              <a:spcAft>
                <a:spcPts val="0"/>
              </a:spcAft>
              <a:buClr>
                <a:srgbClr val="000000"/>
              </a:buClr>
              <a:buSzPts val="2610"/>
              <a:buChar char="•"/>
              <a:defRPr/>
            </a:lvl8pPr>
            <a:lvl9pPr marL="4114800" lvl="8" indent="-394334" algn="l">
              <a:lnSpc>
                <a:spcPct val="100000"/>
              </a:lnSpc>
              <a:spcBef>
                <a:spcPts val="4200"/>
              </a:spcBef>
              <a:spcAft>
                <a:spcPts val="0"/>
              </a:spcAft>
              <a:buClr>
                <a:srgbClr val="000000"/>
              </a:buClr>
              <a:buSzPts val="2610"/>
              <a:buChar char="•"/>
              <a:defRPr/>
            </a:lvl9pPr>
          </a:lstStyle>
          <a:p>
            <a:endParaRPr/>
          </a:p>
        </p:txBody>
      </p:sp>
      <p:sp>
        <p:nvSpPr>
          <p:cNvPr id="35" name="Google Shape;35;p23"/>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6"/>
        <p:cNvGrpSpPr/>
        <p:nvPr/>
      </p:nvGrpSpPr>
      <p:grpSpPr>
        <a:xfrm>
          <a:off x="0" y="0"/>
          <a:ext cx="0" cy="0"/>
          <a:chOff x="0" y="0"/>
          <a:chExt cx="0" cy="0"/>
        </a:xfrm>
      </p:grpSpPr>
      <p:sp>
        <p:nvSpPr>
          <p:cNvPr id="37" name="Google Shape;37;p24"/>
          <p:cNvSpPr>
            <a:spLocks noGrp="1"/>
          </p:cNvSpPr>
          <p:nvPr>
            <p:ph type="pic" idx="2"/>
          </p:nvPr>
        </p:nvSpPr>
        <p:spPr>
          <a:xfrm>
            <a:off x="4086225" y="2586566"/>
            <a:ext cx="9429750" cy="6286501"/>
          </a:xfrm>
          <a:prstGeom prst="rect">
            <a:avLst/>
          </a:prstGeom>
          <a:noFill/>
          <a:ln>
            <a:noFill/>
          </a:ln>
        </p:spPr>
      </p:sp>
      <p:sp>
        <p:nvSpPr>
          <p:cNvPr id="38" name="Google Shape;38;p24"/>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9" name="Google Shape;39;p24"/>
          <p:cNvSpPr txBox="1">
            <a:spLocks noGrp="1"/>
          </p:cNvSpPr>
          <p:nvPr>
            <p:ph type="body" idx="1"/>
          </p:nvPr>
        </p:nvSpPr>
        <p:spPr>
          <a:xfrm>
            <a:off x="952500" y="2590800"/>
            <a:ext cx="5334000" cy="6286500"/>
          </a:xfrm>
          <a:prstGeom prst="rect">
            <a:avLst/>
          </a:prstGeom>
          <a:noFill/>
          <a:ln>
            <a:noFill/>
          </a:ln>
        </p:spPr>
        <p:txBody>
          <a:bodyPr spcFirstLastPara="1" wrap="square" lIns="50800" tIns="50800" rIns="50800" bIns="50800" anchor="ctr" anchorCtr="0">
            <a:normAutofit/>
          </a:bodyPr>
          <a:lstStyle>
            <a:lvl1pPr marL="457200" lvl="0" indent="-486410" algn="l">
              <a:lnSpc>
                <a:spcPct val="100000"/>
              </a:lnSpc>
              <a:spcBef>
                <a:spcPts val="3200"/>
              </a:spcBef>
              <a:spcAft>
                <a:spcPts val="0"/>
              </a:spcAft>
              <a:buClr>
                <a:srgbClr val="000000"/>
              </a:buClr>
              <a:buSzPts val="4060"/>
              <a:buFont typeface="Helvetica Neue"/>
              <a:buChar char="•"/>
              <a:defRPr sz="2800"/>
            </a:lvl1pPr>
            <a:lvl2pPr marL="914400" lvl="1" indent="-486410" algn="l">
              <a:lnSpc>
                <a:spcPct val="100000"/>
              </a:lnSpc>
              <a:spcBef>
                <a:spcPts val="3200"/>
              </a:spcBef>
              <a:spcAft>
                <a:spcPts val="0"/>
              </a:spcAft>
              <a:buClr>
                <a:srgbClr val="000000"/>
              </a:buClr>
              <a:buSzPts val="4060"/>
              <a:buFont typeface="Helvetica Neue"/>
              <a:buChar char="•"/>
              <a:defRPr sz="2800"/>
            </a:lvl2pPr>
            <a:lvl3pPr marL="1371600" lvl="2" indent="-486410" algn="l">
              <a:lnSpc>
                <a:spcPct val="100000"/>
              </a:lnSpc>
              <a:spcBef>
                <a:spcPts val="3200"/>
              </a:spcBef>
              <a:spcAft>
                <a:spcPts val="0"/>
              </a:spcAft>
              <a:buClr>
                <a:srgbClr val="000000"/>
              </a:buClr>
              <a:buSzPts val="4060"/>
              <a:buFont typeface="Helvetica Neue"/>
              <a:buChar char="•"/>
              <a:defRPr sz="2800"/>
            </a:lvl3pPr>
            <a:lvl4pPr marL="1828800" lvl="3" indent="-486410" algn="l">
              <a:lnSpc>
                <a:spcPct val="100000"/>
              </a:lnSpc>
              <a:spcBef>
                <a:spcPts val="3200"/>
              </a:spcBef>
              <a:spcAft>
                <a:spcPts val="0"/>
              </a:spcAft>
              <a:buClr>
                <a:srgbClr val="000000"/>
              </a:buClr>
              <a:buSzPts val="4060"/>
              <a:buFont typeface="Helvetica Neue"/>
              <a:buChar char="•"/>
              <a:defRPr sz="2800"/>
            </a:lvl4pPr>
            <a:lvl5pPr marL="2286000" lvl="4" indent="-486410" algn="l">
              <a:lnSpc>
                <a:spcPct val="100000"/>
              </a:lnSpc>
              <a:spcBef>
                <a:spcPts val="3200"/>
              </a:spcBef>
              <a:spcAft>
                <a:spcPts val="0"/>
              </a:spcAft>
              <a:buClr>
                <a:srgbClr val="000000"/>
              </a:buClr>
              <a:buSzPts val="4060"/>
              <a:buFont typeface="Helvetica Neue"/>
              <a:buChar char="•"/>
              <a:defRPr sz="2800"/>
            </a:lvl5pPr>
            <a:lvl6pPr marL="2743200" lvl="5" indent="-394335" algn="l">
              <a:lnSpc>
                <a:spcPct val="100000"/>
              </a:lnSpc>
              <a:spcBef>
                <a:spcPts val="4200"/>
              </a:spcBef>
              <a:spcAft>
                <a:spcPts val="0"/>
              </a:spcAft>
              <a:buClr>
                <a:srgbClr val="000000"/>
              </a:buClr>
              <a:buSzPts val="2610"/>
              <a:buChar char="•"/>
              <a:defRPr/>
            </a:lvl6pPr>
            <a:lvl7pPr marL="3200400" lvl="6" indent="-394335" algn="l">
              <a:lnSpc>
                <a:spcPct val="100000"/>
              </a:lnSpc>
              <a:spcBef>
                <a:spcPts val="4200"/>
              </a:spcBef>
              <a:spcAft>
                <a:spcPts val="0"/>
              </a:spcAft>
              <a:buClr>
                <a:srgbClr val="000000"/>
              </a:buClr>
              <a:buSzPts val="2610"/>
              <a:buChar char="•"/>
              <a:defRPr/>
            </a:lvl7pPr>
            <a:lvl8pPr marL="3657600" lvl="7" indent="-394334" algn="l">
              <a:lnSpc>
                <a:spcPct val="100000"/>
              </a:lnSpc>
              <a:spcBef>
                <a:spcPts val="4200"/>
              </a:spcBef>
              <a:spcAft>
                <a:spcPts val="0"/>
              </a:spcAft>
              <a:buClr>
                <a:srgbClr val="000000"/>
              </a:buClr>
              <a:buSzPts val="2610"/>
              <a:buChar char="•"/>
              <a:defRPr/>
            </a:lvl8pPr>
            <a:lvl9pPr marL="4114800" lvl="8" indent="-394334" algn="l">
              <a:lnSpc>
                <a:spcPct val="100000"/>
              </a:lnSpc>
              <a:spcBef>
                <a:spcPts val="4200"/>
              </a:spcBef>
              <a:spcAft>
                <a:spcPts val="0"/>
              </a:spcAft>
              <a:buClr>
                <a:srgbClr val="000000"/>
              </a:buClr>
              <a:buSzPts val="2610"/>
              <a:buChar char="•"/>
              <a:defRPr/>
            </a:lvl9pPr>
          </a:lstStyle>
          <a:p>
            <a:endParaRPr/>
          </a:p>
        </p:txBody>
      </p:sp>
      <p:sp>
        <p:nvSpPr>
          <p:cNvPr id="40" name="Google Shape;40;p24"/>
          <p:cNvSpPr txBox="1">
            <a:spLocks noGrp="1"/>
          </p:cNvSpPr>
          <p:nvPr>
            <p:ph type="sldNum" idx="12"/>
          </p:nvPr>
        </p:nvSpPr>
        <p:spPr>
          <a:xfrm>
            <a:off x="6328884" y="9296400"/>
            <a:ext cx="340259" cy="3429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600" b="0" i="0" u="none" strike="noStrike" cap="none">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1"/>
        <p:cNvGrpSpPr/>
        <p:nvPr/>
      </p:nvGrpSpPr>
      <p:grpSpPr>
        <a:xfrm>
          <a:off x="0" y="0"/>
          <a:ext cx="0" cy="0"/>
          <a:chOff x="0" y="0"/>
          <a:chExt cx="0" cy="0"/>
        </a:xfrm>
      </p:grpSpPr>
      <p:sp>
        <p:nvSpPr>
          <p:cNvPr id="42" name="Google Shape;42;p25"/>
          <p:cNvSpPr>
            <a:spLocks noGrp="1"/>
          </p:cNvSpPr>
          <p:nvPr>
            <p:ph type="pic" idx="2"/>
          </p:nvPr>
        </p:nvSpPr>
        <p:spPr>
          <a:xfrm>
            <a:off x="6680200" y="5029200"/>
            <a:ext cx="6054748" cy="4038600"/>
          </a:xfrm>
          <a:prstGeom prst="rect">
            <a:avLst/>
          </a:prstGeom>
          <a:noFill/>
          <a:ln>
            <a:noFill/>
          </a:ln>
        </p:spPr>
      </p:sp>
      <p:sp>
        <p:nvSpPr>
          <p:cNvPr id="43" name="Google Shape;43;p25"/>
          <p:cNvSpPr>
            <a:spLocks noGrp="1"/>
          </p:cNvSpPr>
          <p:nvPr>
            <p:ph type="pic" idx="3"/>
          </p:nvPr>
        </p:nvSpPr>
        <p:spPr>
          <a:xfrm>
            <a:off x="6502400" y="889000"/>
            <a:ext cx="5867400" cy="3911601"/>
          </a:xfrm>
          <a:prstGeom prst="rect">
            <a:avLst/>
          </a:prstGeom>
          <a:noFill/>
          <a:ln>
            <a:noFill/>
          </a:ln>
        </p:spPr>
      </p:sp>
      <p:sp>
        <p:nvSpPr>
          <p:cNvPr id="44" name="Google Shape;44;p25"/>
          <p:cNvSpPr>
            <a:spLocks noGrp="1"/>
          </p:cNvSpPr>
          <p:nvPr>
            <p:ph type="pic" idx="4"/>
          </p:nvPr>
        </p:nvSpPr>
        <p:spPr>
          <a:xfrm>
            <a:off x="-2374900" y="889000"/>
            <a:ext cx="11982450" cy="7988300"/>
          </a:xfrm>
          <a:prstGeom prst="rect">
            <a:avLst/>
          </a:prstGeom>
          <a:noFill/>
          <a:ln>
            <a:noFill/>
          </a:ln>
        </p:spPr>
      </p:sp>
      <p:sp>
        <p:nvSpPr>
          <p:cNvPr id="45" name="Google Shape;45;p25"/>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6"/>
          <p:cNvSpPr txBox="1">
            <a:spLocks noGrp="1"/>
          </p:cNvSpPr>
          <p:nvPr>
            <p:ph type="body" idx="1"/>
          </p:nvPr>
        </p:nvSpPr>
        <p:spPr>
          <a:xfrm>
            <a:off x="952500" y="2590800"/>
            <a:ext cx="11099800" cy="6286500"/>
          </a:xfrm>
          <a:prstGeom prst="rect">
            <a:avLst/>
          </a:prstGeom>
          <a:noFill/>
          <a:ln>
            <a:noFill/>
          </a:ln>
        </p:spPr>
        <p:txBody>
          <a:bodyPr spcFirstLastPara="1" wrap="square" lIns="50800" tIns="50800" rIns="50800" bIns="50800" anchor="ctr" anchorCtr="0">
            <a:normAutofit/>
          </a:bodyPr>
          <a:lstStyle>
            <a:lvl1pPr marL="457200" marR="0" lvl="0"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1pPr>
            <a:lvl2pPr marL="914400" marR="0" lvl="1"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2pPr>
            <a:lvl3pPr marL="1371600" marR="0" lvl="2"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3pPr>
            <a:lvl4pPr marL="1828800" marR="0" lvl="3"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4pPr>
            <a:lvl5pPr marL="2286000" marR="0" lvl="4"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5pPr>
            <a:lvl6pPr marL="2743200" marR="0" lvl="5"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L="3200400" marR="0" lvl="6"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L="3657600" marR="0" lvl="7"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L="4114800" marR="0" lvl="8"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6"/>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comments" Target="../comments/comment6.xml"/><Relationship Id="rId4" Type="http://schemas.openxmlformats.org/officeDocument/2006/relationships/image" Target="../media/image9.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asianart.org/explore-resources/artwork/cyrus-cylinder"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umanrights.com/what-are-human-rights/brief-histor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omments" Target="../comments/commen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iranchamber.com/history/cyrus/cyrus_charter.ph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khanacademy.org/humanities/ancient-art-civilizations/ancient-near-east1/persian/v/cyrus-cylinder"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youtube.com/watch?v=iokGgmrOj4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2"/>
        <p:cNvGrpSpPr/>
        <p:nvPr/>
      </p:nvGrpSpPr>
      <p:grpSpPr>
        <a:xfrm>
          <a:off x="0" y="0"/>
          <a:ext cx="0" cy="0"/>
          <a:chOff x="0" y="0"/>
          <a:chExt cx="0" cy="0"/>
        </a:xfrm>
      </p:grpSpPr>
      <p:pic>
        <p:nvPicPr>
          <p:cNvPr id="2" name="Picture 1">
            <a:extLst>
              <a:ext uri="{FF2B5EF4-FFF2-40B4-BE49-F238E27FC236}">
                <a16:creationId xmlns:a16="http://schemas.microsoft.com/office/drawing/2014/main" id="{C49E7BFC-EE02-385B-8175-954982EFE094}"/>
              </a:ext>
            </a:extLst>
          </p:cNvPr>
          <p:cNvPicPr>
            <a:picLocks noChangeAspect="1"/>
          </p:cNvPicPr>
          <p:nvPr/>
        </p:nvPicPr>
        <p:blipFill rotWithShape="1">
          <a:blip r:embed="rId3"/>
          <a:srcRect t="5160" b="9393"/>
          <a:stretch/>
        </p:blipFill>
        <p:spPr>
          <a:xfrm>
            <a:off x="20" y="-1"/>
            <a:ext cx="13004780" cy="6250661"/>
          </a:xfrm>
          <a:prstGeom prst="rect">
            <a:avLst/>
          </a:prstGeom>
        </p:spPr>
      </p:pic>
      <p:sp>
        <p:nvSpPr>
          <p:cNvPr id="69" name="Freeform: Shape 68">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838952" y="6491091"/>
            <a:ext cx="4165849" cy="3262509"/>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6491091"/>
            <a:ext cx="9718192" cy="3262509"/>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Google Shape;64;p1"/>
          <p:cNvSpPr txBox="1">
            <a:spLocks noGrp="1"/>
          </p:cNvSpPr>
          <p:nvPr>
            <p:ph type="subTitle" idx="4294967295"/>
          </p:nvPr>
        </p:nvSpPr>
        <p:spPr>
          <a:xfrm>
            <a:off x="897330" y="8379219"/>
            <a:ext cx="7448357" cy="661283"/>
          </a:xfrm>
          <a:prstGeom prst="rect">
            <a:avLst/>
          </a:prstGeom>
        </p:spPr>
        <p:txBody>
          <a:bodyPr spcFirstLastPara="1" lIns="50800" tIns="50800" rIns="50800" bIns="50800" anchorCtr="0">
            <a:normAutofit/>
          </a:bodyPr>
          <a:lstStyle/>
          <a:p>
            <a:pPr marL="0" marR="0" lvl="0" indent="0" rtl="0">
              <a:spcBef>
                <a:spcPts val="0"/>
              </a:spcBef>
              <a:spcAft>
                <a:spcPts val="600"/>
              </a:spcAft>
              <a:buClr>
                <a:srgbClr val="000000"/>
              </a:buClr>
              <a:buSzPts val="3700"/>
              <a:buFont typeface="Helvetica Neue"/>
              <a:buNone/>
            </a:pPr>
            <a:r>
              <a:rPr lang="en-US" sz="2500" b="0" i="0" u="none" strike="noStrike" cap="none">
                <a:solidFill>
                  <a:srgbClr val="FFFFFF"/>
                </a:solidFill>
                <a:latin typeface="Helvetica Neue"/>
                <a:ea typeface="Helvetica Neue"/>
                <a:cs typeface="Helvetica Neue"/>
                <a:sym typeface="Helvetica Neue"/>
              </a:rPr>
              <a:t>First Known </a:t>
            </a:r>
            <a:r>
              <a:rPr lang="en-US" sz="2500">
                <a:solidFill>
                  <a:srgbClr val="FFFFFF"/>
                </a:solidFill>
              </a:rPr>
              <a:t>C</a:t>
            </a:r>
            <a:r>
              <a:rPr lang="en-US" sz="2500" b="0" i="0" u="none" strike="noStrike" cap="none">
                <a:solidFill>
                  <a:srgbClr val="FFFFFF"/>
                </a:solidFill>
                <a:latin typeface="Helvetica Neue"/>
                <a:ea typeface="Helvetica Neue"/>
                <a:cs typeface="Helvetica Neue"/>
                <a:sym typeface="Helvetica Neue"/>
              </a:rPr>
              <a:t>harter of Human </a:t>
            </a:r>
            <a:r>
              <a:rPr lang="en-US" sz="2500">
                <a:solidFill>
                  <a:srgbClr val="FFFFFF"/>
                </a:solidFill>
              </a:rPr>
              <a:t>R</a:t>
            </a:r>
            <a:r>
              <a:rPr lang="en-US" sz="2500" b="0" i="0" u="none" strike="noStrike" cap="none">
                <a:solidFill>
                  <a:srgbClr val="FFFFFF"/>
                </a:solidFill>
                <a:latin typeface="Helvetica Neue"/>
                <a:ea typeface="Helvetica Neue"/>
                <a:cs typeface="Helvetica Neue"/>
                <a:sym typeface="Helvetica Neue"/>
              </a:rPr>
              <a:t>ights</a:t>
            </a:r>
            <a:endParaRPr lang="en-US" sz="2500">
              <a:solidFill>
                <a:srgbClr val="FFFFFF"/>
              </a:solidFill>
            </a:endParaRPr>
          </a:p>
        </p:txBody>
      </p:sp>
      <p:sp>
        <p:nvSpPr>
          <p:cNvPr id="63" name="Google Shape;63;p1"/>
          <p:cNvSpPr txBox="1">
            <a:spLocks noGrp="1"/>
          </p:cNvSpPr>
          <p:nvPr>
            <p:ph type="ctrTitle" idx="4294967295"/>
          </p:nvPr>
        </p:nvSpPr>
        <p:spPr>
          <a:xfrm>
            <a:off x="897331" y="6909506"/>
            <a:ext cx="7448356" cy="1459819"/>
          </a:xfrm>
          <a:prstGeom prst="rect">
            <a:avLst/>
          </a:prstGeom>
        </p:spPr>
        <p:txBody>
          <a:bodyPr spcFirstLastPara="1" lIns="50800" tIns="50800" rIns="50800" bIns="50800" anchorCtr="0">
            <a:normAutofit/>
          </a:bodyPr>
          <a:lstStyle/>
          <a:p>
            <a:pPr marL="0" marR="0" lvl="0" indent="0" algn="l" rtl="0">
              <a:spcBef>
                <a:spcPts val="0"/>
              </a:spcBef>
              <a:spcAft>
                <a:spcPts val="0"/>
              </a:spcAft>
              <a:buClr>
                <a:srgbClr val="000000"/>
              </a:buClr>
              <a:buSzPts val="8000"/>
              <a:buFont typeface="Helvetica Neue"/>
              <a:buNone/>
            </a:pPr>
            <a:r>
              <a:rPr lang="en-US" sz="6000" b="0" i="0" u="none" strike="noStrike" cap="none">
                <a:solidFill>
                  <a:srgbClr val="FFFFFF"/>
                </a:solidFill>
                <a:latin typeface="Helvetica Neue"/>
                <a:ea typeface="Helvetica Neue"/>
                <a:cs typeface="Helvetica Neue"/>
                <a:sym typeface="Helvetica Neue"/>
              </a:rPr>
              <a:t>Cyrus Cylinder</a:t>
            </a:r>
            <a:endParaRPr lang="en-US" sz="6000">
              <a:solidFill>
                <a:srgbClr val="FFFFFF"/>
              </a:solidFill>
            </a:endParaRPr>
          </a:p>
        </p:txBody>
      </p:sp>
      <p:pic>
        <p:nvPicPr>
          <p:cNvPr id="4" name="Picture 3">
            <a:extLst>
              <a:ext uri="{FF2B5EF4-FFF2-40B4-BE49-F238E27FC236}">
                <a16:creationId xmlns:a16="http://schemas.microsoft.com/office/drawing/2014/main" id="{CA806E0F-7245-3F48-532F-45F88EB94521}"/>
              </a:ext>
            </a:extLst>
          </p:cNvPr>
          <p:cNvPicPr>
            <a:picLocks noChangeAspect="1"/>
          </p:cNvPicPr>
          <p:nvPr/>
        </p:nvPicPr>
        <p:blipFill>
          <a:blip r:embed="rId4"/>
          <a:stretch>
            <a:fillRect/>
          </a:stretch>
        </p:blipFill>
        <p:spPr>
          <a:xfrm>
            <a:off x="10848109" y="6900451"/>
            <a:ext cx="1161506" cy="21487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3"/>
                                        </p:tgtEl>
                                        <p:attrNameLst>
                                          <p:attrName>style.visibility</p:attrName>
                                        </p:attrNameLst>
                                      </p:cBhvr>
                                      <p:to>
                                        <p:strVal val="visible"/>
                                      </p:to>
                                    </p:set>
                                    <p:animEffect transition="in" filter="fade">
                                      <p:cBhvr>
                                        <p:cTn id="7" dur="400"/>
                                        <p:tgtEl>
                                          <p:spTgt spid="63"/>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64">
                                            <p:txEl>
                                              <p:pRg st="0" end="0"/>
                                            </p:txEl>
                                          </p:spTgt>
                                        </p:tgtEl>
                                        <p:attrNameLst>
                                          <p:attrName>style.visibility</p:attrName>
                                        </p:attrNameLst>
                                      </p:cBhvr>
                                      <p:to>
                                        <p:strVal val="visible"/>
                                      </p:to>
                                    </p:set>
                                    <p:animEffect transition="in" filter="fade">
                                      <p:cBhvr>
                                        <p:cTn id="10" dur="4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10"/>
          <p:cNvSpPr/>
          <p:nvPr/>
        </p:nvSpPr>
        <p:spPr>
          <a:xfrm>
            <a:off x="339646" y="456783"/>
            <a:ext cx="6748415" cy="8386479"/>
          </a:xfrm>
          <a:prstGeom prst="rect">
            <a:avLst/>
          </a:prstGeom>
          <a:solidFill>
            <a:srgbClr val="3F3F3F"/>
          </a:solidFill>
          <a:ln w="127000" cap="sq" cmpd="thinThick">
            <a:solidFill>
              <a:srgbClr val="3F3F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chemeClr val="lt1"/>
              </a:solidFill>
              <a:latin typeface="Helvetica Neue"/>
              <a:ea typeface="Helvetica Neue"/>
              <a:cs typeface="Helvetica Neue"/>
              <a:sym typeface="Helvetica Neue"/>
            </a:endParaRPr>
          </a:p>
        </p:txBody>
      </p:sp>
      <p:sp>
        <p:nvSpPr>
          <p:cNvPr id="124" name="Google Shape;124;p10"/>
          <p:cNvSpPr txBox="1">
            <a:spLocks noGrp="1"/>
          </p:cNvSpPr>
          <p:nvPr>
            <p:ph type="title"/>
          </p:nvPr>
        </p:nvSpPr>
        <p:spPr>
          <a:xfrm>
            <a:off x="856588" y="910596"/>
            <a:ext cx="5836683" cy="191285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600"/>
              <a:buFont typeface="Helvetica Neue"/>
              <a:buNone/>
            </a:pPr>
            <a:r>
              <a:rPr lang="en-US" sz="4600" b="0" i="0" u="none" strike="noStrike" cap="none" dirty="0">
                <a:solidFill>
                  <a:schemeClr val="lt1"/>
                </a:solidFill>
                <a:latin typeface="Helvetica Neue"/>
                <a:ea typeface="Helvetica Neue"/>
                <a:cs typeface="Helvetica Neue"/>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Cyrus the Great gets A+ in Everything</a:t>
            </a:r>
            <a:endParaRPr lang="en-US" dirty="0"/>
          </a:p>
        </p:txBody>
      </p:sp>
      <p:cxnSp>
        <p:nvCxnSpPr>
          <p:cNvPr id="125" name="Google Shape;125;p10"/>
          <p:cNvCxnSpPr/>
          <p:nvPr/>
        </p:nvCxnSpPr>
        <p:spPr>
          <a:xfrm>
            <a:off x="967205" y="2915980"/>
            <a:ext cx="5169408" cy="0"/>
          </a:xfrm>
          <a:prstGeom prst="straightConnector1">
            <a:avLst/>
          </a:prstGeom>
          <a:noFill/>
          <a:ln w="22225" cap="flat" cmpd="sng">
            <a:solidFill>
              <a:schemeClr val="lt1">
                <a:alpha val="74901"/>
              </a:schemeClr>
            </a:solidFill>
            <a:prstDash val="solid"/>
            <a:round/>
            <a:headEnd type="none" w="sm" len="sm"/>
            <a:tailEnd type="none" w="sm" len="sm"/>
          </a:ln>
        </p:spPr>
      </p:cxnSp>
      <p:pic>
        <p:nvPicPr>
          <p:cNvPr id="127" name="Google Shape;127;p10" descr="Image"/>
          <p:cNvPicPr preferRelativeResize="0"/>
          <p:nvPr/>
        </p:nvPicPr>
        <p:blipFill rotWithShape="1">
          <a:blip r:embed="rId3">
            <a:alphaModFix/>
          </a:blip>
          <a:srcRect t="4454"/>
          <a:stretch/>
        </p:blipFill>
        <p:spPr>
          <a:xfrm>
            <a:off x="856587" y="1970792"/>
            <a:ext cx="833065" cy="665473"/>
          </a:xfrm>
          <a:prstGeom prst="rect">
            <a:avLst/>
          </a:prstGeom>
          <a:noFill/>
          <a:ln>
            <a:noFill/>
          </a:ln>
        </p:spPr>
      </p:pic>
      <p:pic>
        <p:nvPicPr>
          <p:cNvPr id="128" name="Google Shape;128;p10"/>
          <p:cNvPicPr preferRelativeResize="0"/>
          <p:nvPr/>
        </p:nvPicPr>
        <p:blipFill rotWithShape="1">
          <a:blip r:embed="rId4">
            <a:alphaModFix/>
          </a:blip>
          <a:srcRect t="2266" r="-3" b="2064"/>
          <a:stretch/>
        </p:blipFill>
        <p:spPr>
          <a:xfrm>
            <a:off x="7591641" y="1411357"/>
            <a:ext cx="5060147" cy="5128591"/>
          </a:xfrm>
          <a:prstGeom prst="rect">
            <a:avLst/>
          </a:prstGeom>
          <a:noFill/>
          <a:ln>
            <a:noFill/>
          </a:ln>
        </p:spPr>
      </p:pic>
      <p:graphicFrame>
        <p:nvGraphicFramePr>
          <p:cNvPr id="132" name="Google Shape;126;p10">
            <a:extLst>
              <a:ext uri="{FF2B5EF4-FFF2-40B4-BE49-F238E27FC236}">
                <a16:creationId xmlns:a16="http://schemas.microsoft.com/office/drawing/2014/main" id="{26C7DCBE-6417-7554-5362-EDC5A3799BFA}"/>
              </a:ext>
            </a:extLst>
          </p:cNvPr>
          <p:cNvGraphicFramePr/>
          <p:nvPr/>
        </p:nvGraphicFramePr>
        <p:xfrm>
          <a:off x="856587" y="3017617"/>
          <a:ext cx="5836683" cy="51582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2"/>
        <p:cNvGrpSpPr/>
        <p:nvPr/>
      </p:nvGrpSpPr>
      <p:grpSpPr>
        <a:xfrm>
          <a:off x="0" y="0"/>
          <a:ext cx="0" cy="0"/>
          <a:chOff x="0" y="0"/>
          <a:chExt cx="0" cy="0"/>
        </a:xfrm>
      </p:grpSpPr>
      <p:cxnSp>
        <p:nvCxnSpPr>
          <p:cNvPr id="140" name="Straight Connector 13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387352"/>
            <a:ext cx="13001412"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225"/>
            <a:ext cx="13004800" cy="24683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Google Shape;133;p11"/>
          <p:cNvSpPr txBox="1">
            <a:spLocks noGrp="1"/>
          </p:cNvSpPr>
          <p:nvPr>
            <p:ph type="title"/>
          </p:nvPr>
        </p:nvSpPr>
        <p:spPr>
          <a:xfrm>
            <a:off x="561144" y="696091"/>
            <a:ext cx="11882511" cy="1323302"/>
          </a:xfrm>
          <a:prstGeom prst="rect">
            <a:avLst/>
          </a:prstGeom>
        </p:spPr>
        <p:txBody>
          <a:bodyPr spcFirstLastPara="1" vert="horz" lIns="91440" tIns="45720" rIns="91440" bIns="45720" rtlCol="0" anchor="b" anchorCtr="0">
            <a:normAutofit/>
          </a:bodyPr>
          <a:lstStyle/>
          <a:p>
            <a:pPr marL="0" lvl="0" indent="0">
              <a:lnSpc>
                <a:spcPct val="90000"/>
              </a:lnSpc>
              <a:spcBef>
                <a:spcPct val="0"/>
              </a:spcBef>
              <a:spcAft>
                <a:spcPts val="0"/>
              </a:spcAft>
              <a:buClr>
                <a:srgbClr val="000000"/>
              </a:buClr>
              <a:buSzPts val="6160"/>
            </a:pPr>
            <a:r>
              <a:rPr lang="en-US" sz="6700" b="0" i="0" u="none" strike="noStrike" kern="1200" cap="none" dirty="0">
                <a:solidFill>
                  <a:schemeClr val="bg1"/>
                </a:solidFill>
                <a:latin typeface="+mj-lt"/>
                <a:ea typeface="+mj-ea"/>
                <a:cs typeface="+mj-cs"/>
                <a:sym typeface="Helvetica Neue"/>
              </a:rPr>
              <a:t>Complete the third column </a:t>
            </a:r>
            <a:endParaRPr lang="en-US" sz="6700" kern="1200" dirty="0">
              <a:solidFill>
                <a:schemeClr val="bg1"/>
              </a:solidFill>
              <a:latin typeface="+mj-lt"/>
              <a:ea typeface="+mj-ea"/>
              <a:cs typeface="+mj-cs"/>
            </a:endParaRPr>
          </a:p>
        </p:txBody>
      </p:sp>
      <p:sp>
        <p:nvSpPr>
          <p:cNvPr id="134" name="Google Shape;134;p11"/>
          <p:cNvSpPr txBox="1">
            <a:spLocks noGrp="1"/>
          </p:cNvSpPr>
          <p:nvPr>
            <p:ph type="body" idx="1"/>
          </p:nvPr>
        </p:nvSpPr>
        <p:spPr>
          <a:xfrm>
            <a:off x="1625600" y="2202309"/>
            <a:ext cx="9753600" cy="597335"/>
          </a:xfrm>
          <a:prstGeom prst="rect">
            <a:avLst/>
          </a:prstGeom>
        </p:spPr>
        <p:txBody>
          <a:bodyPr spcFirstLastPara="1" vert="horz" lIns="91440" tIns="45720" rIns="91440" bIns="45720" rtlCol="0" anchorCtr="0">
            <a:normAutofit/>
          </a:bodyPr>
          <a:lstStyle/>
          <a:p>
            <a:pPr marL="0" marR="0" lvl="0" indent="0" algn="ctr">
              <a:lnSpc>
                <a:spcPct val="90000"/>
              </a:lnSpc>
              <a:spcBef>
                <a:spcPts val="1000"/>
              </a:spcBef>
              <a:spcAft>
                <a:spcPts val="0"/>
              </a:spcAft>
              <a:buClr>
                <a:schemeClr val="dk1"/>
              </a:buClr>
              <a:buSzPts val="1595"/>
              <a:buNone/>
            </a:pPr>
            <a:r>
              <a:rPr lang="en-US" sz="2500" b="0" i="0" u="sng" strike="noStrike" kern="1200" cap="none">
                <a:solidFill>
                  <a:schemeClr val="bg1"/>
                </a:solidFill>
                <a:latin typeface="+mn-lt"/>
                <a:ea typeface="+mn-ea"/>
                <a:cs typeface="+mn-cs"/>
                <a:sym typeface="Helvetica Neue"/>
                <a:hlinkClick r:id="rId3">
                  <a:extLst>
                    <a:ext uri="{A12FA001-AC4F-418D-AE19-62706E023703}">
                      <ahyp:hlinkClr xmlns:ahyp="http://schemas.microsoft.com/office/drawing/2018/hyperlinkcolor" val="tx"/>
                    </a:ext>
                  </a:extLst>
                </a:hlinkClick>
              </a:rPr>
              <a:t>The activity has been adopted from https://education.asianart.org</a:t>
            </a:r>
            <a:endParaRPr lang="en-US" sz="2500" kern="1200">
              <a:solidFill>
                <a:schemeClr val="bg1"/>
              </a:solidFill>
              <a:latin typeface="+mn-lt"/>
              <a:ea typeface="+mn-ea"/>
              <a:cs typeface="+mn-cs"/>
            </a:endParaRPr>
          </a:p>
        </p:txBody>
      </p:sp>
      <p:cxnSp>
        <p:nvCxnSpPr>
          <p:cNvPr id="144" name="Straight Connector 14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39360" y="2104509"/>
            <a:ext cx="292608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3130882"/>
            <a:ext cx="13001412"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5" name="Google Shape;135;p11"/>
          <p:cNvGraphicFramePr/>
          <p:nvPr>
            <p:extLst>
              <p:ext uri="{D42A27DB-BD31-4B8C-83A1-F6EECF244321}">
                <p14:modId xmlns:p14="http://schemas.microsoft.com/office/powerpoint/2010/main" val="4112265015"/>
              </p:ext>
            </p:extLst>
          </p:nvPr>
        </p:nvGraphicFramePr>
        <p:xfrm>
          <a:off x="686268" y="3452502"/>
          <a:ext cx="11573492" cy="5685531"/>
        </p:xfrm>
        <a:graphic>
          <a:graphicData uri="http://schemas.openxmlformats.org/drawingml/2006/table">
            <a:tbl>
              <a:tblPr firstRow="1" bandRow="1">
                <a:tableStyleId>{8799B23B-EC83-4686-B30A-512413B5E67A}</a:tableStyleId>
              </a:tblPr>
              <a:tblGrid>
                <a:gridCol w="3808551">
                  <a:extLst>
                    <a:ext uri="{9D8B030D-6E8A-4147-A177-3AD203B41FA5}">
                      <a16:colId xmlns:a16="http://schemas.microsoft.com/office/drawing/2014/main" val="20000"/>
                    </a:ext>
                  </a:extLst>
                </a:gridCol>
                <a:gridCol w="3822857">
                  <a:extLst>
                    <a:ext uri="{9D8B030D-6E8A-4147-A177-3AD203B41FA5}">
                      <a16:colId xmlns:a16="http://schemas.microsoft.com/office/drawing/2014/main" val="20001"/>
                    </a:ext>
                  </a:extLst>
                </a:gridCol>
                <a:gridCol w="3942084">
                  <a:extLst>
                    <a:ext uri="{9D8B030D-6E8A-4147-A177-3AD203B41FA5}">
                      <a16:colId xmlns:a16="http://schemas.microsoft.com/office/drawing/2014/main" val="20002"/>
                    </a:ext>
                  </a:extLst>
                </a:gridCol>
              </a:tblGrid>
              <a:tr h="622987">
                <a:tc>
                  <a:txBody>
                    <a:bodyPr/>
                    <a:lstStyle/>
                    <a:p>
                      <a:pPr marL="0" marR="0" lvl="0" indent="0" algn="ctr" rtl="0">
                        <a:lnSpc>
                          <a:spcPct val="100000"/>
                        </a:lnSpc>
                        <a:spcBef>
                          <a:spcPts val="0"/>
                        </a:spcBef>
                        <a:spcAft>
                          <a:spcPts val="0"/>
                        </a:spcAft>
                        <a:buClr>
                          <a:schemeClr val="dk1"/>
                        </a:buClr>
                        <a:buSzPts val="1100"/>
                        <a:buFont typeface="Helvetica Neue"/>
                        <a:buNone/>
                      </a:pPr>
                      <a:r>
                        <a:rPr lang="en-US" sz="2200" u="none" strike="noStrike" cap="none"/>
                        <a:t>First Column</a:t>
                      </a:r>
                      <a:endParaRPr sz="2900"/>
                    </a:p>
                  </a:txBody>
                  <a:tcPr marL="103486" marR="103486" marT="103486" marB="103486" anchor="ctr"/>
                </a:tc>
                <a:tc>
                  <a:txBody>
                    <a:bodyPr/>
                    <a:lstStyle/>
                    <a:p>
                      <a:pPr marL="0" marR="0" lvl="0" indent="0" algn="ctr" rtl="0">
                        <a:lnSpc>
                          <a:spcPct val="100000"/>
                        </a:lnSpc>
                        <a:spcBef>
                          <a:spcPts val="0"/>
                        </a:spcBef>
                        <a:spcAft>
                          <a:spcPts val="0"/>
                        </a:spcAft>
                        <a:buClr>
                          <a:schemeClr val="dk1"/>
                        </a:buClr>
                        <a:buSzPts val="1100"/>
                        <a:buFont typeface="Helvetica Neue"/>
                        <a:buNone/>
                      </a:pPr>
                      <a:r>
                        <a:rPr lang="en-US" sz="2200" u="none" strike="noStrike" cap="none"/>
                        <a:t>Second Column</a:t>
                      </a:r>
                      <a:endParaRPr sz="2900"/>
                    </a:p>
                  </a:txBody>
                  <a:tcPr marL="103486" marR="103486" marT="103486" marB="103486" anchor="ctr"/>
                </a:tc>
                <a:tc>
                  <a:txBody>
                    <a:bodyPr/>
                    <a:lstStyle/>
                    <a:p>
                      <a:pPr marL="0" marR="0" lvl="0" indent="0" algn="ctr" rtl="0">
                        <a:lnSpc>
                          <a:spcPct val="100000"/>
                        </a:lnSpc>
                        <a:spcBef>
                          <a:spcPts val="0"/>
                        </a:spcBef>
                        <a:spcAft>
                          <a:spcPts val="0"/>
                        </a:spcAft>
                        <a:buClr>
                          <a:schemeClr val="dk1"/>
                        </a:buClr>
                        <a:buSzPts val="1100"/>
                        <a:buFont typeface="Helvetica Neue"/>
                        <a:buNone/>
                      </a:pPr>
                      <a:r>
                        <a:rPr lang="en-US" sz="2200" u="none" strike="noStrike" cap="none"/>
                        <a:t>Third Column</a:t>
                      </a:r>
                      <a:endParaRPr sz="2900"/>
                    </a:p>
                  </a:txBody>
                  <a:tcPr marL="103486" marR="103486" marT="103486" marB="103486" anchor="ctr"/>
                </a:tc>
                <a:extLst>
                  <a:ext uri="{0D108BD9-81ED-4DB2-BD59-A6C34878D82A}">
                    <a16:rowId xmlns:a16="http://schemas.microsoft.com/office/drawing/2014/main" val="10000"/>
                  </a:ext>
                </a:extLst>
              </a:tr>
              <a:tr h="1585408">
                <a:tc>
                  <a:txBody>
                    <a:bodyPr/>
                    <a:lstStyle/>
                    <a:p>
                      <a:pPr marL="0" marR="0" lvl="0" indent="0" algn="ctr" rtl="0">
                        <a:lnSpc>
                          <a:spcPct val="100000"/>
                        </a:lnSpc>
                        <a:spcBef>
                          <a:spcPts val="0"/>
                        </a:spcBef>
                        <a:spcAft>
                          <a:spcPts val="0"/>
                        </a:spcAft>
                        <a:buClr>
                          <a:schemeClr val="dk1"/>
                        </a:buClr>
                        <a:buSzPts val="1500"/>
                        <a:buFont typeface="Helvetica Neue"/>
                        <a:buNone/>
                      </a:pPr>
                      <a:r>
                        <a:rPr lang="en-US" sz="3100" u="none" strike="noStrike" cap="none"/>
                        <a:t>Things I know about the Cyrus Cylinder</a:t>
                      </a:r>
                      <a:endParaRPr sz="2900"/>
                    </a:p>
                  </a:txBody>
                  <a:tcPr marL="103486" marR="103486" marT="103486" marB="103486" anchor="ctr"/>
                </a:tc>
                <a:tc>
                  <a:txBody>
                    <a:bodyPr/>
                    <a:lstStyle/>
                    <a:p>
                      <a:pPr marL="0" marR="0" lvl="0" indent="0" algn="ctr" rtl="0">
                        <a:lnSpc>
                          <a:spcPct val="100000"/>
                        </a:lnSpc>
                        <a:spcBef>
                          <a:spcPts val="0"/>
                        </a:spcBef>
                        <a:spcAft>
                          <a:spcPts val="0"/>
                        </a:spcAft>
                        <a:buClr>
                          <a:schemeClr val="dk1"/>
                        </a:buClr>
                        <a:buSzPts val="1400"/>
                        <a:buFont typeface="Helvetica Neue"/>
                        <a:buNone/>
                      </a:pPr>
                      <a:r>
                        <a:rPr lang="en-US" sz="2900" u="none" strike="noStrike" cap="none"/>
                        <a:t>Things I would like to know about the Cyrus Cylinder</a:t>
                      </a:r>
                      <a:endParaRPr sz="2900"/>
                    </a:p>
                  </a:txBody>
                  <a:tcPr marL="103486" marR="103486" marT="103486" marB="103486" anchor="ctr"/>
                </a:tc>
                <a:tc>
                  <a:txBody>
                    <a:bodyPr/>
                    <a:lstStyle/>
                    <a:p>
                      <a:pPr marL="0" marR="0" lvl="0" indent="0" algn="ctr" rtl="0">
                        <a:lnSpc>
                          <a:spcPct val="100000"/>
                        </a:lnSpc>
                        <a:spcBef>
                          <a:spcPts val="0"/>
                        </a:spcBef>
                        <a:spcAft>
                          <a:spcPts val="0"/>
                        </a:spcAft>
                        <a:buClr>
                          <a:schemeClr val="dk1"/>
                        </a:buClr>
                        <a:buSzPts val="1400"/>
                        <a:buFont typeface="Helvetica Neue"/>
                        <a:buNone/>
                      </a:pPr>
                      <a:r>
                        <a:rPr lang="en-US" sz="2900" u="none" strike="noStrike" cap="none"/>
                        <a:t>Things I have learned about the Cyrus Cylinder</a:t>
                      </a:r>
                      <a:endParaRPr sz="2900"/>
                    </a:p>
                  </a:txBody>
                  <a:tcPr marL="103486" marR="103486" marT="103486" marB="103486" anchor="ctr"/>
                </a:tc>
                <a:extLst>
                  <a:ext uri="{0D108BD9-81ED-4DB2-BD59-A6C34878D82A}">
                    <a16:rowId xmlns:a16="http://schemas.microsoft.com/office/drawing/2014/main" val="10001"/>
                  </a:ext>
                </a:extLst>
              </a:tr>
              <a:tr h="869284">
                <a:tc>
                  <a:txBody>
                    <a:bodyPr/>
                    <a:lstStyle/>
                    <a:p>
                      <a:pPr marL="0" marR="0" lvl="0" indent="0" algn="ctr" rtl="0">
                        <a:lnSpc>
                          <a:spcPct val="100000"/>
                        </a:lnSpc>
                        <a:spcBef>
                          <a:spcPts val="0"/>
                        </a:spcBef>
                        <a:spcAft>
                          <a:spcPts val="0"/>
                        </a:spcAft>
                        <a:buClr>
                          <a:schemeClr val="dk1"/>
                        </a:buClr>
                        <a:buSzPts val="1600"/>
                        <a:buFont typeface="Helvetica Neue"/>
                        <a:buNone/>
                      </a:pPr>
                      <a:endParaRPr sz="3300" u="none" strike="noStrike" cap="none"/>
                    </a:p>
                  </a:txBody>
                  <a:tcPr marL="103486" marR="103486" marT="103486" marB="103486" anchor="ctr"/>
                </a:tc>
                <a:tc>
                  <a:txBody>
                    <a:bodyPr/>
                    <a:lstStyle/>
                    <a:p>
                      <a:pPr marL="0" marR="0" lvl="0" indent="0" algn="ctr" rtl="0">
                        <a:lnSpc>
                          <a:spcPct val="100000"/>
                        </a:lnSpc>
                        <a:spcBef>
                          <a:spcPts val="0"/>
                        </a:spcBef>
                        <a:spcAft>
                          <a:spcPts val="0"/>
                        </a:spcAft>
                        <a:buClr>
                          <a:schemeClr val="dk1"/>
                        </a:buClr>
                        <a:buSzPts val="1600"/>
                        <a:buFont typeface="Helvetica Neue"/>
                        <a:buNone/>
                      </a:pPr>
                      <a:endParaRPr sz="3300" u="none" strike="noStrike" cap="none"/>
                    </a:p>
                  </a:txBody>
                  <a:tcPr marL="103486" marR="103486" marT="103486" marB="103486" anchor="ctr"/>
                </a:tc>
                <a:tc>
                  <a:txBody>
                    <a:bodyPr/>
                    <a:lstStyle/>
                    <a:p>
                      <a:pPr marL="0" marR="0" lvl="0" indent="0" algn="ctr" rtl="0">
                        <a:lnSpc>
                          <a:spcPct val="100000"/>
                        </a:lnSpc>
                        <a:spcBef>
                          <a:spcPts val="0"/>
                        </a:spcBef>
                        <a:spcAft>
                          <a:spcPts val="0"/>
                        </a:spcAft>
                        <a:buClr>
                          <a:schemeClr val="dk1"/>
                        </a:buClr>
                        <a:buSzPts val="1600"/>
                        <a:buFont typeface="Helvetica Neue"/>
                        <a:buNone/>
                      </a:pPr>
                      <a:endParaRPr sz="3300" u="none" strike="noStrike" cap="none"/>
                    </a:p>
                  </a:txBody>
                  <a:tcPr marL="103486" marR="103486" marT="103486" marB="103486" anchor="ctr"/>
                </a:tc>
                <a:extLst>
                  <a:ext uri="{0D108BD9-81ED-4DB2-BD59-A6C34878D82A}">
                    <a16:rowId xmlns:a16="http://schemas.microsoft.com/office/drawing/2014/main" val="10002"/>
                  </a:ext>
                </a:extLst>
              </a:tr>
              <a:tr h="869284">
                <a:tc>
                  <a:txBody>
                    <a:bodyPr/>
                    <a:lstStyle/>
                    <a:p>
                      <a:pPr marL="0" marR="0" lvl="0" indent="0" algn="ctr" rtl="0">
                        <a:lnSpc>
                          <a:spcPct val="100000"/>
                        </a:lnSpc>
                        <a:spcBef>
                          <a:spcPts val="0"/>
                        </a:spcBef>
                        <a:spcAft>
                          <a:spcPts val="0"/>
                        </a:spcAft>
                        <a:buClr>
                          <a:schemeClr val="dk1"/>
                        </a:buClr>
                        <a:buSzPts val="1600"/>
                        <a:buFont typeface="Helvetica Neue"/>
                        <a:buNone/>
                      </a:pPr>
                      <a:endParaRPr sz="3300" u="none" strike="noStrike" cap="none"/>
                    </a:p>
                  </a:txBody>
                  <a:tcPr marL="103486" marR="103486" marT="103486" marB="103486" anchor="ctr"/>
                </a:tc>
                <a:tc>
                  <a:txBody>
                    <a:bodyPr/>
                    <a:lstStyle/>
                    <a:p>
                      <a:pPr marL="0" marR="0" lvl="0" indent="0" algn="ctr" rtl="0">
                        <a:lnSpc>
                          <a:spcPct val="100000"/>
                        </a:lnSpc>
                        <a:spcBef>
                          <a:spcPts val="0"/>
                        </a:spcBef>
                        <a:spcAft>
                          <a:spcPts val="0"/>
                        </a:spcAft>
                        <a:buClr>
                          <a:schemeClr val="dk1"/>
                        </a:buClr>
                        <a:buSzPts val="1600"/>
                        <a:buFont typeface="Helvetica Neue"/>
                        <a:buNone/>
                      </a:pPr>
                      <a:endParaRPr sz="3300" u="none" strike="noStrike" cap="none"/>
                    </a:p>
                  </a:txBody>
                  <a:tcPr marL="103486" marR="103486" marT="103486" marB="103486" anchor="ctr"/>
                </a:tc>
                <a:tc>
                  <a:txBody>
                    <a:bodyPr/>
                    <a:lstStyle/>
                    <a:p>
                      <a:pPr marL="0" marR="0" lvl="0" indent="0" algn="ctr" rtl="0">
                        <a:lnSpc>
                          <a:spcPct val="100000"/>
                        </a:lnSpc>
                        <a:spcBef>
                          <a:spcPts val="0"/>
                        </a:spcBef>
                        <a:spcAft>
                          <a:spcPts val="0"/>
                        </a:spcAft>
                        <a:buClr>
                          <a:schemeClr val="dk1"/>
                        </a:buClr>
                        <a:buSzPts val="1600"/>
                        <a:buFont typeface="Helvetica Neue"/>
                        <a:buNone/>
                      </a:pPr>
                      <a:endParaRPr sz="3300" u="none" strike="noStrike" cap="none"/>
                    </a:p>
                  </a:txBody>
                  <a:tcPr marL="103486" marR="103486" marT="103486" marB="103486" anchor="ctr"/>
                </a:tc>
                <a:extLst>
                  <a:ext uri="{0D108BD9-81ED-4DB2-BD59-A6C34878D82A}">
                    <a16:rowId xmlns:a16="http://schemas.microsoft.com/office/drawing/2014/main" val="10003"/>
                  </a:ext>
                </a:extLst>
              </a:tr>
              <a:tr h="869284">
                <a:tc>
                  <a:txBody>
                    <a:bodyPr/>
                    <a:lstStyle/>
                    <a:p>
                      <a:pPr marL="0" marR="0" lvl="0" indent="0" algn="ctr" rtl="0">
                        <a:lnSpc>
                          <a:spcPct val="100000"/>
                        </a:lnSpc>
                        <a:spcBef>
                          <a:spcPts val="0"/>
                        </a:spcBef>
                        <a:spcAft>
                          <a:spcPts val="0"/>
                        </a:spcAft>
                        <a:buClr>
                          <a:schemeClr val="dk1"/>
                        </a:buClr>
                        <a:buSzPts val="1600"/>
                        <a:buFont typeface="Helvetica Neue"/>
                        <a:buNone/>
                      </a:pPr>
                      <a:endParaRPr sz="3300" u="none" strike="noStrike" cap="none"/>
                    </a:p>
                  </a:txBody>
                  <a:tcPr marL="103486" marR="103486" marT="103486" marB="103486" anchor="ctr"/>
                </a:tc>
                <a:tc>
                  <a:txBody>
                    <a:bodyPr/>
                    <a:lstStyle/>
                    <a:p>
                      <a:pPr marL="0" marR="0" lvl="0" indent="0" algn="ctr" rtl="0">
                        <a:lnSpc>
                          <a:spcPct val="100000"/>
                        </a:lnSpc>
                        <a:spcBef>
                          <a:spcPts val="0"/>
                        </a:spcBef>
                        <a:spcAft>
                          <a:spcPts val="0"/>
                        </a:spcAft>
                        <a:buClr>
                          <a:schemeClr val="dk1"/>
                        </a:buClr>
                        <a:buSzPts val="1600"/>
                        <a:buFont typeface="Helvetica Neue"/>
                        <a:buNone/>
                      </a:pPr>
                      <a:endParaRPr sz="3300" u="none" strike="noStrike" cap="none"/>
                    </a:p>
                  </a:txBody>
                  <a:tcPr marL="103486" marR="103486" marT="103486" marB="103486" anchor="ctr"/>
                </a:tc>
                <a:tc>
                  <a:txBody>
                    <a:bodyPr/>
                    <a:lstStyle/>
                    <a:p>
                      <a:pPr marL="0" marR="0" lvl="0" indent="0" algn="ctr" rtl="0">
                        <a:lnSpc>
                          <a:spcPct val="100000"/>
                        </a:lnSpc>
                        <a:spcBef>
                          <a:spcPts val="0"/>
                        </a:spcBef>
                        <a:spcAft>
                          <a:spcPts val="0"/>
                        </a:spcAft>
                        <a:buClr>
                          <a:schemeClr val="dk1"/>
                        </a:buClr>
                        <a:buSzPts val="1600"/>
                        <a:buFont typeface="Helvetica Neue"/>
                        <a:buNone/>
                      </a:pPr>
                      <a:endParaRPr sz="3300" u="none" strike="noStrike" cap="none"/>
                    </a:p>
                  </a:txBody>
                  <a:tcPr marL="103486" marR="103486" marT="103486" marB="103486" anchor="ctr"/>
                </a:tc>
                <a:extLst>
                  <a:ext uri="{0D108BD9-81ED-4DB2-BD59-A6C34878D82A}">
                    <a16:rowId xmlns:a16="http://schemas.microsoft.com/office/drawing/2014/main" val="10004"/>
                  </a:ext>
                </a:extLst>
              </a:tr>
              <a:tr h="869284">
                <a:tc>
                  <a:txBody>
                    <a:bodyPr/>
                    <a:lstStyle/>
                    <a:p>
                      <a:pPr marL="0" marR="0" lvl="0" indent="0" algn="ctr" rtl="0">
                        <a:lnSpc>
                          <a:spcPct val="100000"/>
                        </a:lnSpc>
                        <a:spcBef>
                          <a:spcPts val="0"/>
                        </a:spcBef>
                        <a:spcAft>
                          <a:spcPts val="0"/>
                        </a:spcAft>
                        <a:buClr>
                          <a:schemeClr val="dk1"/>
                        </a:buClr>
                        <a:buSzPts val="1600"/>
                        <a:buFont typeface="Helvetica Neue"/>
                        <a:buNone/>
                      </a:pPr>
                      <a:endParaRPr sz="3300" u="none" strike="noStrike" cap="none"/>
                    </a:p>
                  </a:txBody>
                  <a:tcPr marL="103486" marR="103486" marT="103486" marB="103486" anchor="ctr"/>
                </a:tc>
                <a:tc>
                  <a:txBody>
                    <a:bodyPr/>
                    <a:lstStyle/>
                    <a:p>
                      <a:pPr marL="0" marR="0" lvl="0" indent="0" algn="ctr" rtl="0">
                        <a:lnSpc>
                          <a:spcPct val="100000"/>
                        </a:lnSpc>
                        <a:spcBef>
                          <a:spcPts val="0"/>
                        </a:spcBef>
                        <a:spcAft>
                          <a:spcPts val="0"/>
                        </a:spcAft>
                        <a:buClr>
                          <a:schemeClr val="dk1"/>
                        </a:buClr>
                        <a:buSzPts val="1600"/>
                        <a:buFont typeface="Helvetica Neue"/>
                        <a:buNone/>
                      </a:pPr>
                      <a:endParaRPr sz="3300" u="none" strike="noStrike" cap="none"/>
                    </a:p>
                  </a:txBody>
                  <a:tcPr marL="103486" marR="103486" marT="103486" marB="103486" anchor="ctr"/>
                </a:tc>
                <a:tc>
                  <a:txBody>
                    <a:bodyPr/>
                    <a:lstStyle/>
                    <a:p>
                      <a:pPr marL="0" marR="0" lvl="0" indent="0" algn="ctr" rtl="0">
                        <a:lnSpc>
                          <a:spcPct val="100000"/>
                        </a:lnSpc>
                        <a:spcBef>
                          <a:spcPts val="0"/>
                        </a:spcBef>
                        <a:spcAft>
                          <a:spcPts val="0"/>
                        </a:spcAft>
                        <a:buClr>
                          <a:schemeClr val="dk1"/>
                        </a:buClr>
                        <a:buSzPts val="1600"/>
                        <a:buFont typeface="Helvetica Neue"/>
                        <a:buNone/>
                      </a:pPr>
                      <a:endParaRPr sz="3300" u="none" strike="noStrike" cap="none"/>
                    </a:p>
                  </a:txBody>
                  <a:tcPr marL="103486" marR="103486" marT="103486" marB="103486"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2"/>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3600"/>
              <a:buFont typeface="Helvetica Neue"/>
              <a:buNone/>
            </a:pPr>
            <a:r>
              <a:rPr lang="en-US" sz="3600" dirty="0"/>
              <a:t>Pick a partner and write down three important things you learned from the Cyrus Cylinder.</a:t>
            </a:r>
            <a:endParaRPr dirty="0"/>
          </a:p>
        </p:txBody>
      </p:sp>
      <p:graphicFrame>
        <p:nvGraphicFramePr>
          <p:cNvPr id="141" name="Google Shape;141;p12"/>
          <p:cNvGraphicFramePr/>
          <p:nvPr/>
        </p:nvGraphicFramePr>
        <p:xfrm>
          <a:off x="726759" y="2873271"/>
          <a:ext cx="5321300" cy="6273800"/>
        </p:xfrm>
        <a:graphic>
          <a:graphicData uri="http://schemas.openxmlformats.org/drawingml/2006/table">
            <a:tbl>
              <a:tblPr bandRow="1">
                <a:noFill/>
                <a:tableStyleId>{44328C48-6D2B-4445-AAC8-086521A0DEE0}</a:tableStyleId>
              </a:tblPr>
              <a:tblGrid>
                <a:gridCol w="667100">
                  <a:extLst>
                    <a:ext uri="{9D8B030D-6E8A-4147-A177-3AD203B41FA5}">
                      <a16:colId xmlns:a16="http://schemas.microsoft.com/office/drawing/2014/main" val="20000"/>
                    </a:ext>
                  </a:extLst>
                </a:gridCol>
                <a:gridCol w="4654200">
                  <a:extLst>
                    <a:ext uri="{9D8B030D-6E8A-4147-A177-3AD203B41FA5}">
                      <a16:colId xmlns:a16="http://schemas.microsoft.com/office/drawing/2014/main" val="20001"/>
                    </a:ext>
                  </a:extLst>
                </a:gridCol>
              </a:tblGrid>
              <a:tr h="1320250">
                <a:tc>
                  <a:txBody>
                    <a:bodyPr/>
                    <a:lstStyle/>
                    <a:p>
                      <a:pPr marL="0" marR="0" lvl="0" indent="0" algn="ctr" rtl="0">
                        <a:lnSpc>
                          <a:spcPct val="100000"/>
                        </a:lnSpc>
                        <a:spcBef>
                          <a:spcPts val="0"/>
                        </a:spcBef>
                        <a:spcAft>
                          <a:spcPts val="0"/>
                        </a:spcAft>
                        <a:buClr>
                          <a:schemeClr val="dk1"/>
                        </a:buClr>
                        <a:buSzPts val="1600"/>
                        <a:buFont typeface="Helvetica Neue"/>
                        <a:buNone/>
                      </a:pPr>
                      <a:endParaRPr sz="1600" u="none" strike="noStrike" cap="none"/>
                    </a:p>
                  </a:txBody>
                  <a:tcPr marL="50800" marR="50800" marT="50800" marB="50800" anchor="ctr">
                    <a:lnL w="12700" cap="flat" cmpd="sng">
                      <a:solidFill>
                        <a:srgbClr val="606060"/>
                      </a:solidFill>
                      <a:prstDash val="solid"/>
                      <a:round/>
                      <a:headEnd type="none" w="sm" len="sm"/>
                      <a:tailEnd type="none" w="sm" len="sm"/>
                    </a:lnL>
                    <a:lnT w="12700" cap="flat" cmpd="sng">
                      <a:solidFill>
                        <a:srgbClr val="60606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Three things We’ve learned from the Cyrus Cylinder</a:t>
                      </a:r>
                      <a:endParaRPr/>
                    </a:p>
                  </a:txBody>
                  <a:tcPr marL="50800" marR="50800" marT="50800" marB="50800" anchor="ctr">
                    <a:lnR w="12700" cap="flat" cmpd="sng">
                      <a:solidFill>
                        <a:srgbClr val="606060"/>
                      </a:solidFill>
                      <a:prstDash val="solid"/>
                      <a:round/>
                      <a:headEnd type="none" w="sm" len="sm"/>
                      <a:tailEnd type="none" w="sm" len="sm"/>
                    </a:lnR>
                    <a:lnT w="12700" cap="flat" cmpd="sng">
                      <a:solidFill>
                        <a:srgbClr val="606060"/>
                      </a:solidFill>
                      <a:prstDash val="solid"/>
                      <a:round/>
                      <a:headEnd type="none" w="sm" len="sm"/>
                      <a:tailEnd type="none" w="sm" len="sm"/>
                    </a:lnT>
                  </a:tcPr>
                </a:tc>
                <a:extLst>
                  <a:ext uri="{0D108BD9-81ED-4DB2-BD59-A6C34878D82A}">
                    <a16:rowId xmlns:a16="http://schemas.microsoft.com/office/drawing/2014/main" val="10000"/>
                  </a:ext>
                </a:extLst>
              </a:tr>
              <a:tr h="1565075">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1</a:t>
                      </a:r>
                      <a:endParaRPr/>
                    </a:p>
                  </a:txBody>
                  <a:tcPr marL="50800" marR="50800" marT="50800" marB="50800" anchor="ctr">
                    <a:lnL w="12700" cap="flat" cmpd="sng">
                      <a:solidFill>
                        <a:srgbClr val="606060"/>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chemeClr val="dk1"/>
                        </a:buClr>
                        <a:buSzPts val="1600"/>
                        <a:buFont typeface="Helvetica Neue"/>
                        <a:buNone/>
                      </a:pPr>
                      <a:endParaRPr sz="1600" u="none" strike="noStrike" cap="none"/>
                    </a:p>
                  </a:txBody>
                  <a:tcPr marL="50800" marR="50800" marT="50800" marB="50800" anchor="ctr">
                    <a:lnR w="12700" cap="flat" cmpd="sng">
                      <a:solidFill>
                        <a:srgbClr val="606060"/>
                      </a:solidFill>
                      <a:prstDash val="solid"/>
                      <a:round/>
                      <a:headEnd type="none" w="sm" len="sm"/>
                      <a:tailEnd type="none" w="sm" len="sm"/>
                    </a:lnR>
                  </a:tcPr>
                </a:tc>
                <a:extLst>
                  <a:ext uri="{0D108BD9-81ED-4DB2-BD59-A6C34878D82A}">
                    <a16:rowId xmlns:a16="http://schemas.microsoft.com/office/drawing/2014/main" val="10001"/>
                  </a:ext>
                </a:extLst>
              </a:tr>
              <a:tr h="1701575">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2</a:t>
                      </a:r>
                      <a:endParaRPr/>
                    </a:p>
                  </a:txBody>
                  <a:tcPr marL="50800" marR="50800" marT="50800" marB="50800" anchor="ctr">
                    <a:lnL w="12700" cap="flat" cmpd="sng">
                      <a:solidFill>
                        <a:srgbClr val="606060"/>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chemeClr val="dk1"/>
                        </a:buClr>
                        <a:buSzPts val="1600"/>
                        <a:buFont typeface="Helvetica Neue"/>
                        <a:buNone/>
                      </a:pPr>
                      <a:endParaRPr sz="1600" u="none" strike="noStrike" cap="none"/>
                    </a:p>
                  </a:txBody>
                  <a:tcPr marL="50800" marR="50800" marT="50800" marB="50800" anchor="ctr">
                    <a:lnR w="12700" cap="flat" cmpd="sng">
                      <a:solidFill>
                        <a:srgbClr val="606060"/>
                      </a:solidFill>
                      <a:prstDash val="solid"/>
                      <a:round/>
                      <a:headEnd type="none" w="sm" len="sm"/>
                      <a:tailEnd type="none" w="sm" len="sm"/>
                    </a:lnR>
                  </a:tcPr>
                </a:tc>
                <a:extLst>
                  <a:ext uri="{0D108BD9-81ED-4DB2-BD59-A6C34878D82A}">
                    <a16:rowId xmlns:a16="http://schemas.microsoft.com/office/drawing/2014/main" val="10002"/>
                  </a:ext>
                </a:extLst>
              </a:tr>
              <a:tr h="1686900">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3</a:t>
                      </a:r>
                      <a:endParaRPr/>
                    </a:p>
                  </a:txBody>
                  <a:tcPr marL="50800" marR="50800" marT="50800" marB="50800" anchor="ctr">
                    <a:lnL w="12700" cap="flat" cmpd="sng">
                      <a:solidFill>
                        <a:srgbClr val="606060"/>
                      </a:solidFill>
                      <a:prstDash val="solid"/>
                      <a:round/>
                      <a:headEnd type="none" w="sm" len="sm"/>
                      <a:tailEnd type="none" w="sm" len="sm"/>
                    </a:lnL>
                    <a:lnB w="12700" cap="flat" cmpd="sng">
                      <a:solidFill>
                        <a:srgbClr val="60606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Helvetica Neue"/>
                        <a:buNone/>
                      </a:pPr>
                      <a:endParaRPr sz="1600" u="none" strike="noStrike" cap="none"/>
                    </a:p>
                  </a:txBody>
                  <a:tcPr marL="50800" marR="50800" marT="50800" marB="50800" anchor="ctr">
                    <a:lnR w="12700" cap="flat" cmpd="sng">
                      <a:solidFill>
                        <a:srgbClr val="606060"/>
                      </a:solidFill>
                      <a:prstDash val="solid"/>
                      <a:round/>
                      <a:headEnd type="none" w="sm" len="sm"/>
                      <a:tailEnd type="none" w="sm" len="sm"/>
                    </a:lnR>
                    <a:lnB w="12700" cap="flat" cmpd="sng">
                      <a:solidFill>
                        <a:srgbClr val="60606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42" name="Google Shape;142;p12" descr="Image"/>
          <p:cNvPicPr preferRelativeResize="0"/>
          <p:nvPr/>
        </p:nvPicPr>
        <p:blipFill rotWithShape="1">
          <a:blip r:embed="rId3">
            <a:alphaModFix/>
          </a:blip>
          <a:srcRect/>
          <a:stretch/>
        </p:blipFill>
        <p:spPr>
          <a:xfrm>
            <a:off x="6618816" y="3215216"/>
            <a:ext cx="3492501" cy="2324101"/>
          </a:xfrm>
          <a:prstGeom prst="rect">
            <a:avLst/>
          </a:prstGeom>
          <a:noFill/>
          <a:ln>
            <a:noFill/>
          </a:ln>
        </p:spPr>
      </p:pic>
      <p:pic>
        <p:nvPicPr>
          <p:cNvPr id="143" name="Google Shape;143;p12" descr="Image"/>
          <p:cNvPicPr preferRelativeResize="0"/>
          <p:nvPr/>
        </p:nvPicPr>
        <p:blipFill rotWithShape="1">
          <a:blip r:embed="rId4">
            <a:alphaModFix/>
          </a:blip>
          <a:srcRect/>
          <a:stretch/>
        </p:blipFill>
        <p:spPr>
          <a:xfrm>
            <a:off x="6460066" y="6045200"/>
            <a:ext cx="3810001" cy="2133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sp useBgFill="1">
        <p:nvSpPr>
          <p:cNvPr id="154" name="Rectangle 153">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Google Shape;148;p13"/>
          <p:cNvSpPr txBox="1">
            <a:spLocks noGrp="1"/>
          </p:cNvSpPr>
          <p:nvPr>
            <p:ph type="title"/>
          </p:nvPr>
        </p:nvSpPr>
        <p:spPr>
          <a:xfrm>
            <a:off x="682752" y="468172"/>
            <a:ext cx="7354214" cy="2535936"/>
          </a:xfrm>
          <a:prstGeom prst="rect">
            <a:avLst/>
          </a:prstGeom>
        </p:spPr>
        <p:txBody>
          <a:bodyPr spcFirstLastPara="1" vert="horz" lIns="91440" tIns="45720" rIns="91440" bIns="45720" rtlCol="0" anchor="b" anchorCtr="0">
            <a:normAutofit/>
          </a:bodyPr>
          <a:lstStyle/>
          <a:p>
            <a:pPr marL="0" lvl="0" indent="0" algn="l">
              <a:lnSpc>
                <a:spcPct val="90000"/>
              </a:lnSpc>
              <a:spcBef>
                <a:spcPct val="0"/>
              </a:spcBef>
              <a:spcAft>
                <a:spcPts val="0"/>
              </a:spcAft>
              <a:buClr>
                <a:srgbClr val="000000"/>
              </a:buClr>
              <a:buSzPts val="7919"/>
            </a:pPr>
            <a:r>
              <a:rPr lang="en-US" sz="6700" kern="1200">
                <a:solidFill>
                  <a:schemeClr val="tx1"/>
                </a:solidFill>
                <a:latin typeface="+mj-lt"/>
                <a:ea typeface="+mj-ea"/>
                <a:cs typeface="+mj-cs"/>
              </a:rPr>
              <a:t>Cyrus and Zarathushtra</a:t>
            </a:r>
          </a:p>
        </p:txBody>
      </p:sp>
      <p:sp>
        <p:nvSpPr>
          <p:cNvPr id="15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548" y="3407257"/>
            <a:ext cx="4526495" cy="26010"/>
          </a:xfrm>
          <a:custGeom>
            <a:avLst/>
            <a:gdLst>
              <a:gd name="connsiteX0" fmla="*/ 0 w 4526495"/>
              <a:gd name="connsiteY0" fmla="*/ 0 h 26010"/>
              <a:gd name="connsiteX1" fmla="*/ 510847 w 4526495"/>
              <a:gd name="connsiteY1" fmla="*/ 0 h 26010"/>
              <a:gd name="connsiteX2" fmla="*/ 1021695 w 4526495"/>
              <a:gd name="connsiteY2" fmla="*/ 0 h 26010"/>
              <a:gd name="connsiteX3" fmla="*/ 1623072 w 4526495"/>
              <a:gd name="connsiteY3" fmla="*/ 0 h 26010"/>
              <a:gd name="connsiteX4" fmla="*/ 2360244 w 4526495"/>
              <a:gd name="connsiteY4" fmla="*/ 0 h 26010"/>
              <a:gd name="connsiteX5" fmla="*/ 2916356 w 4526495"/>
              <a:gd name="connsiteY5" fmla="*/ 0 h 26010"/>
              <a:gd name="connsiteX6" fmla="*/ 3472468 w 4526495"/>
              <a:gd name="connsiteY6" fmla="*/ 0 h 26010"/>
              <a:gd name="connsiteX7" fmla="*/ 4526495 w 4526495"/>
              <a:gd name="connsiteY7" fmla="*/ 0 h 26010"/>
              <a:gd name="connsiteX8" fmla="*/ 4526495 w 4526495"/>
              <a:gd name="connsiteY8" fmla="*/ 26010 h 26010"/>
              <a:gd name="connsiteX9" fmla="*/ 3834588 w 4526495"/>
              <a:gd name="connsiteY9" fmla="*/ 26010 h 26010"/>
              <a:gd name="connsiteX10" fmla="*/ 3278476 w 4526495"/>
              <a:gd name="connsiteY10" fmla="*/ 26010 h 26010"/>
              <a:gd name="connsiteX11" fmla="*/ 2722363 w 4526495"/>
              <a:gd name="connsiteY11" fmla="*/ 26010 h 26010"/>
              <a:gd name="connsiteX12" fmla="*/ 2030456 w 4526495"/>
              <a:gd name="connsiteY12" fmla="*/ 26010 h 26010"/>
              <a:gd name="connsiteX13" fmla="*/ 1293284 w 4526495"/>
              <a:gd name="connsiteY13" fmla="*/ 26010 h 26010"/>
              <a:gd name="connsiteX14" fmla="*/ 782437 w 4526495"/>
              <a:gd name="connsiteY14" fmla="*/ 26010 h 26010"/>
              <a:gd name="connsiteX15" fmla="*/ 0 w 4526495"/>
              <a:gd name="connsiteY15" fmla="*/ 26010 h 26010"/>
              <a:gd name="connsiteX16" fmla="*/ 0 w 4526495"/>
              <a:gd name="connsiteY16" fmla="*/ 0 h 26010"/>
              <a:gd name="connsiteX0" fmla="*/ 0 w 4526495"/>
              <a:gd name="connsiteY0" fmla="*/ 0 h 26010"/>
              <a:gd name="connsiteX1" fmla="*/ 556112 w 4526495"/>
              <a:gd name="connsiteY1" fmla="*/ 0 h 26010"/>
              <a:gd name="connsiteX2" fmla="*/ 1066960 w 4526495"/>
              <a:gd name="connsiteY2" fmla="*/ 0 h 26010"/>
              <a:gd name="connsiteX3" fmla="*/ 1623072 w 4526495"/>
              <a:gd name="connsiteY3" fmla="*/ 0 h 26010"/>
              <a:gd name="connsiteX4" fmla="*/ 2269714 w 4526495"/>
              <a:gd name="connsiteY4" fmla="*/ 0 h 26010"/>
              <a:gd name="connsiteX5" fmla="*/ 2961621 w 4526495"/>
              <a:gd name="connsiteY5" fmla="*/ 0 h 26010"/>
              <a:gd name="connsiteX6" fmla="*/ 3698793 w 4526495"/>
              <a:gd name="connsiteY6" fmla="*/ 0 h 26010"/>
              <a:gd name="connsiteX7" fmla="*/ 4526495 w 4526495"/>
              <a:gd name="connsiteY7" fmla="*/ 0 h 26010"/>
              <a:gd name="connsiteX8" fmla="*/ 4526495 w 4526495"/>
              <a:gd name="connsiteY8" fmla="*/ 26010 h 26010"/>
              <a:gd name="connsiteX9" fmla="*/ 3834588 w 4526495"/>
              <a:gd name="connsiteY9" fmla="*/ 26010 h 26010"/>
              <a:gd name="connsiteX10" fmla="*/ 3097416 w 4526495"/>
              <a:gd name="connsiteY10" fmla="*/ 26010 h 26010"/>
              <a:gd name="connsiteX11" fmla="*/ 2360244 w 4526495"/>
              <a:gd name="connsiteY11" fmla="*/ 26010 h 26010"/>
              <a:gd name="connsiteX12" fmla="*/ 1849397 w 4526495"/>
              <a:gd name="connsiteY12" fmla="*/ 26010 h 26010"/>
              <a:gd name="connsiteX13" fmla="*/ 1157489 w 4526495"/>
              <a:gd name="connsiteY13" fmla="*/ 26010 h 26010"/>
              <a:gd name="connsiteX14" fmla="*/ 556112 w 4526495"/>
              <a:gd name="connsiteY14" fmla="*/ 26010 h 26010"/>
              <a:gd name="connsiteX15" fmla="*/ 0 w 4526495"/>
              <a:gd name="connsiteY15" fmla="*/ 26010 h 26010"/>
              <a:gd name="connsiteX16" fmla="*/ 0 w 4526495"/>
              <a:gd name="connsiteY16" fmla="*/ 0 h 2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6495" h="26010" fill="none" extrusionOk="0">
                <a:moveTo>
                  <a:pt x="0" y="0"/>
                </a:moveTo>
                <a:cubicBezTo>
                  <a:pt x="208854" y="549"/>
                  <a:pt x="425021" y="16302"/>
                  <a:pt x="510847" y="0"/>
                </a:cubicBezTo>
                <a:cubicBezTo>
                  <a:pt x="631018" y="-16325"/>
                  <a:pt x="788460" y="26472"/>
                  <a:pt x="1021695" y="0"/>
                </a:cubicBezTo>
                <a:cubicBezTo>
                  <a:pt x="1264120" y="-51624"/>
                  <a:pt x="1492201" y="-5697"/>
                  <a:pt x="1623072" y="0"/>
                </a:cubicBezTo>
                <a:cubicBezTo>
                  <a:pt x="1754434" y="18534"/>
                  <a:pt x="2188859" y="-38541"/>
                  <a:pt x="2360244" y="0"/>
                </a:cubicBezTo>
                <a:cubicBezTo>
                  <a:pt x="2480464" y="28527"/>
                  <a:pt x="2711161" y="20353"/>
                  <a:pt x="2916356" y="0"/>
                </a:cubicBezTo>
                <a:cubicBezTo>
                  <a:pt x="3127495" y="1885"/>
                  <a:pt x="3313465" y="-5748"/>
                  <a:pt x="3472468" y="0"/>
                </a:cubicBezTo>
                <a:cubicBezTo>
                  <a:pt x="3643376" y="40973"/>
                  <a:pt x="4267063" y="-37297"/>
                  <a:pt x="4526495" y="0"/>
                </a:cubicBezTo>
                <a:cubicBezTo>
                  <a:pt x="4525553" y="8406"/>
                  <a:pt x="4525910" y="12906"/>
                  <a:pt x="4526495" y="26010"/>
                </a:cubicBezTo>
                <a:cubicBezTo>
                  <a:pt x="4250288" y="32379"/>
                  <a:pt x="4122977" y="23772"/>
                  <a:pt x="3834588" y="26010"/>
                </a:cubicBezTo>
                <a:cubicBezTo>
                  <a:pt x="3544800" y="28366"/>
                  <a:pt x="3470241" y="21104"/>
                  <a:pt x="3278476" y="26010"/>
                </a:cubicBezTo>
                <a:cubicBezTo>
                  <a:pt x="3006101" y="28620"/>
                  <a:pt x="2921958" y="46220"/>
                  <a:pt x="2722363" y="26010"/>
                </a:cubicBezTo>
                <a:cubicBezTo>
                  <a:pt x="2466210" y="43071"/>
                  <a:pt x="2339304" y="12280"/>
                  <a:pt x="2030456" y="26010"/>
                </a:cubicBezTo>
                <a:cubicBezTo>
                  <a:pt x="1725489" y="34792"/>
                  <a:pt x="1632135" y="38929"/>
                  <a:pt x="1293284" y="26010"/>
                </a:cubicBezTo>
                <a:cubicBezTo>
                  <a:pt x="940029" y="18846"/>
                  <a:pt x="937397" y="30098"/>
                  <a:pt x="782437" y="26010"/>
                </a:cubicBezTo>
                <a:cubicBezTo>
                  <a:pt x="583859" y="76334"/>
                  <a:pt x="332457" y="262"/>
                  <a:pt x="0" y="26010"/>
                </a:cubicBezTo>
                <a:cubicBezTo>
                  <a:pt x="146" y="16995"/>
                  <a:pt x="-979" y="9558"/>
                  <a:pt x="0" y="0"/>
                </a:cubicBezTo>
                <a:close/>
              </a:path>
              <a:path w="4526495" h="26010" stroke="0" extrusionOk="0">
                <a:moveTo>
                  <a:pt x="0" y="0"/>
                </a:moveTo>
                <a:cubicBezTo>
                  <a:pt x="296876" y="-9695"/>
                  <a:pt x="439855" y="-17075"/>
                  <a:pt x="556112" y="0"/>
                </a:cubicBezTo>
                <a:cubicBezTo>
                  <a:pt x="678952" y="37024"/>
                  <a:pt x="939382" y="3021"/>
                  <a:pt x="1066960" y="0"/>
                </a:cubicBezTo>
                <a:cubicBezTo>
                  <a:pt x="1224834" y="-22110"/>
                  <a:pt x="1402938" y="-39480"/>
                  <a:pt x="1623072" y="0"/>
                </a:cubicBezTo>
                <a:cubicBezTo>
                  <a:pt x="1882193" y="15550"/>
                  <a:pt x="2124340" y="20084"/>
                  <a:pt x="2269714" y="0"/>
                </a:cubicBezTo>
                <a:cubicBezTo>
                  <a:pt x="2406525" y="-10322"/>
                  <a:pt x="2789678" y="10250"/>
                  <a:pt x="2961621" y="0"/>
                </a:cubicBezTo>
                <a:cubicBezTo>
                  <a:pt x="3166314" y="-18144"/>
                  <a:pt x="3449148" y="43996"/>
                  <a:pt x="3698793" y="0"/>
                </a:cubicBezTo>
                <a:cubicBezTo>
                  <a:pt x="3942406" y="-12209"/>
                  <a:pt x="4166470" y="17777"/>
                  <a:pt x="4526495" y="0"/>
                </a:cubicBezTo>
                <a:cubicBezTo>
                  <a:pt x="4527669" y="7781"/>
                  <a:pt x="4526045" y="16626"/>
                  <a:pt x="4526495" y="26010"/>
                </a:cubicBezTo>
                <a:cubicBezTo>
                  <a:pt x="4411180" y="35616"/>
                  <a:pt x="3948284" y="65126"/>
                  <a:pt x="3834588" y="26010"/>
                </a:cubicBezTo>
                <a:cubicBezTo>
                  <a:pt x="3733248" y="-7243"/>
                  <a:pt x="3323374" y="-47495"/>
                  <a:pt x="3097416" y="26010"/>
                </a:cubicBezTo>
                <a:cubicBezTo>
                  <a:pt x="2916896" y="53386"/>
                  <a:pt x="2509123" y="25826"/>
                  <a:pt x="2360244" y="26010"/>
                </a:cubicBezTo>
                <a:cubicBezTo>
                  <a:pt x="2187936" y="73679"/>
                  <a:pt x="2074814" y="-13197"/>
                  <a:pt x="1849397" y="26010"/>
                </a:cubicBezTo>
                <a:cubicBezTo>
                  <a:pt x="1642909" y="40740"/>
                  <a:pt x="1369365" y="46757"/>
                  <a:pt x="1157489" y="26010"/>
                </a:cubicBezTo>
                <a:cubicBezTo>
                  <a:pt x="941038" y="46161"/>
                  <a:pt x="730876" y="-1127"/>
                  <a:pt x="556112" y="26010"/>
                </a:cubicBezTo>
                <a:cubicBezTo>
                  <a:pt x="387960" y="84361"/>
                  <a:pt x="143705" y="-16605"/>
                  <a:pt x="0" y="26010"/>
                </a:cubicBezTo>
                <a:cubicBezTo>
                  <a:pt x="824" y="19321"/>
                  <a:pt x="-2601" y="8699"/>
                  <a:pt x="0" y="0"/>
                </a:cubicBezTo>
                <a:close/>
              </a:path>
              <a:path w="4526495" h="26010" fill="none" stroke="0" extrusionOk="0">
                <a:moveTo>
                  <a:pt x="0" y="0"/>
                </a:moveTo>
                <a:cubicBezTo>
                  <a:pt x="173382" y="20809"/>
                  <a:pt x="386814" y="-1139"/>
                  <a:pt x="510847" y="0"/>
                </a:cubicBezTo>
                <a:cubicBezTo>
                  <a:pt x="607733" y="-16237"/>
                  <a:pt x="783802" y="27449"/>
                  <a:pt x="1021695" y="0"/>
                </a:cubicBezTo>
                <a:cubicBezTo>
                  <a:pt x="1253320" y="-23858"/>
                  <a:pt x="1467232" y="-4277"/>
                  <a:pt x="1623072" y="0"/>
                </a:cubicBezTo>
                <a:cubicBezTo>
                  <a:pt x="1785789" y="34878"/>
                  <a:pt x="2232906" y="-8888"/>
                  <a:pt x="2360244" y="0"/>
                </a:cubicBezTo>
                <a:cubicBezTo>
                  <a:pt x="2525242" y="28214"/>
                  <a:pt x="2710762" y="-47889"/>
                  <a:pt x="2916356" y="0"/>
                </a:cubicBezTo>
                <a:cubicBezTo>
                  <a:pt x="3109804" y="-23237"/>
                  <a:pt x="3325275" y="-1709"/>
                  <a:pt x="3472468" y="0"/>
                </a:cubicBezTo>
                <a:cubicBezTo>
                  <a:pt x="3619400" y="28861"/>
                  <a:pt x="4264298" y="-21034"/>
                  <a:pt x="4526495" y="0"/>
                </a:cubicBezTo>
                <a:cubicBezTo>
                  <a:pt x="4526276" y="8433"/>
                  <a:pt x="4526063" y="12787"/>
                  <a:pt x="4526495" y="26010"/>
                </a:cubicBezTo>
                <a:cubicBezTo>
                  <a:pt x="4249626" y="-149"/>
                  <a:pt x="4113416" y="12603"/>
                  <a:pt x="3834588" y="26010"/>
                </a:cubicBezTo>
                <a:cubicBezTo>
                  <a:pt x="3548568" y="19669"/>
                  <a:pt x="3472514" y="25391"/>
                  <a:pt x="3278476" y="26010"/>
                </a:cubicBezTo>
                <a:cubicBezTo>
                  <a:pt x="3061469" y="32145"/>
                  <a:pt x="2854979" y="52526"/>
                  <a:pt x="2722363" y="26010"/>
                </a:cubicBezTo>
                <a:cubicBezTo>
                  <a:pt x="2434298" y="19361"/>
                  <a:pt x="2301695" y="2788"/>
                  <a:pt x="2030456" y="26010"/>
                </a:cubicBezTo>
                <a:cubicBezTo>
                  <a:pt x="1730858" y="55628"/>
                  <a:pt x="1645771" y="51547"/>
                  <a:pt x="1293284" y="26010"/>
                </a:cubicBezTo>
                <a:cubicBezTo>
                  <a:pt x="943400" y="17837"/>
                  <a:pt x="936288" y="31929"/>
                  <a:pt x="782437" y="26010"/>
                </a:cubicBezTo>
                <a:cubicBezTo>
                  <a:pt x="678831" y="13822"/>
                  <a:pt x="368352" y="-12715"/>
                  <a:pt x="0" y="26010"/>
                </a:cubicBezTo>
                <a:cubicBezTo>
                  <a:pt x="-467" y="17969"/>
                  <a:pt x="-631" y="91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4526495"/>
                      <a:gd name="connsiteY0" fmla="*/ 0 h 26010"/>
                      <a:gd name="connsiteX1" fmla="*/ 510847 w 4526495"/>
                      <a:gd name="connsiteY1" fmla="*/ 0 h 26010"/>
                      <a:gd name="connsiteX2" fmla="*/ 1021695 w 4526495"/>
                      <a:gd name="connsiteY2" fmla="*/ 0 h 26010"/>
                      <a:gd name="connsiteX3" fmla="*/ 1623072 w 4526495"/>
                      <a:gd name="connsiteY3" fmla="*/ 0 h 26010"/>
                      <a:gd name="connsiteX4" fmla="*/ 2360244 w 4526495"/>
                      <a:gd name="connsiteY4" fmla="*/ 0 h 26010"/>
                      <a:gd name="connsiteX5" fmla="*/ 2916356 w 4526495"/>
                      <a:gd name="connsiteY5" fmla="*/ 0 h 26010"/>
                      <a:gd name="connsiteX6" fmla="*/ 3472468 w 4526495"/>
                      <a:gd name="connsiteY6" fmla="*/ 0 h 26010"/>
                      <a:gd name="connsiteX7" fmla="*/ 4526495 w 4526495"/>
                      <a:gd name="connsiteY7" fmla="*/ 0 h 26010"/>
                      <a:gd name="connsiteX8" fmla="*/ 4526495 w 4526495"/>
                      <a:gd name="connsiteY8" fmla="*/ 26010 h 26010"/>
                      <a:gd name="connsiteX9" fmla="*/ 3834588 w 4526495"/>
                      <a:gd name="connsiteY9" fmla="*/ 26010 h 26010"/>
                      <a:gd name="connsiteX10" fmla="*/ 3278476 w 4526495"/>
                      <a:gd name="connsiteY10" fmla="*/ 26010 h 26010"/>
                      <a:gd name="connsiteX11" fmla="*/ 2722363 w 4526495"/>
                      <a:gd name="connsiteY11" fmla="*/ 26010 h 26010"/>
                      <a:gd name="connsiteX12" fmla="*/ 2030456 w 4526495"/>
                      <a:gd name="connsiteY12" fmla="*/ 26010 h 26010"/>
                      <a:gd name="connsiteX13" fmla="*/ 1293284 w 4526495"/>
                      <a:gd name="connsiteY13" fmla="*/ 26010 h 26010"/>
                      <a:gd name="connsiteX14" fmla="*/ 782437 w 4526495"/>
                      <a:gd name="connsiteY14" fmla="*/ 26010 h 26010"/>
                      <a:gd name="connsiteX15" fmla="*/ 0 w 4526495"/>
                      <a:gd name="connsiteY15" fmla="*/ 26010 h 26010"/>
                      <a:gd name="connsiteX16" fmla="*/ 0 w 4526495"/>
                      <a:gd name="connsiteY16" fmla="*/ 0 h 2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6495" h="26010" fill="none" extrusionOk="0">
                        <a:moveTo>
                          <a:pt x="0" y="0"/>
                        </a:moveTo>
                        <a:cubicBezTo>
                          <a:pt x="191615" y="12424"/>
                          <a:pt x="400933" y="15168"/>
                          <a:pt x="510847" y="0"/>
                        </a:cubicBezTo>
                        <a:cubicBezTo>
                          <a:pt x="620761" y="-15168"/>
                          <a:pt x="793894" y="21866"/>
                          <a:pt x="1021695" y="0"/>
                        </a:cubicBezTo>
                        <a:cubicBezTo>
                          <a:pt x="1249496" y="-21866"/>
                          <a:pt x="1486470" y="-14157"/>
                          <a:pt x="1623072" y="0"/>
                        </a:cubicBezTo>
                        <a:cubicBezTo>
                          <a:pt x="1759674" y="14157"/>
                          <a:pt x="2207510" y="-22127"/>
                          <a:pt x="2360244" y="0"/>
                        </a:cubicBezTo>
                        <a:cubicBezTo>
                          <a:pt x="2512978" y="22127"/>
                          <a:pt x="2713508" y="-3058"/>
                          <a:pt x="2916356" y="0"/>
                        </a:cubicBezTo>
                        <a:cubicBezTo>
                          <a:pt x="3119204" y="3058"/>
                          <a:pt x="3338586" y="-25574"/>
                          <a:pt x="3472468" y="0"/>
                        </a:cubicBezTo>
                        <a:cubicBezTo>
                          <a:pt x="3606350" y="25574"/>
                          <a:pt x="4308748" y="-7563"/>
                          <a:pt x="4526495" y="0"/>
                        </a:cubicBezTo>
                        <a:cubicBezTo>
                          <a:pt x="4526472" y="8768"/>
                          <a:pt x="4525929" y="13169"/>
                          <a:pt x="4526495" y="26010"/>
                        </a:cubicBezTo>
                        <a:cubicBezTo>
                          <a:pt x="4240726" y="14291"/>
                          <a:pt x="4118508" y="16596"/>
                          <a:pt x="3834588" y="26010"/>
                        </a:cubicBezTo>
                        <a:cubicBezTo>
                          <a:pt x="3550668" y="35424"/>
                          <a:pt x="3469094" y="26337"/>
                          <a:pt x="3278476" y="26010"/>
                        </a:cubicBezTo>
                        <a:cubicBezTo>
                          <a:pt x="3087858" y="25683"/>
                          <a:pt x="2998614" y="24916"/>
                          <a:pt x="2722363" y="26010"/>
                        </a:cubicBezTo>
                        <a:cubicBezTo>
                          <a:pt x="2446112" y="27104"/>
                          <a:pt x="2328452" y="-1734"/>
                          <a:pt x="2030456" y="26010"/>
                        </a:cubicBezTo>
                        <a:cubicBezTo>
                          <a:pt x="1732460" y="53754"/>
                          <a:pt x="1646339" y="33446"/>
                          <a:pt x="1293284" y="26010"/>
                        </a:cubicBezTo>
                        <a:cubicBezTo>
                          <a:pt x="940229" y="18574"/>
                          <a:pt x="938192" y="31686"/>
                          <a:pt x="782437" y="26010"/>
                        </a:cubicBezTo>
                        <a:cubicBezTo>
                          <a:pt x="626682" y="20334"/>
                          <a:pt x="323645" y="40"/>
                          <a:pt x="0" y="26010"/>
                        </a:cubicBezTo>
                        <a:cubicBezTo>
                          <a:pt x="494" y="16530"/>
                          <a:pt x="-1130" y="9777"/>
                          <a:pt x="0" y="0"/>
                        </a:cubicBezTo>
                        <a:close/>
                      </a:path>
                      <a:path w="4526495" h="26010" stroke="0" extrusionOk="0">
                        <a:moveTo>
                          <a:pt x="0" y="0"/>
                        </a:moveTo>
                        <a:cubicBezTo>
                          <a:pt x="276818" y="7941"/>
                          <a:pt x="420681" y="-14696"/>
                          <a:pt x="556112" y="0"/>
                        </a:cubicBezTo>
                        <a:cubicBezTo>
                          <a:pt x="691543" y="14696"/>
                          <a:pt x="903918" y="19354"/>
                          <a:pt x="1066960" y="0"/>
                        </a:cubicBezTo>
                        <a:cubicBezTo>
                          <a:pt x="1230002" y="-19354"/>
                          <a:pt x="1385763" y="-7867"/>
                          <a:pt x="1623072" y="0"/>
                        </a:cubicBezTo>
                        <a:cubicBezTo>
                          <a:pt x="1860381" y="7867"/>
                          <a:pt x="2120483" y="12778"/>
                          <a:pt x="2269714" y="0"/>
                        </a:cubicBezTo>
                        <a:cubicBezTo>
                          <a:pt x="2418945" y="-12778"/>
                          <a:pt x="2798494" y="-20338"/>
                          <a:pt x="2961621" y="0"/>
                        </a:cubicBezTo>
                        <a:cubicBezTo>
                          <a:pt x="3124748" y="20338"/>
                          <a:pt x="3449356" y="34348"/>
                          <a:pt x="3698793" y="0"/>
                        </a:cubicBezTo>
                        <a:cubicBezTo>
                          <a:pt x="3948230" y="-34348"/>
                          <a:pt x="4181749" y="11685"/>
                          <a:pt x="4526495" y="0"/>
                        </a:cubicBezTo>
                        <a:cubicBezTo>
                          <a:pt x="4526639" y="8007"/>
                          <a:pt x="4525913" y="15867"/>
                          <a:pt x="4526495" y="26010"/>
                        </a:cubicBezTo>
                        <a:cubicBezTo>
                          <a:pt x="4382318" y="24645"/>
                          <a:pt x="3977483" y="48164"/>
                          <a:pt x="3834588" y="26010"/>
                        </a:cubicBezTo>
                        <a:cubicBezTo>
                          <a:pt x="3691693" y="3856"/>
                          <a:pt x="3296161" y="-6050"/>
                          <a:pt x="3097416" y="26010"/>
                        </a:cubicBezTo>
                        <a:cubicBezTo>
                          <a:pt x="2898671" y="58070"/>
                          <a:pt x="2531759" y="9653"/>
                          <a:pt x="2360244" y="26010"/>
                        </a:cubicBezTo>
                        <a:cubicBezTo>
                          <a:pt x="2188729" y="42367"/>
                          <a:pt x="2064184" y="10011"/>
                          <a:pt x="1849397" y="26010"/>
                        </a:cubicBezTo>
                        <a:cubicBezTo>
                          <a:pt x="1634610" y="42009"/>
                          <a:pt x="1362964" y="37247"/>
                          <a:pt x="1157489" y="26010"/>
                        </a:cubicBezTo>
                        <a:cubicBezTo>
                          <a:pt x="952014" y="14773"/>
                          <a:pt x="739583" y="-4022"/>
                          <a:pt x="556112" y="26010"/>
                        </a:cubicBezTo>
                        <a:cubicBezTo>
                          <a:pt x="372641" y="56042"/>
                          <a:pt x="167676" y="3301"/>
                          <a:pt x="0" y="26010"/>
                        </a:cubicBezTo>
                        <a:cubicBezTo>
                          <a:pt x="643" y="19183"/>
                          <a:pt x="-772" y="974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Google Shape;149;p13"/>
          <p:cNvSpPr txBox="1">
            <a:spLocks noGrp="1"/>
          </p:cNvSpPr>
          <p:nvPr>
            <p:ph type="body" idx="1"/>
          </p:nvPr>
        </p:nvSpPr>
        <p:spPr>
          <a:xfrm>
            <a:off x="682752" y="3849420"/>
            <a:ext cx="7354214" cy="4954829"/>
          </a:xfrm>
          <a:prstGeom prst="rect">
            <a:avLst/>
          </a:prstGeom>
        </p:spPr>
        <p:txBody>
          <a:bodyPr spcFirstLastPara="1" vert="horz" lIns="91440" tIns="45720" rIns="91440" bIns="45720" rtlCol="0" anchorCtr="0">
            <a:normAutofit/>
          </a:bodyPr>
          <a:lstStyle/>
          <a:p>
            <a:pPr marL="444500" lvl="0" indent="-228600">
              <a:lnSpc>
                <a:spcPct val="90000"/>
              </a:lnSpc>
              <a:spcBef>
                <a:spcPts val="0"/>
              </a:spcBef>
              <a:spcAft>
                <a:spcPts val="0"/>
              </a:spcAft>
              <a:buClr>
                <a:srgbClr val="000000"/>
              </a:buClr>
              <a:buSzPts val="4640"/>
              <a:buFont typeface="Arial" panose="020B0604020202020204" pitchFamily="34" charset="0"/>
              <a:buChar char="•"/>
            </a:pPr>
            <a:r>
              <a:rPr lang="en-US" sz="2100" b="0" i="0" u="none" strike="noStrike" kern="1200" cap="none">
                <a:solidFill>
                  <a:schemeClr val="tx1"/>
                </a:solidFill>
                <a:latin typeface="+mn-lt"/>
                <a:ea typeface="+mn-ea"/>
                <a:cs typeface="+mn-cs"/>
                <a:sym typeface="Helvetica Neue"/>
              </a:rPr>
              <a:t>Taking into account what we have learned from Cyrus, write three things that associate Cyrus’ deeds with Zarathushtra’s teachings.  Are they the same as the three most important things you learned from</a:t>
            </a:r>
            <a:r>
              <a:rPr lang="en-US" sz="2100" b="0" i="0" u="none" strike="noStrike" kern="1200" cap="none">
                <a:solidFill>
                  <a:schemeClr val="tx1"/>
                </a:solidFill>
                <a:latin typeface="+mn-lt"/>
                <a:ea typeface="+mn-ea"/>
                <a:cs typeface="+mn-cs"/>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the </a:t>
            </a:r>
            <a:r>
              <a:rPr lang="en-US" sz="2100" b="0" i="0" u="none" strike="noStrike" kern="1200" cap="none">
                <a:solidFill>
                  <a:schemeClr val="tx1"/>
                </a:solidFill>
                <a:latin typeface="+mn-lt"/>
                <a:ea typeface="+mn-ea"/>
                <a:cs typeface="+mn-cs"/>
                <a:sym typeface="Helvetica Neue"/>
              </a:rPr>
              <a:t>Cyrus Cylinder?</a:t>
            </a:r>
            <a:endParaRPr lang="en-US" sz="2100" kern="1200">
              <a:solidFill>
                <a:schemeClr val="tx1"/>
              </a:solidFill>
              <a:latin typeface="+mn-lt"/>
              <a:ea typeface="+mn-ea"/>
              <a:cs typeface="+mn-cs"/>
            </a:endParaRPr>
          </a:p>
          <a:p>
            <a:pPr marL="444500" lvl="0" indent="-228600">
              <a:lnSpc>
                <a:spcPct val="90000"/>
              </a:lnSpc>
              <a:spcBef>
                <a:spcPts val="4200"/>
              </a:spcBef>
              <a:spcAft>
                <a:spcPts val="0"/>
              </a:spcAft>
              <a:buClr>
                <a:srgbClr val="000000"/>
              </a:buClr>
              <a:buSzPts val="4640"/>
              <a:buFont typeface="Arial" panose="020B0604020202020204" pitchFamily="34" charset="0"/>
              <a:buChar char="•"/>
            </a:pPr>
            <a:r>
              <a:rPr lang="en-US" sz="2100" b="0" i="0" u="none" strike="noStrike" kern="1200" cap="none">
                <a:solidFill>
                  <a:schemeClr val="tx1"/>
                </a:solidFill>
                <a:latin typeface="+mn-lt"/>
                <a:ea typeface="+mn-ea"/>
                <a:cs typeface="+mn-cs"/>
                <a:sym typeface="Helvetica Neue"/>
              </a:rPr>
              <a:t>Glue them on the poster.</a:t>
            </a:r>
            <a:endParaRPr lang="en-US" sz="2100" kern="1200">
              <a:solidFill>
                <a:schemeClr val="tx1"/>
              </a:solidFill>
              <a:latin typeface="+mn-lt"/>
              <a:ea typeface="+mn-ea"/>
              <a:cs typeface="+mn-cs"/>
            </a:endParaRPr>
          </a:p>
          <a:p>
            <a:pPr marL="0" lvl="0" indent="-228600">
              <a:lnSpc>
                <a:spcPct val="90000"/>
              </a:lnSpc>
              <a:spcBef>
                <a:spcPts val="4200"/>
              </a:spcBef>
              <a:spcAft>
                <a:spcPts val="0"/>
              </a:spcAft>
              <a:buClr>
                <a:srgbClr val="000000"/>
              </a:buClr>
              <a:buSzPts val="3200"/>
              <a:buFont typeface="Arial" panose="020B0604020202020204" pitchFamily="34" charset="0"/>
              <a:buChar char="•"/>
            </a:pPr>
            <a:r>
              <a:rPr lang="en-US" sz="2100" b="0" i="0" u="none" strike="noStrike" kern="1200" cap="none">
                <a:solidFill>
                  <a:schemeClr val="tx1"/>
                </a:solidFill>
                <a:latin typeface="+mn-lt"/>
                <a:ea typeface="+mn-ea"/>
                <a:cs typeface="+mn-cs"/>
                <a:sym typeface="Helvetica Neue"/>
              </a:rPr>
              <a:t>1.</a:t>
            </a:r>
            <a:endParaRPr lang="en-US" sz="2100" kern="1200">
              <a:solidFill>
                <a:schemeClr val="tx1"/>
              </a:solidFill>
              <a:latin typeface="+mn-lt"/>
              <a:ea typeface="+mn-ea"/>
              <a:cs typeface="+mn-cs"/>
            </a:endParaRPr>
          </a:p>
          <a:p>
            <a:pPr marL="0" lvl="0" indent="-228600">
              <a:lnSpc>
                <a:spcPct val="90000"/>
              </a:lnSpc>
              <a:spcBef>
                <a:spcPts val="4200"/>
              </a:spcBef>
              <a:spcAft>
                <a:spcPts val="0"/>
              </a:spcAft>
              <a:buClr>
                <a:srgbClr val="000000"/>
              </a:buClr>
              <a:buSzPts val="3200"/>
              <a:buFont typeface="Arial" panose="020B0604020202020204" pitchFamily="34" charset="0"/>
              <a:buChar char="•"/>
            </a:pPr>
            <a:r>
              <a:rPr lang="en-US" sz="2100" b="0" i="0" u="none" strike="noStrike" kern="1200" cap="none">
                <a:solidFill>
                  <a:schemeClr val="tx1"/>
                </a:solidFill>
                <a:latin typeface="+mn-lt"/>
                <a:ea typeface="+mn-ea"/>
                <a:cs typeface="+mn-cs"/>
                <a:sym typeface="Helvetica Neue"/>
              </a:rPr>
              <a:t>2.</a:t>
            </a:r>
            <a:endParaRPr lang="en-US" sz="2100" kern="1200">
              <a:solidFill>
                <a:schemeClr val="tx1"/>
              </a:solidFill>
              <a:latin typeface="+mn-lt"/>
              <a:ea typeface="+mn-ea"/>
              <a:cs typeface="+mn-cs"/>
            </a:endParaRPr>
          </a:p>
          <a:p>
            <a:pPr marL="0" lvl="0" indent="-228600">
              <a:lnSpc>
                <a:spcPct val="90000"/>
              </a:lnSpc>
              <a:spcBef>
                <a:spcPts val="4200"/>
              </a:spcBef>
              <a:spcAft>
                <a:spcPts val="0"/>
              </a:spcAft>
              <a:buClr>
                <a:srgbClr val="000000"/>
              </a:buClr>
              <a:buSzPts val="3200"/>
              <a:buFont typeface="Arial" panose="020B0604020202020204" pitchFamily="34" charset="0"/>
              <a:buChar char="•"/>
            </a:pPr>
            <a:r>
              <a:rPr lang="en-US" sz="2100" b="0" i="0" u="none" strike="noStrike" kern="1200" cap="none">
                <a:solidFill>
                  <a:schemeClr val="tx1"/>
                </a:solidFill>
                <a:latin typeface="+mn-lt"/>
                <a:ea typeface="+mn-ea"/>
                <a:cs typeface="+mn-cs"/>
                <a:sym typeface="Helvetica Neue"/>
              </a:rPr>
              <a:t>3.</a:t>
            </a:r>
            <a:endParaRPr lang="en-US" sz="2100" kern="1200">
              <a:solidFill>
                <a:schemeClr val="tx1"/>
              </a:solidFill>
              <a:latin typeface="+mn-lt"/>
              <a:ea typeface="+mn-ea"/>
              <a:cs typeface="+mn-cs"/>
            </a:endParaRPr>
          </a:p>
        </p:txBody>
      </p:sp>
      <p:pic>
        <p:nvPicPr>
          <p:cNvPr id="3" name="Picture 2">
            <a:extLst>
              <a:ext uri="{FF2B5EF4-FFF2-40B4-BE49-F238E27FC236}">
                <a16:creationId xmlns:a16="http://schemas.microsoft.com/office/drawing/2014/main" id="{DC95A5FB-1835-8DC8-6E10-7BAF0A1A70B0}"/>
              </a:ext>
            </a:extLst>
          </p:cNvPr>
          <p:cNvPicPr>
            <a:picLocks noChangeAspect="1"/>
          </p:cNvPicPr>
          <p:nvPr/>
        </p:nvPicPr>
        <p:blipFill>
          <a:blip r:embed="rId3"/>
          <a:stretch>
            <a:fillRect/>
          </a:stretch>
        </p:blipFill>
        <p:spPr>
          <a:xfrm>
            <a:off x="8556530" y="468171"/>
            <a:ext cx="3944961" cy="4878178"/>
          </a:xfrm>
          <a:prstGeom prst="rect">
            <a:avLst/>
          </a:prstGeom>
        </p:spPr>
      </p:pic>
      <p:pic>
        <p:nvPicPr>
          <p:cNvPr id="2" name="Picture 1">
            <a:extLst>
              <a:ext uri="{FF2B5EF4-FFF2-40B4-BE49-F238E27FC236}">
                <a16:creationId xmlns:a16="http://schemas.microsoft.com/office/drawing/2014/main" id="{5EB87655-1545-5017-4DCD-E7B2C743719B}"/>
              </a:ext>
            </a:extLst>
          </p:cNvPr>
          <p:cNvPicPr>
            <a:picLocks noChangeAspect="1"/>
          </p:cNvPicPr>
          <p:nvPr/>
        </p:nvPicPr>
        <p:blipFill>
          <a:blip r:embed="rId4"/>
          <a:stretch>
            <a:fillRect/>
          </a:stretch>
        </p:blipFill>
        <p:spPr>
          <a:xfrm>
            <a:off x="8455829" y="5801518"/>
            <a:ext cx="4126857" cy="30951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
        <p:cNvGrpSpPr/>
        <p:nvPr/>
      </p:nvGrpSpPr>
      <p:grpSpPr>
        <a:xfrm>
          <a:off x="0" y="0"/>
          <a:ext cx="0" cy="0"/>
          <a:chOff x="0" y="0"/>
          <a:chExt cx="0" cy="0"/>
        </a:xfrm>
      </p:grpSpPr>
      <p:sp useBgFill="1">
        <p:nvSpPr>
          <p:cNvPr id="167" name="Rectangle 15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ight Triangle 16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148501" y="4744344"/>
            <a:ext cx="3511296" cy="455168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Rectangle 16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558" y="886435"/>
            <a:ext cx="11632057" cy="7975654"/>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Google Shape;154;p14"/>
          <p:cNvSpPr txBox="1">
            <a:spLocks noGrp="1"/>
          </p:cNvSpPr>
          <p:nvPr>
            <p:ph type="title"/>
          </p:nvPr>
        </p:nvSpPr>
        <p:spPr>
          <a:xfrm>
            <a:off x="1370923" y="1435012"/>
            <a:ext cx="9846838" cy="5037575"/>
          </a:xfrm>
          <a:prstGeom prst="rect">
            <a:avLst/>
          </a:prstGeom>
        </p:spPr>
        <p:txBody>
          <a:bodyPr spcFirstLastPara="1" vert="horz" lIns="91440" tIns="45720" rIns="91440" bIns="45720" rtlCol="0" anchor="b" anchorCtr="0">
            <a:normAutofit/>
          </a:bodyPr>
          <a:lstStyle/>
          <a:p>
            <a:pPr marL="0" lvl="0" indent="0" algn="l">
              <a:lnSpc>
                <a:spcPct val="90000"/>
              </a:lnSpc>
              <a:spcBef>
                <a:spcPct val="0"/>
              </a:spcBef>
              <a:spcAft>
                <a:spcPts val="0"/>
              </a:spcAft>
              <a:buClr>
                <a:srgbClr val="000000"/>
              </a:buClr>
              <a:buSzPts val="3200"/>
            </a:pPr>
            <a:r>
              <a:rPr lang="en-US" sz="3600" kern="1200" dirty="0">
                <a:solidFill>
                  <a:schemeClr val="tx1"/>
                </a:solidFill>
                <a:latin typeface="+mj-lt"/>
                <a:ea typeface="+mj-ea"/>
                <a:cs typeface="+mj-cs"/>
              </a:rPr>
              <a:t>In your </a:t>
            </a:r>
            <a:r>
              <a:rPr lang="en-US" sz="3600" kern="1200" dirty="0">
                <a:solidFill>
                  <a:schemeClr val="tx1"/>
                </a:solidFill>
                <a:latin typeface="+mj-lt"/>
                <a:ea typeface="+mj-ea"/>
                <a:cs typeface="+mj-c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opinion</a:t>
            </a:r>
            <a:r>
              <a:rPr lang="en-US" sz="3600" kern="1200" dirty="0">
                <a:solidFill>
                  <a:schemeClr val="tx1"/>
                </a:solidFill>
                <a:latin typeface="+mj-lt"/>
                <a:ea typeface="+mj-ea"/>
                <a:cs typeface="+mj-cs"/>
              </a:rPr>
              <a:t> what are the qualities of a good leader?</a:t>
            </a: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a:p>
            <a:pPr marL="0" lvl="0" indent="0" algn="l">
              <a:lnSpc>
                <a:spcPct val="90000"/>
              </a:lnSpc>
              <a:spcBef>
                <a:spcPct val="0"/>
              </a:spcBef>
              <a:spcAft>
                <a:spcPts val="0"/>
              </a:spcAft>
              <a:buClr>
                <a:srgbClr val="000000"/>
              </a:buClr>
              <a:buSzPts val="3200"/>
            </a:pPr>
            <a:r>
              <a:rPr lang="en-US" sz="3600" kern="1200" dirty="0">
                <a:solidFill>
                  <a:schemeClr val="tx1"/>
                </a:solidFill>
                <a:latin typeface="+mj-lt"/>
                <a:ea typeface="+mj-ea"/>
                <a:cs typeface="+mj-cs"/>
              </a:rPr>
              <a:t>If we had a class leader, what qualities would he/she have?</a:t>
            </a: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a:p>
            <a:pPr marL="0" lvl="0" indent="0" algn="l">
              <a:lnSpc>
                <a:spcPct val="90000"/>
              </a:lnSpc>
              <a:spcBef>
                <a:spcPct val="0"/>
              </a:spcBef>
              <a:spcAft>
                <a:spcPts val="0"/>
              </a:spcAft>
              <a:buClr>
                <a:srgbClr val="000000"/>
              </a:buClr>
              <a:buSzPts val="3200"/>
            </a:pPr>
            <a:r>
              <a:rPr lang="en-US" sz="3600" kern="1200" dirty="0">
                <a:solidFill>
                  <a:schemeClr val="tx1"/>
                </a:solidFill>
                <a:latin typeface="+mj-lt"/>
                <a:ea typeface="+mj-ea"/>
                <a:cs typeface="+mj-cs"/>
              </a:rPr>
              <a:t>Do we have benevolent leaders today?</a:t>
            </a: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a:p>
            <a:pPr marL="0" lvl="0" indent="0" algn="l">
              <a:lnSpc>
                <a:spcPct val="90000"/>
              </a:lnSpc>
              <a:spcBef>
                <a:spcPct val="0"/>
              </a:spcBef>
              <a:spcAft>
                <a:spcPts val="0"/>
              </a:spcAft>
              <a:buClr>
                <a:srgbClr val="000000"/>
              </a:buClr>
              <a:buSzPts val="3200"/>
            </a:pPr>
            <a:r>
              <a:rPr lang="en-US" sz="3600" kern="1200" dirty="0">
                <a:solidFill>
                  <a:schemeClr val="tx1"/>
                </a:solidFill>
                <a:latin typeface="+mj-lt"/>
                <a:ea typeface="+mj-ea"/>
                <a:cs typeface="+mj-cs"/>
              </a:rPr>
              <a:t>What can our leaders learn from Cyrus?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8"/>
        <p:cNvGrpSpPr/>
        <p:nvPr/>
      </p:nvGrpSpPr>
      <p:grpSpPr>
        <a:xfrm>
          <a:off x="0" y="0"/>
          <a:ext cx="0" cy="0"/>
          <a:chOff x="0" y="0"/>
          <a:chExt cx="0" cy="0"/>
        </a:xfrm>
      </p:grpSpPr>
      <p:sp useBgFill="1">
        <p:nvSpPr>
          <p:cNvPr id="165" name="Rectangle 16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ight Triangle 16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148501" y="4744344"/>
            <a:ext cx="3511296" cy="455168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Rectangle 16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558" y="886435"/>
            <a:ext cx="11632057" cy="7975654"/>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Google Shape;159;p15"/>
          <p:cNvSpPr txBox="1">
            <a:spLocks noGrp="1"/>
          </p:cNvSpPr>
          <p:nvPr>
            <p:ph type="title"/>
          </p:nvPr>
        </p:nvSpPr>
        <p:spPr>
          <a:xfrm>
            <a:off x="1370922" y="1494179"/>
            <a:ext cx="8613136" cy="2301851"/>
          </a:xfrm>
          <a:prstGeom prst="rect">
            <a:avLst/>
          </a:prstGeom>
        </p:spPr>
        <p:txBody>
          <a:bodyPr spcFirstLastPara="1" vert="horz" lIns="91440" tIns="45720" rIns="91440" bIns="45720" rtlCol="0" anchor="ctr" anchorCtr="0">
            <a:normAutofit/>
          </a:bodyPr>
          <a:lstStyle/>
          <a:p>
            <a:pPr marL="0" lvl="0" indent="0" algn="l">
              <a:lnSpc>
                <a:spcPct val="90000"/>
              </a:lnSpc>
              <a:spcBef>
                <a:spcPct val="0"/>
              </a:spcBef>
              <a:spcAft>
                <a:spcPts val="0"/>
              </a:spcAft>
              <a:buClr>
                <a:srgbClr val="000000"/>
              </a:buClr>
              <a:buSzPts val="6640"/>
            </a:pPr>
            <a:r>
              <a:rPr lang="en-US" sz="7600" kern="1200">
                <a:solidFill>
                  <a:schemeClr val="tx1"/>
                </a:solidFill>
                <a:latin typeface="+mj-lt"/>
                <a:ea typeface="+mj-ea"/>
                <a:cs typeface="+mj-cs"/>
              </a:rPr>
              <a:t>Song 16-16 </a:t>
            </a:r>
          </a:p>
          <a:p>
            <a:pPr marL="0" lvl="0" indent="0" algn="l">
              <a:lnSpc>
                <a:spcPct val="90000"/>
              </a:lnSpc>
              <a:spcBef>
                <a:spcPct val="0"/>
              </a:spcBef>
              <a:spcAft>
                <a:spcPts val="0"/>
              </a:spcAft>
              <a:buClr>
                <a:srgbClr val="000000"/>
              </a:buClr>
              <a:buSzPts val="6640"/>
            </a:pPr>
            <a:r>
              <a:rPr lang="en-US" sz="7600" kern="1200">
                <a:solidFill>
                  <a:schemeClr val="tx1"/>
                </a:solidFill>
                <a:latin typeface="+mj-lt"/>
                <a:ea typeface="+mj-ea"/>
                <a:cs typeface="+mj-cs"/>
              </a:rPr>
              <a:t>(Yasna 44-16)</a:t>
            </a:r>
          </a:p>
        </p:txBody>
      </p:sp>
      <p:sp>
        <p:nvSpPr>
          <p:cNvPr id="160" name="Google Shape;160;p15"/>
          <p:cNvSpPr txBox="1">
            <a:spLocks noGrp="1"/>
          </p:cNvSpPr>
          <p:nvPr>
            <p:ph type="body" idx="1"/>
          </p:nvPr>
        </p:nvSpPr>
        <p:spPr>
          <a:xfrm>
            <a:off x="1370922" y="4223244"/>
            <a:ext cx="8613136" cy="3982784"/>
          </a:xfrm>
          <a:prstGeom prst="rect">
            <a:avLst/>
          </a:prstGeom>
        </p:spPr>
        <p:txBody>
          <a:bodyPr spcFirstLastPara="1" vert="horz" lIns="91440" tIns="45720" rIns="91440" bIns="45720" rtlCol="0" anchor="t" anchorCtr="0">
            <a:normAutofit/>
          </a:bodyPr>
          <a:lstStyle/>
          <a:p>
            <a:pPr marL="0" lvl="0" indent="-228600">
              <a:lnSpc>
                <a:spcPct val="90000"/>
              </a:lnSpc>
              <a:spcBef>
                <a:spcPts val="0"/>
              </a:spcBef>
              <a:spcAft>
                <a:spcPts val="0"/>
              </a:spcAft>
              <a:buClr>
                <a:srgbClr val="000000"/>
              </a:buClr>
              <a:buSzPts val="3200"/>
              <a:buFont typeface="Arial" panose="020B0604020202020204" pitchFamily="34" charset="0"/>
              <a:buChar char="•"/>
            </a:pPr>
            <a:r>
              <a:rPr lang="en-US" sz="3000" b="0" i="0" u="none" strike="noStrike" kern="1200" cap="none">
                <a:solidFill>
                  <a:schemeClr val="tx1"/>
                </a:solidFill>
                <a:latin typeface="+mn-lt"/>
                <a:ea typeface="+mn-ea"/>
                <a:cs typeface="+mn-cs"/>
                <a:sym typeface="Helvetica Neue"/>
              </a:rPr>
              <a:t>Oh Mazda, show me the </a:t>
            </a:r>
            <a:r>
              <a:rPr lang="en-US" sz="3000" b="1" u="sng" kern="1200">
                <a:solidFill>
                  <a:schemeClr val="tx1"/>
                </a:solidFill>
                <a:latin typeface="+mn-lt"/>
                <a:ea typeface="+mn-ea"/>
                <a:cs typeface="+mn-cs"/>
              </a:rPr>
              <a:t>wise</a:t>
            </a:r>
            <a:r>
              <a:rPr lang="en-US" sz="3000" b="0" i="0" u="none" strike="noStrike" kern="1200" cap="none">
                <a:solidFill>
                  <a:schemeClr val="tx1"/>
                </a:solidFill>
                <a:latin typeface="+mn-lt"/>
                <a:ea typeface="+mn-ea"/>
                <a:cs typeface="+mn-cs"/>
                <a:sym typeface="Helvetica Neue"/>
              </a:rPr>
              <a:t> and </a:t>
            </a:r>
            <a:r>
              <a:rPr lang="en-US" sz="3000" b="1" u="sng" kern="1200">
                <a:solidFill>
                  <a:schemeClr val="tx1"/>
                </a:solidFill>
                <a:latin typeface="+mn-lt"/>
                <a:ea typeface="+mn-ea"/>
                <a:cs typeface="+mn-cs"/>
              </a:rPr>
              <a:t>soul healing</a:t>
            </a:r>
            <a:r>
              <a:rPr lang="en-US" sz="3000" b="0" i="0" u="none" strike="noStrike" kern="1200" cap="none">
                <a:solidFill>
                  <a:schemeClr val="tx1"/>
                </a:solidFill>
                <a:latin typeface="+mn-lt"/>
                <a:ea typeface="+mn-ea"/>
                <a:cs typeface="+mn-cs"/>
                <a:sym typeface="Helvetica Neue"/>
              </a:rPr>
              <a:t> leader who is </a:t>
            </a:r>
            <a:r>
              <a:rPr lang="en-US" sz="3000" kern="1200">
                <a:solidFill>
                  <a:schemeClr val="tx1"/>
                </a:solidFill>
                <a:latin typeface="+mn-lt"/>
                <a:ea typeface="+mn-ea"/>
                <a:cs typeface="+mn-cs"/>
              </a:rPr>
              <a:t>brave</a:t>
            </a:r>
            <a:r>
              <a:rPr lang="en-US" sz="3000" b="0" i="0" u="none" strike="noStrike" kern="1200" cap="none">
                <a:solidFill>
                  <a:schemeClr val="tx1"/>
                </a:solidFill>
                <a:latin typeface="+mn-lt"/>
                <a:ea typeface="+mn-ea"/>
                <a:cs typeface="+mn-cs"/>
                <a:sym typeface="Helvetica Neue"/>
              </a:rPr>
              <a:t> and </a:t>
            </a:r>
            <a:r>
              <a:rPr lang="en-US" sz="3000" kern="1200">
                <a:solidFill>
                  <a:schemeClr val="tx1"/>
                </a:solidFill>
                <a:latin typeface="+mn-lt"/>
                <a:ea typeface="+mn-ea"/>
                <a:cs typeface="+mn-cs"/>
              </a:rPr>
              <a:t>victorious</a:t>
            </a:r>
            <a:r>
              <a:rPr lang="en-US" sz="3000" b="0" i="0" u="none" strike="noStrike" kern="1200" cap="none">
                <a:solidFill>
                  <a:schemeClr val="tx1"/>
                </a:solidFill>
                <a:latin typeface="+mn-lt"/>
                <a:ea typeface="+mn-ea"/>
                <a:cs typeface="+mn-cs"/>
                <a:sym typeface="Helvetica Neue"/>
              </a:rPr>
              <a:t> and can </a:t>
            </a:r>
            <a:r>
              <a:rPr lang="en-US" sz="3000" kern="1200">
                <a:solidFill>
                  <a:schemeClr val="tx1"/>
                </a:solidFill>
                <a:latin typeface="+mn-lt"/>
                <a:ea typeface="+mn-ea"/>
                <a:cs typeface="+mn-cs"/>
              </a:rPr>
              <a:t>protect your teachings</a:t>
            </a:r>
            <a:r>
              <a:rPr lang="en-US" sz="3000" b="0" i="0" u="none" strike="noStrike" kern="1200" cap="none">
                <a:solidFill>
                  <a:schemeClr val="tx1"/>
                </a:solidFill>
                <a:latin typeface="+mn-lt"/>
                <a:ea typeface="+mn-ea"/>
                <a:cs typeface="+mn-cs"/>
                <a:sym typeface="Helvetica Neue"/>
              </a:rPr>
              <a:t>.</a:t>
            </a:r>
            <a:endParaRPr lang="en-US" sz="3000" kern="1200">
              <a:solidFill>
                <a:schemeClr val="tx1"/>
              </a:solidFill>
              <a:latin typeface="+mn-lt"/>
              <a:ea typeface="+mn-ea"/>
              <a:cs typeface="+mn-cs"/>
            </a:endParaRPr>
          </a:p>
          <a:p>
            <a:pPr marL="0" lvl="0" indent="-228600">
              <a:lnSpc>
                <a:spcPct val="90000"/>
              </a:lnSpc>
              <a:spcBef>
                <a:spcPts val="4200"/>
              </a:spcBef>
              <a:spcAft>
                <a:spcPts val="0"/>
              </a:spcAft>
              <a:buClr>
                <a:srgbClr val="000000"/>
              </a:buClr>
              <a:buSzPts val="3200"/>
              <a:buFont typeface="Arial" panose="020B0604020202020204" pitchFamily="34" charset="0"/>
              <a:buChar char="•"/>
            </a:pPr>
            <a:r>
              <a:rPr lang="en-US" sz="3000" b="0" i="0" u="none" strike="noStrike" kern="1200" cap="none">
                <a:solidFill>
                  <a:schemeClr val="tx1"/>
                </a:solidFill>
                <a:latin typeface="+mn-lt"/>
                <a:ea typeface="+mn-ea"/>
                <a:cs typeface="+mn-cs"/>
                <a:sym typeface="Helvetica Neue"/>
              </a:rPr>
              <a:t>Please give the gift of </a:t>
            </a:r>
            <a:r>
              <a:rPr lang="en-US" sz="3000" kern="1200">
                <a:solidFill>
                  <a:schemeClr val="tx1"/>
                </a:solidFill>
                <a:latin typeface="+mn-lt"/>
                <a:ea typeface="+mn-ea"/>
                <a:cs typeface="+mn-cs"/>
              </a:rPr>
              <a:t>good mind</a:t>
            </a:r>
            <a:r>
              <a:rPr lang="en-US" sz="3000" b="0" i="0" u="none" strike="noStrike" kern="1200" cap="none">
                <a:solidFill>
                  <a:schemeClr val="tx1"/>
                </a:solidFill>
                <a:latin typeface="+mn-lt"/>
                <a:ea typeface="+mn-ea"/>
                <a:cs typeface="+mn-cs"/>
                <a:sym typeface="Helvetica Neue"/>
              </a:rPr>
              <a:t> and </a:t>
            </a:r>
            <a:r>
              <a:rPr lang="en-US" sz="3000" kern="1200">
                <a:solidFill>
                  <a:schemeClr val="tx1"/>
                </a:solidFill>
                <a:latin typeface="+mn-lt"/>
                <a:ea typeface="+mn-ea"/>
                <a:cs typeface="+mn-cs"/>
              </a:rPr>
              <a:t>clear insight</a:t>
            </a:r>
            <a:r>
              <a:rPr lang="en-US" sz="3000" b="0" i="0" u="none" strike="noStrike" kern="1200" cap="none">
                <a:solidFill>
                  <a:schemeClr val="tx1"/>
                </a:solidFill>
                <a:latin typeface="+mn-lt"/>
                <a:ea typeface="+mn-ea"/>
                <a:cs typeface="+mn-cs"/>
                <a:sym typeface="Helvetica Neue"/>
              </a:rPr>
              <a:t> to this leader and other good people.</a:t>
            </a:r>
            <a:endParaRPr lang="en-US" sz="3000" kern="1200">
              <a:solidFill>
                <a:schemeClr val="tx1"/>
              </a:solidFill>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
        <p:cNvGrpSpPr/>
        <p:nvPr/>
      </p:nvGrpSpPr>
      <p:grpSpPr>
        <a:xfrm>
          <a:off x="0" y="0"/>
          <a:ext cx="0" cy="0"/>
          <a:chOff x="0" y="0"/>
          <a:chExt cx="0" cy="0"/>
        </a:xfrm>
      </p:grpSpPr>
      <p:pic>
        <p:nvPicPr>
          <p:cNvPr id="70" name="Google Shape;70;p2" descr="Image"/>
          <p:cNvPicPr preferRelativeResize="0"/>
          <p:nvPr/>
        </p:nvPicPr>
        <p:blipFill rotWithShape="1">
          <a:blip r:embed="rId3"/>
          <a:srcRect t="14693" b="16617"/>
          <a:stretch/>
        </p:blipFill>
        <p:spPr>
          <a:xfrm>
            <a:off x="341376" y="455168"/>
            <a:ext cx="12318796" cy="6346342"/>
          </a:xfrm>
          <a:prstGeom prst="rect">
            <a:avLst/>
          </a:prstGeom>
          <a:noFill/>
        </p:spPr>
      </p:pic>
      <p:sp>
        <p:nvSpPr>
          <p:cNvPr id="75" name="Rectangle 74">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43001" y="6957568"/>
            <a:ext cx="12318797" cy="2340864"/>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Google Shape;69;p2"/>
          <p:cNvSpPr txBox="1">
            <a:spLocks noGrp="1"/>
          </p:cNvSpPr>
          <p:nvPr>
            <p:ph type="title"/>
          </p:nvPr>
        </p:nvSpPr>
        <p:spPr>
          <a:xfrm>
            <a:off x="4672627" y="7243673"/>
            <a:ext cx="7438084" cy="1794663"/>
          </a:xfrm>
          <a:prstGeom prst="rect">
            <a:avLst/>
          </a:prstGeom>
        </p:spPr>
        <p:txBody>
          <a:bodyPr spcFirstLastPara="1" vert="horz" lIns="91440" tIns="45720" rIns="91440" bIns="45720" rtlCol="0" anchor="ctr" anchorCtr="0">
            <a:normAutofit/>
          </a:bodyPr>
          <a:lstStyle/>
          <a:p>
            <a:pPr marL="0" lvl="0" indent="0" algn="l">
              <a:lnSpc>
                <a:spcPct val="90000"/>
              </a:lnSpc>
              <a:spcBef>
                <a:spcPct val="0"/>
              </a:spcBef>
              <a:spcAft>
                <a:spcPts val="0"/>
              </a:spcAft>
              <a:buClr>
                <a:srgbClr val="000000"/>
              </a:buClr>
              <a:buSzPts val="6800"/>
            </a:pPr>
            <a:r>
              <a:rPr lang="en-US" sz="6000" kern="1200">
                <a:solidFill>
                  <a:schemeClr val="bg1"/>
                </a:solidFill>
                <a:latin typeface="+mj-lt"/>
                <a:ea typeface="+mj-ea"/>
                <a:cs typeface="+mj-cs"/>
              </a:rPr>
              <a:t>What do I know about this?</a:t>
            </a:r>
          </a:p>
        </p:txBody>
      </p:sp>
      <p:cxnSp>
        <p:nvCxnSpPr>
          <p:cNvPr id="77" name="Straight Connector 76">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330598" y="7486728"/>
            <a:ext cx="0" cy="130048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9"/>
                                        </p:tgtEl>
                                        <p:attrNameLst>
                                          <p:attrName>style.visibility</p:attrName>
                                        </p:attrNameLst>
                                      </p:cBhvr>
                                      <p:to>
                                        <p:strVal val="visible"/>
                                      </p:to>
                                    </p:set>
                                    <p:animEffect transition="in" filter="fade">
                                      <p:cBhvr>
                                        <p:cTn id="7" dur="7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74"/>
        <p:cNvGrpSpPr/>
        <p:nvPr/>
      </p:nvGrpSpPr>
      <p:grpSpPr>
        <a:xfrm>
          <a:off x="0" y="0"/>
          <a:ext cx="0" cy="0"/>
          <a:chOff x="0" y="0"/>
          <a:chExt cx="0" cy="0"/>
        </a:xfrm>
      </p:grpSpPr>
      <p:sp>
        <p:nvSpPr>
          <p:cNvPr id="75" name="Google Shape;75;p3"/>
          <p:cNvSpPr txBox="1">
            <a:spLocks noGrp="1"/>
          </p:cNvSpPr>
          <p:nvPr>
            <p:ph type="title"/>
          </p:nvPr>
        </p:nvSpPr>
        <p:spPr>
          <a:xfrm>
            <a:off x="754145" y="6403313"/>
            <a:ext cx="11483104" cy="1717005"/>
          </a:xfrm>
          <a:prstGeom prst="rect">
            <a:avLst/>
          </a:prstGeom>
        </p:spPr>
        <p:txBody>
          <a:bodyPr spcFirstLastPara="1" vert="horz" lIns="91440" tIns="45720" rIns="91440" bIns="45720" rtlCol="0" anchor="b" anchorCtr="0">
            <a:normAutofit/>
          </a:bodyPr>
          <a:lstStyle/>
          <a:p>
            <a:pPr marL="0" lvl="0" indent="0">
              <a:lnSpc>
                <a:spcPct val="90000"/>
              </a:lnSpc>
              <a:spcBef>
                <a:spcPct val="0"/>
              </a:spcBef>
              <a:spcAft>
                <a:spcPts val="0"/>
              </a:spcAft>
              <a:buClr>
                <a:srgbClr val="000000"/>
              </a:buClr>
              <a:buSzPts val="8000"/>
            </a:pPr>
            <a:r>
              <a:rPr lang="en-US" sz="6000" b="0" i="0" u="none" strike="noStrike" kern="1200" cap="none">
                <a:solidFill>
                  <a:schemeClr val="tx1"/>
                </a:solidFill>
                <a:latin typeface="+mj-lt"/>
                <a:ea typeface="+mj-ea"/>
                <a:cs typeface="+mj-cs"/>
                <a:sym typeface="Helvetica Neue"/>
              </a:rPr>
              <a:t>My Learning Guide</a:t>
            </a:r>
            <a:endParaRPr lang="en-US" sz="6000" kern="1200">
              <a:solidFill>
                <a:schemeClr val="tx1"/>
              </a:solidFill>
              <a:latin typeface="+mj-lt"/>
              <a:ea typeface="+mj-ea"/>
              <a:cs typeface="+mj-cs"/>
            </a:endParaRPr>
          </a:p>
        </p:txBody>
      </p:sp>
      <p:sp>
        <p:nvSpPr>
          <p:cNvPr id="76" name="Google Shape;76;p3"/>
          <p:cNvSpPr txBox="1">
            <a:spLocks noGrp="1"/>
          </p:cNvSpPr>
          <p:nvPr>
            <p:ph type="body" idx="1"/>
          </p:nvPr>
        </p:nvSpPr>
        <p:spPr>
          <a:xfrm>
            <a:off x="1468067" y="8057614"/>
            <a:ext cx="10055259" cy="1022751"/>
          </a:xfrm>
          <a:prstGeom prst="rect">
            <a:avLst/>
          </a:prstGeom>
        </p:spPr>
        <p:txBody>
          <a:bodyPr spcFirstLastPara="1" vert="horz" lIns="91440" tIns="45720" rIns="91440" bIns="45720" rtlCol="0" anchorCtr="0">
            <a:normAutofit/>
          </a:bodyPr>
          <a:lstStyle/>
          <a:p>
            <a:pPr marL="0" lvl="0" indent="0" algn="ctr">
              <a:lnSpc>
                <a:spcPct val="90000"/>
              </a:lnSpc>
              <a:spcBef>
                <a:spcPts val="1000"/>
              </a:spcBef>
              <a:spcAft>
                <a:spcPts val="0"/>
              </a:spcAft>
              <a:buClr>
                <a:srgbClr val="000000"/>
              </a:buClr>
              <a:buSzPts val="3915"/>
              <a:buNone/>
            </a:pPr>
            <a:r>
              <a:rPr lang="en-US" sz="2400" kern="1200">
                <a:solidFill>
                  <a:schemeClr val="tx1"/>
                </a:solidFill>
                <a:latin typeface="+mn-lt"/>
                <a:ea typeface="+mn-ea"/>
                <a:cs typeface="+mn-cs"/>
              </a:rPr>
              <a:t>Fill out the first and second </a:t>
            </a:r>
            <a:r>
              <a:rPr lang="en-US" sz="2400" kern="1200">
                <a:solidFill>
                  <a:schemeClr val="tx1"/>
                </a:solidFill>
                <a:latin typeface="+mn-lt"/>
                <a:ea typeface="+mn-ea"/>
                <a:cs typeface="+mn-c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colum</a:t>
            </a:r>
            <a:r>
              <a:rPr lang="en-US" sz="2400" kern="1200">
                <a:solidFill>
                  <a:schemeClr val="tx1"/>
                </a:solidFill>
                <a:latin typeface="+mn-lt"/>
                <a:ea typeface="+mn-ea"/>
                <a:cs typeface="+mn-c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ns</a:t>
            </a:r>
            <a:endParaRPr lang="en-US" sz="2400" kern="1200">
              <a:solidFill>
                <a:schemeClr val="tx1"/>
              </a:solidFill>
              <a:latin typeface="+mn-lt"/>
              <a:ea typeface="+mn-ea"/>
              <a:cs typeface="+mn-cs"/>
            </a:endParaRPr>
          </a:p>
        </p:txBody>
      </p:sp>
      <p:pic>
        <p:nvPicPr>
          <p:cNvPr id="78" name="Google Shape;78;p3" descr="Image"/>
          <p:cNvPicPr preferRelativeResize="0"/>
          <p:nvPr/>
        </p:nvPicPr>
        <p:blipFill rotWithShape="1">
          <a:blip r:embed="rId3"/>
          <a:stretch/>
        </p:blipFill>
        <p:spPr>
          <a:xfrm>
            <a:off x="343182" y="1107301"/>
            <a:ext cx="5822738" cy="4367053"/>
          </a:xfrm>
          <a:prstGeom prst="rect">
            <a:avLst/>
          </a:prstGeom>
          <a:noFill/>
        </p:spPr>
      </p:pic>
      <p:cxnSp>
        <p:nvCxnSpPr>
          <p:cNvPr id="83" name="Straight Connector 82">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02400" y="1782633"/>
            <a:ext cx="0" cy="301639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7" name="Google Shape;77;p3"/>
          <p:cNvGraphicFramePr/>
          <p:nvPr>
            <p:extLst>
              <p:ext uri="{D42A27DB-BD31-4B8C-83A1-F6EECF244321}">
                <p14:modId xmlns:p14="http://schemas.microsoft.com/office/powerpoint/2010/main" val="4190841493"/>
              </p:ext>
            </p:extLst>
          </p:nvPr>
        </p:nvGraphicFramePr>
        <p:xfrm>
          <a:off x="6838880" y="475578"/>
          <a:ext cx="5822735" cy="5630505"/>
        </p:xfrm>
        <a:graphic>
          <a:graphicData uri="http://schemas.openxmlformats.org/drawingml/2006/table">
            <a:tbl>
              <a:tblPr firstRow="1" bandRow="1">
                <a:noFill/>
                <a:tableStyleId>{44328C48-6D2B-4445-AAC8-086521A0DEE0}</a:tableStyleId>
              </a:tblPr>
              <a:tblGrid>
                <a:gridCol w="1913712">
                  <a:extLst>
                    <a:ext uri="{9D8B030D-6E8A-4147-A177-3AD203B41FA5}">
                      <a16:colId xmlns:a16="http://schemas.microsoft.com/office/drawing/2014/main" val="20000"/>
                    </a:ext>
                  </a:extLst>
                </a:gridCol>
                <a:gridCol w="1995311">
                  <a:extLst>
                    <a:ext uri="{9D8B030D-6E8A-4147-A177-3AD203B41FA5}">
                      <a16:colId xmlns:a16="http://schemas.microsoft.com/office/drawing/2014/main" val="20001"/>
                    </a:ext>
                  </a:extLst>
                </a:gridCol>
                <a:gridCol w="1913712">
                  <a:extLst>
                    <a:ext uri="{9D8B030D-6E8A-4147-A177-3AD203B41FA5}">
                      <a16:colId xmlns:a16="http://schemas.microsoft.com/office/drawing/2014/main" val="20002"/>
                    </a:ext>
                  </a:extLst>
                </a:gridCol>
              </a:tblGrid>
              <a:tr h="413664">
                <a:tc>
                  <a:txBody>
                    <a:bodyPr/>
                    <a:lstStyle/>
                    <a:p>
                      <a:pPr marL="0" marR="0" lvl="0" indent="0" algn="ctr" rtl="0">
                        <a:lnSpc>
                          <a:spcPct val="100000"/>
                        </a:lnSpc>
                        <a:spcBef>
                          <a:spcPts val="0"/>
                        </a:spcBef>
                        <a:spcAft>
                          <a:spcPts val="0"/>
                        </a:spcAft>
                        <a:buClr>
                          <a:schemeClr val="dk1"/>
                        </a:buClr>
                        <a:buSzPts val="1100"/>
                        <a:buFont typeface="Helvetica Neue"/>
                        <a:buNone/>
                      </a:pPr>
                      <a:r>
                        <a:rPr lang="en-US" sz="1500" u="none" strike="noStrike" cap="none"/>
                        <a:t>First Column</a:t>
                      </a:r>
                      <a:endParaRPr sz="1900"/>
                    </a:p>
                  </a:txBody>
                  <a:tcPr marL="68715" marR="68715" marT="68715" marB="68715" anchor="ctr">
                    <a:lnL w="12700" cap="flat" cmpd="sng">
                      <a:solidFill>
                        <a:srgbClr val="606060"/>
                      </a:solidFill>
                      <a:prstDash val="solid"/>
                      <a:round/>
                      <a:headEnd type="none" w="sm" len="sm"/>
                      <a:tailEnd type="none" w="sm" len="sm"/>
                    </a:lnL>
                    <a:lnT w="12700" cap="flat" cmpd="sng">
                      <a:solidFill>
                        <a:srgbClr val="60606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100"/>
                        <a:buFont typeface="Helvetica Neue"/>
                        <a:buNone/>
                      </a:pPr>
                      <a:r>
                        <a:rPr lang="en-US" sz="1500" u="none" strike="noStrike" cap="none"/>
                        <a:t>Second Column</a:t>
                      </a:r>
                      <a:endParaRPr sz="1900"/>
                    </a:p>
                  </a:txBody>
                  <a:tcPr marL="68715" marR="68715" marT="68715" marB="68715" anchor="ctr">
                    <a:lnT w="12700" cap="flat" cmpd="sng">
                      <a:solidFill>
                        <a:srgbClr val="60606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100"/>
                        <a:buFont typeface="Helvetica Neue"/>
                        <a:buNone/>
                      </a:pPr>
                      <a:r>
                        <a:rPr lang="en-US" sz="1500" u="none" strike="noStrike" cap="none"/>
                        <a:t>Third Column</a:t>
                      </a:r>
                      <a:endParaRPr sz="1900"/>
                    </a:p>
                  </a:txBody>
                  <a:tcPr marL="68715" marR="68715" marT="68715" marB="68715" anchor="ctr">
                    <a:lnR w="12700" cap="flat" cmpd="sng">
                      <a:solidFill>
                        <a:srgbClr val="606060"/>
                      </a:solidFill>
                      <a:prstDash val="solid"/>
                      <a:round/>
                      <a:headEnd type="none" w="sm" len="sm"/>
                      <a:tailEnd type="none" w="sm" len="sm"/>
                    </a:lnR>
                    <a:lnT w="12700" cap="flat" cmpd="sng">
                      <a:solidFill>
                        <a:srgbClr val="606060"/>
                      </a:solidFill>
                      <a:prstDash val="solid"/>
                      <a:round/>
                      <a:headEnd type="none" w="sm" len="sm"/>
                      <a:tailEnd type="none" w="sm" len="sm"/>
                    </a:lnT>
                  </a:tcPr>
                </a:tc>
                <a:extLst>
                  <a:ext uri="{0D108BD9-81ED-4DB2-BD59-A6C34878D82A}">
                    <a16:rowId xmlns:a16="http://schemas.microsoft.com/office/drawing/2014/main" val="10000"/>
                  </a:ext>
                </a:extLst>
              </a:tr>
              <a:tr h="2908017">
                <a:tc>
                  <a:txBody>
                    <a:bodyPr/>
                    <a:lstStyle/>
                    <a:p>
                      <a:pPr marL="0" marR="0" lvl="0" indent="0" algn="ctr" rtl="0">
                        <a:lnSpc>
                          <a:spcPct val="100000"/>
                        </a:lnSpc>
                        <a:spcBef>
                          <a:spcPts val="0"/>
                        </a:spcBef>
                        <a:spcAft>
                          <a:spcPts val="0"/>
                        </a:spcAft>
                        <a:buClr>
                          <a:schemeClr val="dk1"/>
                        </a:buClr>
                        <a:buSzPts val="2200"/>
                        <a:buFont typeface="Helvetica Neue"/>
                        <a:buNone/>
                      </a:pPr>
                      <a:r>
                        <a:rPr lang="en-US" sz="3000" u="none" strike="noStrike" cap="none"/>
                        <a:t>Things I know about the Cyrus Cylinder</a:t>
                      </a:r>
                      <a:endParaRPr sz="1900"/>
                    </a:p>
                  </a:txBody>
                  <a:tcPr marL="68715" marR="68715" marT="68715" marB="68715" anchor="ctr">
                    <a:lnL w="12700" cap="flat" cmpd="sng">
                      <a:solidFill>
                        <a:srgbClr val="606060"/>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3000" u="none" strike="noStrike" cap="none"/>
                        <a:t>Things I would like to know about the Cyrus Cylinder</a:t>
                      </a:r>
                      <a:endParaRPr sz="1900"/>
                    </a:p>
                  </a:txBody>
                  <a:tcPr marL="68715" marR="68715" marT="68715" marB="68715"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3000" u="none" strike="noStrike" cap="none"/>
                        <a:t>Things I have learned about the Cyrus Cylinder</a:t>
                      </a:r>
                      <a:endParaRPr sz="1900"/>
                    </a:p>
                  </a:txBody>
                  <a:tcPr marL="68715" marR="68715" marT="68715" marB="68715" anchor="ctr">
                    <a:lnR w="12700" cap="flat" cmpd="sng">
                      <a:solidFill>
                        <a:srgbClr val="606060"/>
                      </a:solidFill>
                      <a:prstDash val="solid"/>
                      <a:round/>
                      <a:headEnd type="none" w="sm" len="sm"/>
                      <a:tailEnd type="none" w="sm" len="sm"/>
                    </a:lnR>
                  </a:tcPr>
                </a:tc>
                <a:extLst>
                  <a:ext uri="{0D108BD9-81ED-4DB2-BD59-A6C34878D82A}">
                    <a16:rowId xmlns:a16="http://schemas.microsoft.com/office/drawing/2014/main" val="10001"/>
                  </a:ext>
                </a:extLst>
              </a:tr>
              <a:tr h="577206">
                <a:tc>
                  <a:txBody>
                    <a:bodyPr/>
                    <a:lstStyle/>
                    <a:p>
                      <a:pPr marL="0" marR="0" lvl="0" indent="0" algn="ctr" rtl="0">
                        <a:lnSpc>
                          <a:spcPct val="100000"/>
                        </a:lnSpc>
                        <a:spcBef>
                          <a:spcPts val="0"/>
                        </a:spcBef>
                        <a:spcAft>
                          <a:spcPts val="0"/>
                        </a:spcAft>
                        <a:buClr>
                          <a:schemeClr val="dk1"/>
                        </a:buClr>
                        <a:buSzPts val="1600"/>
                        <a:buFont typeface="Helvetica Neue"/>
                        <a:buNone/>
                      </a:pPr>
                      <a:endParaRPr sz="2200" u="none" strike="noStrike" cap="none"/>
                    </a:p>
                  </a:txBody>
                  <a:tcPr marL="68715" marR="68715" marT="68715" marB="68715" anchor="ctr">
                    <a:lnL w="12700" cap="flat" cmpd="sng">
                      <a:solidFill>
                        <a:srgbClr val="606060"/>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chemeClr val="dk1"/>
                        </a:buClr>
                        <a:buSzPts val="1600"/>
                        <a:buFont typeface="Helvetica Neue"/>
                        <a:buNone/>
                      </a:pPr>
                      <a:endParaRPr sz="2200" u="none" strike="noStrike" cap="none"/>
                    </a:p>
                  </a:txBody>
                  <a:tcPr marL="68715" marR="68715" marT="68715" marB="68715" anchor="ctr"/>
                </a:tc>
                <a:tc>
                  <a:txBody>
                    <a:bodyPr/>
                    <a:lstStyle/>
                    <a:p>
                      <a:pPr marL="0" marR="0" lvl="0" indent="0" algn="ctr" rtl="0">
                        <a:lnSpc>
                          <a:spcPct val="100000"/>
                        </a:lnSpc>
                        <a:spcBef>
                          <a:spcPts val="0"/>
                        </a:spcBef>
                        <a:spcAft>
                          <a:spcPts val="0"/>
                        </a:spcAft>
                        <a:buClr>
                          <a:schemeClr val="dk1"/>
                        </a:buClr>
                        <a:buSzPts val="1600"/>
                        <a:buFont typeface="Helvetica Neue"/>
                        <a:buNone/>
                      </a:pPr>
                      <a:endParaRPr sz="2200" u="none" strike="noStrike" cap="none"/>
                    </a:p>
                  </a:txBody>
                  <a:tcPr marL="68715" marR="68715" marT="68715" marB="68715" anchor="ctr">
                    <a:lnR w="12700" cap="flat" cmpd="sng">
                      <a:solidFill>
                        <a:srgbClr val="606060"/>
                      </a:solidFill>
                      <a:prstDash val="solid"/>
                      <a:round/>
                      <a:headEnd type="none" w="sm" len="sm"/>
                      <a:tailEnd type="none" w="sm" len="sm"/>
                    </a:lnR>
                  </a:tcPr>
                </a:tc>
                <a:extLst>
                  <a:ext uri="{0D108BD9-81ED-4DB2-BD59-A6C34878D82A}">
                    <a16:rowId xmlns:a16="http://schemas.microsoft.com/office/drawing/2014/main" val="10002"/>
                  </a:ext>
                </a:extLst>
              </a:tr>
              <a:tr h="577206">
                <a:tc>
                  <a:txBody>
                    <a:bodyPr/>
                    <a:lstStyle/>
                    <a:p>
                      <a:pPr marL="0" marR="0" lvl="0" indent="0" algn="ctr" rtl="0">
                        <a:lnSpc>
                          <a:spcPct val="100000"/>
                        </a:lnSpc>
                        <a:spcBef>
                          <a:spcPts val="0"/>
                        </a:spcBef>
                        <a:spcAft>
                          <a:spcPts val="0"/>
                        </a:spcAft>
                        <a:buClr>
                          <a:schemeClr val="dk1"/>
                        </a:buClr>
                        <a:buSzPts val="1600"/>
                        <a:buFont typeface="Helvetica Neue"/>
                        <a:buNone/>
                      </a:pPr>
                      <a:endParaRPr sz="2200" u="none" strike="noStrike" cap="none"/>
                    </a:p>
                  </a:txBody>
                  <a:tcPr marL="68715" marR="68715" marT="68715" marB="68715" anchor="ctr">
                    <a:lnL w="12700" cap="flat" cmpd="sng">
                      <a:solidFill>
                        <a:srgbClr val="606060"/>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chemeClr val="dk1"/>
                        </a:buClr>
                        <a:buSzPts val="1600"/>
                        <a:buFont typeface="Helvetica Neue"/>
                        <a:buNone/>
                      </a:pPr>
                      <a:endParaRPr sz="2200" u="none" strike="noStrike" cap="none"/>
                    </a:p>
                  </a:txBody>
                  <a:tcPr marL="68715" marR="68715" marT="68715" marB="68715" anchor="ctr"/>
                </a:tc>
                <a:tc>
                  <a:txBody>
                    <a:bodyPr/>
                    <a:lstStyle/>
                    <a:p>
                      <a:pPr marL="0" marR="0" lvl="0" indent="0" algn="ctr" rtl="0">
                        <a:lnSpc>
                          <a:spcPct val="100000"/>
                        </a:lnSpc>
                        <a:spcBef>
                          <a:spcPts val="0"/>
                        </a:spcBef>
                        <a:spcAft>
                          <a:spcPts val="0"/>
                        </a:spcAft>
                        <a:buClr>
                          <a:schemeClr val="dk1"/>
                        </a:buClr>
                        <a:buSzPts val="1600"/>
                        <a:buFont typeface="Helvetica Neue"/>
                        <a:buNone/>
                      </a:pPr>
                      <a:endParaRPr sz="2200" u="none" strike="noStrike" cap="none"/>
                    </a:p>
                  </a:txBody>
                  <a:tcPr marL="68715" marR="68715" marT="68715" marB="68715" anchor="ctr">
                    <a:lnR w="12700" cap="flat" cmpd="sng">
                      <a:solidFill>
                        <a:srgbClr val="606060"/>
                      </a:solidFill>
                      <a:prstDash val="solid"/>
                      <a:round/>
                      <a:headEnd type="none" w="sm" len="sm"/>
                      <a:tailEnd type="none" w="sm" len="sm"/>
                    </a:lnR>
                  </a:tcPr>
                </a:tc>
                <a:extLst>
                  <a:ext uri="{0D108BD9-81ED-4DB2-BD59-A6C34878D82A}">
                    <a16:rowId xmlns:a16="http://schemas.microsoft.com/office/drawing/2014/main" val="10003"/>
                  </a:ext>
                </a:extLst>
              </a:tr>
              <a:tr h="577206">
                <a:tc>
                  <a:txBody>
                    <a:bodyPr/>
                    <a:lstStyle/>
                    <a:p>
                      <a:pPr marL="0" marR="0" lvl="0" indent="0" algn="ctr" rtl="0">
                        <a:lnSpc>
                          <a:spcPct val="100000"/>
                        </a:lnSpc>
                        <a:spcBef>
                          <a:spcPts val="0"/>
                        </a:spcBef>
                        <a:spcAft>
                          <a:spcPts val="0"/>
                        </a:spcAft>
                        <a:buClr>
                          <a:schemeClr val="dk1"/>
                        </a:buClr>
                        <a:buSzPts val="1600"/>
                        <a:buFont typeface="Helvetica Neue"/>
                        <a:buNone/>
                      </a:pPr>
                      <a:endParaRPr sz="2200" u="none" strike="noStrike" cap="none"/>
                    </a:p>
                  </a:txBody>
                  <a:tcPr marL="68715" marR="68715" marT="68715" marB="68715" anchor="ctr">
                    <a:lnL w="12700" cap="flat" cmpd="sng">
                      <a:solidFill>
                        <a:srgbClr val="606060"/>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chemeClr val="dk1"/>
                        </a:buClr>
                        <a:buSzPts val="1600"/>
                        <a:buFont typeface="Helvetica Neue"/>
                        <a:buNone/>
                      </a:pPr>
                      <a:endParaRPr sz="2200" u="none" strike="noStrike" cap="none"/>
                    </a:p>
                  </a:txBody>
                  <a:tcPr marL="68715" marR="68715" marT="68715" marB="68715" anchor="ctr"/>
                </a:tc>
                <a:tc>
                  <a:txBody>
                    <a:bodyPr/>
                    <a:lstStyle/>
                    <a:p>
                      <a:pPr marL="0" marR="0" lvl="0" indent="0" algn="ctr" rtl="0">
                        <a:lnSpc>
                          <a:spcPct val="100000"/>
                        </a:lnSpc>
                        <a:spcBef>
                          <a:spcPts val="0"/>
                        </a:spcBef>
                        <a:spcAft>
                          <a:spcPts val="0"/>
                        </a:spcAft>
                        <a:buClr>
                          <a:schemeClr val="dk1"/>
                        </a:buClr>
                        <a:buSzPts val="1600"/>
                        <a:buFont typeface="Helvetica Neue"/>
                        <a:buNone/>
                      </a:pPr>
                      <a:endParaRPr sz="2200" u="none" strike="noStrike" cap="none"/>
                    </a:p>
                  </a:txBody>
                  <a:tcPr marL="68715" marR="68715" marT="68715" marB="68715" anchor="ctr">
                    <a:lnR w="12700" cap="flat" cmpd="sng">
                      <a:solidFill>
                        <a:srgbClr val="606060"/>
                      </a:solidFill>
                      <a:prstDash val="solid"/>
                      <a:round/>
                      <a:headEnd type="none" w="sm" len="sm"/>
                      <a:tailEnd type="none" w="sm" len="sm"/>
                    </a:lnR>
                  </a:tcPr>
                </a:tc>
                <a:extLst>
                  <a:ext uri="{0D108BD9-81ED-4DB2-BD59-A6C34878D82A}">
                    <a16:rowId xmlns:a16="http://schemas.microsoft.com/office/drawing/2014/main" val="10004"/>
                  </a:ext>
                </a:extLst>
              </a:tr>
              <a:tr h="577206">
                <a:tc>
                  <a:txBody>
                    <a:bodyPr/>
                    <a:lstStyle/>
                    <a:p>
                      <a:pPr marL="0" marR="0" lvl="0" indent="0" algn="ctr" rtl="0">
                        <a:lnSpc>
                          <a:spcPct val="100000"/>
                        </a:lnSpc>
                        <a:spcBef>
                          <a:spcPts val="0"/>
                        </a:spcBef>
                        <a:spcAft>
                          <a:spcPts val="0"/>
                        </a:spcAft>
                        <a:buClr>
                          <a:schemeClr val="dk1"/>
                        </a:buClr>
                        <a:buSzPts val="1600"/>
                        <a:buFont typeface="Helvetica Neue"/>
                        <a:buNone/>
                      </a:pPr>
                      <a:endParaRPr sz="2200" u="none" strike="noStrike" cap="none"/>
                    </a:p>
                  </a:txBody>
                  <a:tcPr marL="68715" marR="68715" marT="68715" marB="68715" anchor="ctr">
                    <a:lnL w="12700" cap="flat" cmpd="sng">
                      <a:solidFill>
                        <a:srgbClr val="606060"/>
                      </a:solidFill>
                      <a:prstDash val="solid"/>
                      <a:round/>
                      <a:headEnd type="none" w="sm" len="sm"/>
                      <a:tailEnd type="none" w="sm" len="sm"/>
                    </a:lnL>
                    <a:lnB w="12700" cap="flat" cmpd="sng">
                      <a:solidFill>
                        <a:srgbClr val="60606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Helvetica Neue"/>
                        <a:buNone/>
                      </a:pPr>
                      <a:endParaRPr sz="2200" u="none" strike="noStrike" cap="none"/>
                    </a:p>
                  </a:txBody>
                  <a:tcPr marL="68715" marR="68715" marT="68715" marB="68715" anchor="ctr">
                    <a:lnB w="12700" cap="flat" cmpd="sng">
                      <a:solidFill>
                        <a:srgbClr val="60606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Helvetica Neue"/>
                        <a:buNone/>
                      </a:pPr>
                      <a:endParaRPr sz="2200" u="none" strike="noStrike" cap="none"/>
                    </a:p>
                  </a:txBody>
                  <a:tcPr marL="68715" marR="68715" marT="68715" marB="68715" anchor="ctr">
                    <a:lnR w="12700" cap="flat" cmpd="sng">
                      <a:solidFill>
                        <a:srgbClr val="606060"/>
                      </a:solidFill>
                      <a:prstDash val="solid"/>
                      <a:round/>
                      <a:headEnd type="none" w="sm" len="sm"/>
                      <a:tailEnd type="none" w="sm" len="sm"/>
                    </a:lnR>
                    <a:lnB w="12700" cap="flat" cmpd="sng">
                      <a:solidFill>
                        <a:srgbClr val="60606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
        <p:cNvGrpSpPr/>
        <p:nvPr/>
      </p:nvGrpSpPr>
      <p:grpSpPr>
        <a:xfrm>
          <a:off x="0" y="0"/>
          <a:ext cx="0" cy="0"/>
          <a:chOff x="0" y="0"/>
          <a:chExt cx="0" cy="0"/>
        </a:xfrm>
      </p:grpSpPr>
      <p:sp>
        <p:nvSpPr>
          <p:cNvPr id="96" name="Rectangle 90">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00147" y="561617"/>
            <a:ext cx="6102253" cy="8630365"/>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Google Shape;83;p4"/>
          <p:cNvSpPr txBox="1">
            <a:spLocks noGrp="1"/>
          </p:cNvSpPr>
          <p:nvPr>
            <p:ph type="title"/>
          </p:nvPr>
        </p:nvSpPr>
        <p:spPr>
          <a:xfrm>
            <a:off x="1086510" y="1497659"/>
            <a:ext cx="4755653" cy="4363886"/>
          </a:xfrm>
          <a:prstGeom prst="rect">
            <a:avLst/>
          </a:prstGeom>
        </p:spPr>
        <p:txBody>
          <a:bodyPr spcFirstLastPara="1" vert="horz" lIns="91440" tIns="45720" rIns="91440" bIns="45720" rtlCol="0" anchor="b" anchorCtr="0">
            <a:normAutofit/>
          </a:bodyPr>
          <a:lstStyle/>
          <a:p>
            <a:pPr marL="0" lvl="0" indent="0" algn="l">
              <a:lnSpc>
                <a:spcPct val="90000"/>
              </a:lnSpc>
              <a:spcBef>
                <a:spcPct val="0"/>
              </a:spcBef>
              <a:spcAft>
                <a:spcPts val="0"/>
              </a:spcAft>
              <a:buClr>
                <a:srgbClr val="000000"/>
              </a:buClr>
              <a:buSzPts val="8000"/>
            </a:pPr>
            <a:r>
              <a:rPr lang="en-US" sz="6000" kern="1200" dirty="0">
                <a:solidFill>
                  <a:srgbClr val="FFFFFF"/>
                </a:solidFill>
                <a:latin typeface="+mj-lt"/>
                <a:ea typeface="+mj-ea"/>
                <a:cs typeface="+mj-cs"/>
              </a:rPr>
              <a:t>What </a:t>
            </a:r>
            <a:r>
              <a:rPr lang="en-US" sz="6000" kern="1200" dirty="0">
                <a:solidFill>
                  <a:srgbClr val="FFFFFF"/>
                </a:solidFill>
                <a:latin typeface="+mj-lt"/>
                <a:ea typeface="+mj-ea"/>
                <a:cs typeface="+mj-c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are </a:t>
            </a:r>
            <a:r>
              <a:rPr lang="en-US" sz="6000" kern="1200" dirty="0">
                <a:solidFill>
                  <a:srgbClr val="FFFFFF"/>
                </a:solidFill>
                <a:latin typeface="+mj-lt"/>
                <a:ea typeface="+mj-ea"/>
                <a:cs typeface="+mj-cs"/>
              </a:rPr>
              <a:t>Human Rights?</a:t>
            </a:r>
          </a:p>
        </p:txBody>
      </p:sp>
      <p:sp>
        <p:nvSpPr>
          <p:cNvPr id="84" name="Google Shape;84;p4"/>
          <p:cNvSpPr txBox="1">
            <a:spLocks noGrp="1"/>
          </p:cNvSpPr>
          <p:nvPr>
            <p:ph type="body" idx="1"/>
          </p:nvPr>
        </p:nvSpPr>
        <p:spPr>
          <a:xfrm>
            <a:off x="1086510" y="6104277"/>
            <a:ext cx="4755653" cy="2151663"/>
          </a:xfrm>
          <a:prstGeom prst="rect">
            <a:avLst/>
          </a:prstGeom>
        </p:spPr>
        <p:txBody>
          <a:bodyPr spcFirstLastPara="1" vert="horz" lIns="91440" tIns="45720" rIns="91440" bIns="45720" rtlCol="0" anchorCtr="0">
            <a:normAutofit/>
          </a:bodyPr>
          <a:lstStyle/>
          <a:p>
            <a:pPr marL="0" marR="0" lvl="0" indent="0">
              <a:lnSpc>
                <a:spcPct val="90000"/>
              </a:lnSpc>
              <a:spcBef>
                <a:spcPts val="1000"/>
              </a:spcBef>
              <a:spcAft>
                <a:spcPts val="0"/>
              </a:spcAft>
              <a:buClr>
                <a:srgbClr val="000000"/>
              </a:buClr>
              <a:buSzPts val="4640"/>
              <a:buNone/>
            </a:pPr>
            <a:r>
              <a:rPr lang="en-US" sz="2400" b="0" i="0" u="sng" strike="noStrike" kern="1200" cap="none">
                <a:solidFill>
                  <a:srgbClr val="F9AD3F"/>
                </a:solidFill>
                <a:latin typeface="+mn-lt"/>
                <a:ea typeface="+mn-ea"/>
                <a:cs typeface="+mn-cs"/>
                <a:sym typeface="Helvetica Neue"/>
                <a:hlinkClick r:id="rId3">
                  <a:extLst>
                    <a:ext uri="{A12FA001-AC4F-418D-AE19-62706E023703}">
                      <ahyp:hlinkClr xmlns:ahyp="http://schemas.microsoft.com/office/drawing/2018/hyperlinkcolor" val="tx"/>
                    </a:ext>
                  </a:extLst>
                </a:hlinkClick>
              </a:rPr>
              <a:t>https://www.humanrights.com/what-are-human-rights/brief-history/</a:t>
            </a:r>
          </a:p>
        </p:txBody>
      </p:sp>
      <p:pic>
        <p:nvPicPr>
          <p:cNvPr id="86" name="Google Shape;86;p4" descr="Image"/>
          <p:cNvPicPr preferRelativeResize="0"/>
          <p:nvPr/>
        </p:nvPicPr>
        <p:blipFill rotWithShape="1">
          <a:blip r:embed="rId4"/>
          <a:stretch/>
        </p:blipFill>
        <p:spPr>
          <a:xfrm>
            <a:off x="6911177" y="943548"/>
            <a:ext cx="5749433" cy="2989705"/>
          </a:xfrm>
          <a:prstGeom prst="rect">
            <a:avLst/>
          </a:prstGeom>
          <a:noFill/>
        </p:spPr>
      </p:pic>
      <p:cxnSp>
        <p:nvCxnSpPr>
          <p:cNvPr id="97" name="Straight Connector 9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796457" y="3218688"/>
            <a:ext cx="0" cy="3316224"/>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276" y="5975940"/>
            <a:ext cx="362712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5" name="Google Shape;85;p4" descr="Image"/>
          <p:cNvPicPr preferRelativeResize="0"/>
          <p:nvPr/>
        </p:nvPicPr>
        <p:blipFill rotWithShape="1">
          <a:blip r:embed="rId5"/>
          <a:stretch/>
        </p:blipFill>
        <p:spPr>
          <a:xfrm>
            <a:off x="6911177" y="5490568"/>
            <a:ext cx="5749433" cy="36624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0"/>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Google Shape;91;p5"/>
          <p:cNvSpPr txBox="1">
            <a:spLocks noGrp="1"/>
          </p:cNvSpPr>
          <p:nvPr>
            <p:ph type="title"/>
          </p:nvPr>
        </p:nvSpPr>
        <p:spPr>
          <a:xfrm>
            <a:off x="610659" y="339255"/>
            <a:ext cx="11753088" cy="2040057"/>
          </a:xfrm>
          <a:prstGeom prst="rect">
            <a:avLst/>
          </a:prstGeom>
        </p:spPr>
        <p:txBody>
          <a:bodyPr spcFirstLastPara="1" vert="horz" lIns="91440" tIns="45720" rIns="91440" bIns="45720" rtlCol="0" anchor="b" anchorCtr="0">
            <a:normAutofit/>
          </a:bodyPr>
          <a:lstStyle/>
          <a:p>
            <a:pPr marL="0" lvl="0" indent="0" algn="l">
              <a:lnSpc>
                <a:spcPct val="90000"/>
              </a:lnSpc>
              <a:spcBef>
                <a:spcPct val="0"/>
              </a:spcBef>
              <a:spcAft>
                <a:spcPts val="0"/>
              </a:spcAft>
              <a:buClr>
                <a:srgbClr val="000000"/>
              </a:buClr>
              <a:buSzPts val="8000"/>
            </a:pPr>
            <a:r>
              <a:rPr lang="en-US" sz="6700" kern="1200">
                <a:solidFill>
                  <a:schemeClr val="tx1"/>
                </a:solidFill>
                <a:latin typeface="+mj-lt"/>
                <a:ea typeface="+mj-ea"/>
                <a:cs typeface="+mj-cs"/>
              </a:rPr>
              <a:t>What is</a:t>
            </a:r>
            <a:r>
              <a:rPr lang="en-US" sz="6700" kern="1200">
                <a:solidFill>
                  <a:schemeClr val="tx1"/>
                </a:solidFill>
                <a:latin typeface="+mj-lt"/>
                <a:ea typeface="+mj-ea"/>
                <a:cs typeface="+mj-c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the </a:t>
            </a:r>
            <a:r>
              <a:rPr lang="en-US" sz="6700" kern="1200">
                <a:solidFill>
                  <a:schemeClr val="tx1"/>
                </a:solidFill>
                <a:latin typeface="+mj-lt"/>
                <a:ea typeface="+mj-ea"/>
                <a:cs typeface="+mj-cs"/>
              </a:rPr>
              <a:t>Cyrus Cylinder</a:t>
            </a:r>
          </a:p>
        </p:txBody>
      </p:sp>
      <p:sp>
        <p:nvSpPr>
          <p:cNvPr id="10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659" y="2391529"/>
            <a:ext cx="11704320" cy="26009"/>
          </a:xfrm>
          <a:custGeom>
            <a:avLst/>
            <a:gdLst>
              <a:gd name="connsiteX0" fmla="*/ 0 w 11704320"/>
              <a:gd name="connsiteY0" fmla="*/ 0 h 26009"/>
              <a:gd name="connsiteX1" fmla="*/ 337360 w 11704320"/>
              <a:gd name="connsiteY1" fmla="*/ 0 h 26009"/>
              <a:gd name="connsiteX2" fmla="*/ 1259936 w 11704320"/>
              <a:gd name="connsiteY2" fmla="*/ 0 h 26009"/>
              <a:gd name="connsiteX3" fmla="*/ 1948425 w 11704320"/>
              <a:gd name="connsiteY3" fmla="*/ 0 h 26009"/>
              <a:gd name="connsiteX4" fmla="*/ 2285785 w 11704320"/>
              <a:gd name="connsiteY4" fmla="*/ 0 h 26009"/>
              <a:gd name="connsiteX5" fmla="*/ 2740188 w 11704320"/>
              <a:gd name="connsiteY5" fmla="*/ 0 h 26009"/>
              <a:gd name="connsiteX6" fmla="*/ 3662764 w 11704320"/>
              <a:gd name="connsiteY6" fmla="*/ 0 h 26009"/>
              <a:gd name="connsiteX7" fmla="*/ 4585339 w 11704320"/>
              <a:gd name="connsiteY7" fmla="*/ 0 h 26009"/>
              <a:gd name="connsiteX8" fmla="*/ 5507915 w 11704320"/>
              <a:gd name="connsiteY8" fmla="*/ 0 h 26009"/>
              <a:gd name="connsiteX9" fmla="*/ 5845275 w 11704320"/>
              <a:gd name="connsiteY9" fmla="*/ 0 h 26009"/>
              <a:gd name="connsiteX10" fmla="*/ 6533765 w 11704320"/>
              <a:gd name="connsiteY10" fmla="*/ 0 h 26009"/>
              <a:gd name="connsiteX11" fmla="*/ 7105211 w 11704320"/>
              <a:gd name="connsiteY11" fmla="*/ 0 h 26009"/>
              <a:gd name="connsiteX12" fmla="*/ 7442571 w 11704320"/>
              <a:gd name="connsiteY12" fmla="*/ 0 h 26009"/>
              <a:gd name="connsiteX13" fmla="*/ 8365146 w 11704320"/>
              <a:gd name="connsiteY13" fmla="*/ 0 h 26009"/>
              <a:gd name="connsiteX14" fmla="*/ 8702506 w 11704320"/>
              <a:gd name="connsiteY14" fmla="*/ 0 h 26009"/>
              <a:gd name="connsiteX15" fmla="*/ 9039866 w 11704320"/>
              <a:gd name="connsiteY15" fmla="*/ 0 h 26009"/>
              <a:gd name="connsiteX16" fmla="*/ 9611312 w 11704320"/>
              <a:gd name="connsiteY16" fmla="*/ 0 h 26009"/>
              <a:gd name="connsiteX17" fmla="*/ 10299802 w 11704320"/>
              <a:gd name="connsiteY17" fmla="*/ 0 h 26009"/>
              <a:gd name="connsiteX18" fmla="*/ 11105334 w 11704320"/>
              <a:gd name="connsiteY18" fmla="*/ 0 h 26009"/>
              <a:gd name="connsiteX19" fmla="*/ 11704320 w 11704320"/>
              <a:gd name="connsiteY19" fmla="*/ 0 h 26009"/>
              <a:gd name="connsiteX20" fmla="*/ 11704320 w 11704320"/>
              <a:gd name="connsiteY20" fmla="*/ 26009 h 26009"/>
              <a:gd name="connsiteX21" fmla="*/ 10781744 w 11704320"/>
              <a:gd name="connsiteY21" fmla="*/ 26009 h 26009"/>
              <a:gd name="connsiteX22" fmla="*/ 10093255 w 11704320"/>
              <a:gd name="connsiteY22" fmla="*/ 26009 h 26009"/>
              <a:gd name="connsiteX23" fmla="*/ 9755895 w 11704320"/>
              <a:gd name="connsiteY23" fmla="*/ 26009 h 26009"/>
              <a:gd name="connsiteX24" fmla="*/ 9067406 w 11704320"/>
              <a:gd name="connsiteY24" fmla="*/ 26009 h 26009"/>
              <a:gd name="connsiteX25" fmla="*/ 8261873 w 11704320"/>
              <a:gd name="connsiteY25" fmla="*/ 26009 h 26009"/>
              <a:gd name="connsiteX26" fmla="*/ 7573384 w 11704320"/>
              <a:gd name="connsiteY26" fmla="*/ 26009 h 26009"/>
              <a:gd name="connsiteX27" fmla="*/ 6767851 w 11704320"/>
              <a:gd name="connsiteY27" fmla="*/ 26009 h 26009"/>
              <a:gd name="connsiteX28" fmla="*/ 5962318 w 11704320"/>
              <a:gd name="connsiteY28" fmla="*/ 26009 h 26009"/>
              <a:gd name="connsiteX29" fmla="*/ 5624958 w 11704320"/>
              <a:gd name="connsiteY29" fmla="*/ 26009 h 26009"/>
              <a:gd name="connsiteX30" fmla="*/ 5170555 w 11704320"/>
              <a:gd name="connsiteY30" fmla="*/ 26009 h 26009"/>
              <a:gd name="connsiteX31" fmla="*/ 4599109 w 11704320"/>
              <a:gd name="connsiteY31" fmla="*/ 26009 h 26009"/>
              <a:gd name="connsiteX32" fmla="*/ 3910620 w 11704320"/>
              <a:gd name="connsiteY32" fmla="*/ 26009 h 26009"/>
              <a:gd name="connsiteX33" fmla="*/ 2988044 w 11704320"/>
              <a:gd name="connsiteY33" fmla="*/ 26009 h 26009"/>
              <a:gd name="connsiteX34" fmla="*/ 2182511 w 11704320"/>
              <a:gd name="connsiteY34" fmla="*/ 26009 h 26009"/>
              <a:gd name="connsiteX35" fmla="*/ 1494022 w 11704320"/>
              <a:gd name="connsiteY35" fmla="*/ 26009 h 26009"/>
              <a:gd name="connsiteX36" fmla="*/ 688489 w 11704320"/>
              <a:gd name="connsiteY36" fmla="*/ 26009 h 26009"/>
              <a:gd name="connsiteX37" fmla="*/ 0 w 11704320"/>
              <a:gd name="connsiteY37" fmla="*/ 26009 h 26009"/>
              <a:gd name="connsiteX38" fmla="*/ 0 w 11704320"/>
              <a:gd name="connsiteY38" fmla="*/ 0 h 26009"/>
              <a:gd name="connsiteX0" fmla="*/ 0 w 11704320"/>
              <a:gd name="connsiteY0" fmla="*/ 0 h 26009"/>
              <a:gd name="connsiteX1" fmla="*/ 454403 w 11704320"/>
              <a:gd name="connsiteY1" fmla="*/ 0 h 26009"/>
              <a:gd name="connsiteX2" fmla="*/ 791763 w 11704320"/>
              <a:gd name="connsiteY2" fmla="*/ 0 h 26009"/>
              <a:gd name="connsiteX3" fmla="*/ 1246166 w 11704320"/>
              <a:gd name="connsiteY3" fmla="*/ 0 h 26009"/>
              <a:gd name="connsiteX4" fmla="*/ 1934655 w 11704320"/>
              <a:gd name="connsiteY4" fmla="*/ 0 h 26009"/>
              <a:gd name="connsiteX5" fmla="*/ 2740188 w 11704320"/>
              <a:gd name="connsiteY5" fmla="*/ 0 h 26009"/>
              <a:gd name="connsiteX6" fmla="*/ 3662764 w 11704320"/>
              <a:gd name="connsiteY6" fmla="*/ 0 h 26009"/>
              <a:gd name="connsiteX7" fmla="*/ 4585339 w 11704320"/>
              <a:gd name="connsiteY7" fmla="*/ 0 h 26009"/>
              <a:gd name="connsiteX8" fmla="*/ 5156786 w 11704320"/>
              <a:gd name="connsiteY8" fmla="*/ 0 h 26009"/>
              <a:gd name="connsiteX9" fmla="*/ 5962318 w 11704320"/>
              <a:gd name="connsiteY9" fmla="*/ 0 h 26009"/>
              <a:gd name="connsiteX10" fmla="*/ 6650808 w 11704320"/>
              <a:gd name="connsiteY10" fmla="*/ 0 h 26009"/>
              <a:gd name="connsiteX11" fmla="*/ 7222254 w 11704320"/>
              <a:gd name="connsiteY11" fmla="*/ 0 h 26009"/>
              <a:gd name="connsiteX12" fmla="*/ 8027787 w 11704320"/>
              <a:gd name="connsiteY12" fmla="*/ 0 h 26009"/>
              <a:gd name="connsiteX13" fmla="*/ 8365146 w 11704320"/>
              <a:gd name="connsiteY13" fmla="*/ 0 h 26009"/>
              <a:gd name="connsiteX14" fmla="*/ 8936593 w 11704320"/>
              <a:gd name="connsiteY14" fmla="*/ 0 h 26009"/>
              <a:gd name="connsiteX15" fmla="*/ 9625082 w 11704320"/>
              <a:gd name="connsiteY15" fmla="*/ 0 h 26009"/>
              <a:gd name="connsiteX16" fmla="*/ 10430615 w 11704320"/>
              <a:gd name="connsiteY16" fmla="*/ 0 h 26009"/>
              <a:gd name="connsiteX17" fmla="*/ 11704320 w 11704320"/>
              <a:gd name="connsiteY17" fmla="*/ 0 h 26009"/>
              <a:gd name="connsiteX18" fmla="*/ 11704320 w 11704320"/>
              <a:gd name="connsiteY18" fmla="*/ 26009 h 26009"/>
              <a:gd name="connsiteX19" fmla="*/ 11015831 w 11704320"/>
              <a:gd name="connsiteY19" fmla="*/ 26009 h 26009"/>
              <a:gd name="connsiteX20" fmla="*/ 10327341 w 11704320"/>
              <a:gd name="connsiteY20" fmla="*/ 26009 h 26009"/>
              <a:gd name="connsiteX21" fmla="*/ 9872938 w 11704320"/>
              <a:gd name="connsiteY21" fmla="*/ 26009 h 26009"/>
              <a:gd name="connsiteX22" fmla="*/ 8950362 w 11704320"/>
              <a:gd name="connsiteY22" fmla="*/ 26009 h 26009"/>
              <a:gd name="connsiteX23" fmla="*/ 8613003 w 11704320"/>
              <a:gd name="connsiteY23" fmla="*/ 26009 h 26009"/>
              <a:gd name="connsiteX24" fmla="*/ 7924513 w 11704320"/>
              <a:gd name="connsiteY24" fmla="*/ 26009 h 26009"/>
              <a:gd name="connsiteX25" fmla="*/ 7587153 w 11704320"/>
              <a:gd name="connsiteY25" fmla="*/ 26009 h 26009"/>
              <a:gd name="connsiteX26" fmla="*/ 7132750 w 11704320"/>
              <a:gd name="connsiteY26" fmla="*/ 26009 h 26009"/>
              <a:gd name="connsiteX27" fmla="*/ 6327218 w 11704320"/>
              <a:gd name="connsiteY27" fmla="*/ 26009 h 26009"/>
              <a:gd name="connsiteX28" fmla="*/ 5404642 w 11704320"/>
              <a:gd name="connsiteY28" fmla="*/ 26009 h 26009"/>
              <a:gd name="connsiteX29" fmla="*/ 4950239 w 11704320"/>
              <a:gd name="connsiteY29" fmla="*/ 26009 h 26009"/>
              <a:gd name="connsiteX30" fmla="*/ 4261749 w 11704320"/>
              <a:gd name="connsiteY30" fmla="*/ 26009 h 26009"/>
              <a:gd name="connsiteX31" fmla="*/ 3807346 w 11704320"/>
              <a:gd name="connsiteY31" fmla="*/ 26009 h 26009"/>
              <a:gd name="connsiteX32" fmla="*/ 3001814 w 11704320"/>
              <a:gd name="connsiteY32" fmla="*/ 26009 h 26009"/>
              <a:gd name="connsiteX33" fmla="*/ 2430368 w 11704320"/>
              <a:gd name="connsiteY33" fmla="*/ 26009 h 26009"/>
              <a:gd name="connsiteX34" fmla="*/ 1975965 w 11704320"/>
              <a:gd name="connsiteY34" fmla="*/ 26009 h 26009"/>
              <a:gd name="connsiteX35" fmla="*/ 1638605 w 11704320"/>
              <a:gd name="connsiteY35" fmla="*/ 26009 h 26009"/>
              <a:gd name="connsiteX36" fmla="*/ 950115 w 11704320"/>
              <a:gd name="connsiteY36" fmla="*/ 26009 h 26009"/>
              <a:gd name="connsiteX37" fmla="*/ 0 w 11704320"/>
              <a:gd name="connsiteY37" fmla="*/ 26009 h 26009"/>
              <a:gd name="connsiteX38" fmla="*/ 0 w 11704320"/>
              <a:gd name="connsiteY38" fmla="*/ 0 h 2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704320" h="26009" fill="none" extrusionOk="0">
                <a:moveTo>
                  <a:pt x="0" y="0"/>
                </a:moveTo>
                <a:cubicBezTo>
                  <a:pt x="78877" y="20833"/>
                  <a:pt x="230950" y="8031"/>
                  <a:pt x="337360" y="0"/>
                </a:cubicBezTo>
                <a:cubicBezTo>
                  <a:pt x="359197" y="38346"/>
                  <a:pt x="882272" y="4974"/>
                  <a:pt x="1259936" y="0"/>
                </a:cubicBezTo>
                <a:cubicBezTo>
                  <a:pt x="1679535" y="-7585"/>
                  <a:pt x="1784526" y="-22890"/>
                  <a:pt x="1948425" y="0"/>
                </a:cubicBezTo>
                <a:cubicBezTo>
                  <a:pt x="2116420" y="28632"/>
                  <a:pt x="2220017" y="-6137"/>
                  <a:pt x="2285785" y="0"/>
                </a:cubicBezTo>
                <a:cubicBezTo>
                  <a:pt x="2378427" y="-20759"/>
                  <a:pt x="2567810" y="-2088"/>
                  <a:pt x="2740188" y="0"/>
                </a:cubicBezTo>
                <a:cubicBezTo>
                  <a:pt x="2854786" y="47118"/>
                  <a:pt x="3275234" y="53950"/>
                  <a:pt x="3662764" y="0"/>
                </a:cubicBezTo>
                <a:cubicBezTo>
                  <a:pt x="4067964" y="-66753"/>
                  <a:pt x="4283655" y="7306"/>
                  <a:pt x="4585339" y="0"/>
                </a:cubicBezTo>
                <a:cubicBezTo>
                  <a:pt x="4925022" y="-5795"/>
                  <a:pt x="5048718" y="14814"/>
                  <a:pt x="5507915" y="0"/>
                </a:cubicBezTo>
                <a:cubicBezTo>
                  <a:pt x="5941954" y="21326"/>
                  <a:pt x="5774157" y="26813"/>
                  <a:pt x="5845275" y="0"/>
                </a:cubicBezTo>
                <a:cubicBezTo>
                  <a:pt x="5918462" y="-17591"/>
                  <a:pt x="6334401" y="7078"/>
                  <a:pt x="6533765" y="0"/>
                </a:cubicBezTo>
                <a:cubicBezTo>
                  <a:pt x="6746386" y="5692"/>
                  <a:pt x="6935586" y="-27213"/>
                  <a:pt x="7105211" y="0"/>
                </a:cubicBezTo>
                <a:cubicBezTo>
                  <a:pt x="7244772" y="11158"/>
                  <a:pt x="7363952" y="-19901"/>
                  <a:pt x="7442571" y="0"/>
                </a:cubicBezTo>
                <a:cubicBezTo>
                  <a:pt x="7506708" y="-5825"/>
                  <a:pt x="8104657" y="-22997"/>
                  <a:pt x="8365146" y="0"/>
                </a:cubicBezTo>
                <a:cubicBezTo>
                  <a:pt x="8577188" y="26884"/>
                  <a:pt x="8601756" y="-7133"/>
                  <a:pt x="8702506" y="0"/>
                </a:cubicBezTo>
                <a:cubicBezTo>
                  <a:pt x="8806187" y="6961"/>
                  <a:pt x="8954166" y="18559"/>
                  <a:pt x="9039866" y="0"/>
                </a:cubicBezTo>
                <a:cubicBezTo>
                  <a:pt x="9128896" y="-3039"/>
                  <a:pt x="9446000" y="-35549"/>
                  <a:pt x="9611312" y="0"/>
                </a:cubicBezTo>
                <a:cubicBezTo>
                  <a:pt x="9796956" y="-2020"/>
                  <a:pt x="10022804" y="73459"/>
                  <a:pt x="10299802" y="0"/>
                </a:cubicBezTo>
                <a:cubicBezTo>
                  <a:pt x="10542070" y="-32347"/>
                  <a:pt x="10730474" y="-10605"/>
                  <a:pt x="11105334" y="0"/>
                </a:cubicBezTo>
                <a:cubicBezTo>
                  <a:pt x="11477894" y="32066"/>
                  <a:pt x="11591015" y="3610"/>
                  <a:pt x="11704320" y="0"/>
                </a:cubicBezTo>
                <a:cubicBezTo>
                  <a:pt x="11705795" y="9862"/>
                  <a:pt x="11704765" y="19663"/>
                  <a:pt x="11704320" y="26009"/>
                </a:cubicBezTo>
                <a:cubicBezTo>
                  <a:pt x="11292914" y="774"/>
                  <a:pt x="11103165" y="13170"/>
                  <a:pt x="10781744" y="26009"/>
                </a:cubicBezTo>
                <a:cubicBezTo>
                  <a:pt x="10455572" y="14952"/>
                  <a:pt x="10256566" y="19099"/>
                  <a:pt x="10093255" y="26009"/>
                </a:cubicBezTo>
                <a:cubicBezTo>
                  <a:pt x="9930809" y="62221"/>
                  <a:pt x="9859958" y="37223"/>
                  <a:pt x="9755895" y="26009"/>
                </a:cubicBezTo>
                <a:cubicBezTo>
                  <a:pt x="9656144" y="32862"/>
                  <a:pt x="9262141" y="12827"/>
                  <a:pt x="9067406" y="26009"/>
                </a:cubicBezTo>
                <a:cubicBezTo>
                  <a:pt x="8858757" y="27291"/>
                  <a:pt x="8449374" y="19439"/>
                  <a:pt x="8261873" y="26009"/>
                </a:cubicBezTo>
                <a:cubicBezTo>
                  <a:pt x="8103099" y="31937"/>
                  <a:pt x="7736448" y="21685"/>
                  <a:pt x="7573384" y="26009"/>
                </a:cubicBezTo>
                <a:cubicBezTo>
                  <a:pt x="7414521" y="15354"/>
                  <a:pt x="7148871" y="53363"/>
                  <a:pt x="6767851" y="26009"/>
                </a:cubicBezTo>
                <a:cubicBezTo>
                  <a:pt x="6377992" y="35763"/>
                  <a:pt x="6324832" y="58744"/>
                  <a:pt x="5962318" y="26009"/>
                </a:cubicBezTo>
                <a:cubicBezTo>
                  <a:pt x="5606440" y="29831"/>
                  <a:pt x="5809598" y="48042"/>
                  <a:pt x="5624958" y="26009"/>
                </a:cubicBezTo>
                <a:cubicBezTo>
                  <a:pt x="5471306" y="9213"/>
                  <a:pt x="5354875" y="44322"/>
                  <a:pt x="5170555" y="26009"/>
                </a:cubicBezTo>
                <a:cubicBezTo>
                  <a:pt x="5008105" y="27"/>
                  <a:pt x="4716134" y="72541"/>
                  <a:pt x="4599109" y="26009"/>
                </a:cubicBezTo>
                <a:cubicBezTo>
                  <a:pt x="4407258" y="13025"/>
                  <a:pt x="4199708" y="117410"/>
                  <a:pt x="3910620" y="26009"/>
                </a:cubicBezTo>
                <a:cubicBezTo>
                  <a:pt x="3681147" y="-21262"/>
                  <a:pt x="3318868" y="15041"/>
                  <a:pt x="2988044" y="26009"/>
                </a:cubicBezTo>
                <a:cubicBezTo>
                  <a:pt x="2593214" y="31425"/>
                  <a:pt x="2511442" y="6798"/>
                  <a:pt x="2182511" y="26009"/>
                </a:cubicBezTo>
                <a:cubicBezTo>
                  <a:pt x="1860201" y="52413"/>
                  <a:pt x="1667643" y="26384"/>
                  <a:pt x="1494022" y="26009"/>
                </a:cubicBezTo>
                <a:cubicBezTo>
                  <a:pt x="1250095" y="52796"/>
                  <a:pt x="1024251" y="50761"/>
                  <a:pt x="688489" y="26009"/>
                </a:cubicBezTo>
                <a:cubicBezTo>
                  <a:pt x="328724" y="-22515"/>
                  <a:pt x="244214" y="46296"/>
                  <a:pt x="0" y="26009"/>
                </a:cubicBezTo>
                <a:cubicBezTo>
                  <a:pt x="474" y="17123"/>
                  <a:pt x="636" y="11294"/>
                  <a:pt x="0" y="0"/>
                </a:cubicBezTo>
                <a:close/>
              </a:path>
              <a:path w="11704320" h="26009" stroke="0" extrusionOk="0">
                <a:moveTo>
                  <a:pt x="0" y="0"/>
                </a:moveTo>
                <a:cubicBezTo>
                  <a:pt x="105625" y="-10953"/>
                  <a:pt x="231440" y="930"/>
                  <a:pt x="454403" y="0"/>
                </a:cubicBezTo>
                <a:cubicBezTo>
                  <a:pt x="654922" y="-23513"/>
                  <a:pt x="685640" y="-3378"/>
                  <a:pt x="791763" y="0"/>
                </a:cubicBezTo>
                <a:cubicBezTo>
                  <a:pt x="901741" y="-4549"/>
                  <a:pt x="1049539" y="30146"/>
                  <a:pt x="1246166" y="0"/>
                </a:cubicBezTo>
                <a:cubicBezTo>
                  <a:pt x="1487923" y="-27401"/>
                  <a:pt x="1779230" y="33219"/>
                  <a:pt x="1934655" y="0"/>
                </a:cubicBezTo>
                <a:cubicBezTo>
                  <a:pt x="2137579" y="-35698"/>
                  <a:pt x="2503650" y="-38312"/>
                  <a:pt x="2740188" y="0"/>
                </a:cubicBezTo>
                <a:cubicBezTo>
                  <a:pt x="2991225" y="95176"/>
                  <a:pt x="3203787" y="-69659"/>
                  <a:pt x="3662764" y="0"/>
                </a:cubicBezTo>
                <a:cubicBezTo>
                  <a:pt x="4079248" y="37882"/>
                  <a:pt x="4322014" y="-22796"/>
                  <a:pt x="4585339" y="0"/>
                </a:cubicBezTo>
                <a:cubicBezTo>
                  <a:pt x="4838421" y="-19110"/>
                  <a:pt x="4935662" y="15332"/>
                  <a:pt x="5156786" y="0"/>
                </a:cubicBezTo>
                <a:cubicBezTo>
                  <a:pt x="5335838" y="-27215"/>
                  <a:pt x="5724781" y="-41065"/>
                  <a:pt x="5962318" y="0"/>
                </a:cubicBezTo>
                <a:cubicBezTo>
                  <a:pt x="6239903" y="5097"/>
                  <a:pt x="6355370" y="-32329"/>
                  <a:pt x="6650808" y="0"/>
                </a:cubicBezTo>
                <a:cubicBezTo>
                  <a:pt x="6968444" y="8323"/>
                  <a:pt x="7069437" y="40995"/>
                  <a:pt x="7222254" y="0"/>
                </a:cubicBezTo>
                <a:cubicBezTo>
                  <a:pt x="7350711" y="-56727"/>
                  <a:pt x="7744949" y="-35005"/>
                  <a:pt x="8027787" y="0"/>
                </a:cubicBezTo>
                <a:cubicBezTo>
                  <a:pt x="8311624" y="22057"/>
                  <a:pt x="8250654" y="17116"/>
                  <a:pt x="8365146" y="0"/>
                </a:cubicBezTo>
                <a:cubicBezTo>
                  <a:pt x="8505227" y="21822"/>
                  <a:pt x="8670537" y="-39115"/>
                  <a:pt x="8936593" y="0"/>
                </a:cubicBezTo>
                <a:cubicBezTo>
                  <a:pt x="9211941" y="18365"/>
                  <a:pt x="9423945" y="-13895"/>
                  <a:pt x="9625082" y="0"/>
                </a:cubicBezTo>
                <a:cubicBezTo>
                  <a:pt x="9790397" y="-1630"/>
                  <a:pt x="10196582" y="27431"/>
                  <a:pt x="10430615" y="0"/>
                </a:cubicBezTo>
                <a:cubicBezTo>
                  <a:pt x="10678470" y="-4539"/>
                  <a:pt x="11259152" y="67824"/>
                  <a:pt x="11704320" y="0"/>
                </a:cubicBezTo>
                <a:cubicBezTo>
                  <a:pt x="11703719" y="6090"/>
                  <a:pt x="11703775" y="12993"/>
                  <a:pt x="11704320" y="26009"/>
                </a:cubicBezTo>
                <a:cubicBezTo>
                  <a:pt x="11459626" y="1124"/>
                  <a:pt x="11223798" y="57117"/>
                  <a:pt x="11015831" y="26009"/>
                </a:cubicBezTo>
                <a:cubicBezTo>
                  <a:pt x="10807776" y="-16253"/>
                  <a:pt x="10563419" y="41063"/>
                  <a:pt x="10327341" y="26009"/>
                </a:cubicBezTo>
                <a:cubicBezTo>
                  <a:pt x="10135728" y="19676"/>
                  <a:pt x="9988702" y="58781"/>
                  <a:pt x="9872938" y="26009"/>
                </a:cubicBezTo>
                <a:cubicBezTo>
                  <a:pt x="9767472" y="9376"/>
                  <a:pt x="9326649" y="-15732"/>
                  <a:pt x="8950362" y="26009"/>
                </a:cubicBezTo>
                <a:cubicBezTo>
                  <a:pt x="8569750" y="-9515"/>
                  <a:pt x="8681690" y="17864"/>
                  <a:pt x="8613003" y="26009"/>
                </a:cubicBezTo>
                <a:cubicBezTo>
                  <a:pt x="8497113" y="11997"/>
                  <a:pt x="8152280" y="46630"/>
                  <a:pt x="7924513" y="26009"/>
                </a:cubicBezTo>
                <a:cubicBezTo>
                  <a:pt x="7724729" y="28817"/>
                  <a:pt x="7681336" y="24007"/>
                  <a:pt x="7587153" y="26009"/>
                </a:cubicBezTo>
                <a:cubicBezTo>
                  <a:pt x="7515891" y="35734"/>
                  <a:pt x="7370462" y="45010"/>
                  <a:pt x="7132750" y="26009"/>
                </a:cubicBezTo>
                <a:cubicBezTo>
                  <a:pt x="6931127" y="27751"/>
                  <a:pt x="6600102" y="4221"/>
                  <a:pt x="6327218" y="26009"/>
                </a:cubicBezTo>
                <a:cubicBezTo>
                  <a:pt x="5971884" y="34173"/>
                  <a:pt x="5766751" y="-17189"/>
                  <a:pt x="5404642" y="26009"/>
                </a:cubicBezTo>
                <a:cubicBezTo>
                  <a:pt x="5096007" y="27805"/>
                  <a:pt x="5048476" y="18266"/>
                  <a:pt x="4950239" y="26009"/>
                </a:cubicBezTo>
                <a:cubicBezTo>
                  <a:pt x="4830317" y="33408"/>
                  <a:pt x="4552220" y="43390"/>
                  <a:pt x="4261749" y="26009"/>
                </a:cubicBezTo>
                <a:cubicBezTo>
                  <a:pt x="4008222" y="25912"/>
                  <a:pt x="4024113" y="33628"/>
                  <a:pt x="3807346" y="26009"/>
                </a:cubicBezTo>
                <a:cubicBezTo>
                  <a:pt x="3600570" y="72616"/>
                  <a:pt x="3248160" y="-8757"/>
                  <a:pt x="3001814" y="26009"/>
                </a:cubicBezTo>
                <a:cubicBezTo>
                  <a:pt x="2747845" y="13714"/>
                  <a:pt x="2591981" y="-2426"/>
                  <a:pt x="2430368" y="26009"/>
                </a:cubicBezTo>
                <a:cubicBezTo>
                  <a:pt x="2287375" y="40760"/>
                  <a:pt x="2196562" y="62142"/>
                  <a:pt x="1975965" y="26009"/>
                </a:cubicBezTo>
                <a:cubicBezTo>
                  <a:pt x="1760729" y="7439"/>
                  <a:pt x="1785884" y="40140"/>
                  <a:pt x="1638605" y="26009"/>
                </a:cubicBezTo>
                <a:cubicBezTo>
                  <a:pt x="1497182" y="25242"/>
                  <a:pt x="1285074" y="84434"/>
                  <a:pt x="950115" y="26009"/>
                </a:cubicBezTo>
                <a:cubicBezTo>
                  <a:pt x="634514" y="3572"/>
                  <a:pt x="349530" y="22912"/>
                  <a:pt x="0" y="26009"/>
                </a:cubicBezTo>
                <a:cubicBezTo>
                  <a:pt x="368" y="17765"/>
                  <a:pt x="-1146" y="8900"/>
                  <a:pt x="0" y="0"/>
                </a:cubicBezTo>
                <a:close/>
              </a:path>
              <a:path w="11704320" h="26009" fill="none" stroke="0" extrusionOk="0">
                <a:moveTo>
                  <a:pt x="0" y="0"/>
                </a:moveTo>
                <a:cubicBezTo>
                  <a:pt x="67864" y="3348"/>
                  <a:pt x="227525" y="-14361"/>
                  <a:pt x="337360" y="0"/>
                </a:cubicBezTo>
                <a:cubicBezTo>
                  <a:pt x="423262" y="4731"/>
                  <a:pt x="776562" y="49827"/>
                  <a:pt x="1259936" y="0"/>
                </a:cubicBezTo>
                <a:cubicBezTo>
                  <a:pt x="1693525" y="-21797"/>
                  <a:pt x="1771829" y="-23921"/>
                  <a:pt x="1948425" y="0"/>
                </a:cubicBezTo>
                <a:cubicBezTo>
                  <a:pt x="2126367" y="30540"/>
                  <a:pt x="2220247" y="2791"/>
                  <a:pt x="2285785" y="0"/>
                </a:cubicBezTo>
                <a:cubicBezTo>
                  <a:pt x="2368125" y="5833"/>
                  <a:pt x="2558740" y="-14346"/>
                  <a:pt x="2740188" y="0"/>
                </a:cubicBezTo>
                <a:cubicBezTo>
                  <a:pt x="2894484" y="-73506"/>
                  <a:pt x="3241270" y="88797"/>
                  <a:pt x="3662764" y="0"/>
                </a:cubicBezTo>
                <a:cubicBezTo>
                  <a:pt x="4064929" y="-22806"/>
                  <a:pt x="4243839" y="10530"/>
                  <a:pt x="4585339" y="0"/>
                </a:cubicBezTo>
                <a:cubicBezTo>
                  <a:pt x="4917014" y="-18489"/>
                  <a:pt x="5069487" y="-44576"/>
                  <a:pt x="5507915" y="0"/>
                </a:cubicBezTo>
                <a:cubicBezTo>
                  <a:pt x="5964059" y="3737"/>
                  <a:pt x="5758198" y="6454"/>
                  <a:pt x="5845275" y="0"/>
                </a:cubicBezTo>
                <a:cubicBezTo>
                  <a:pt x="5921633" y="-29154"/>
                  <a:pt x="6343962" y="-23299"/>
                  <a:pt x="6533765" y="0"/>
                </a:cubicBezTo>
                <a:cubicBezTo>
                  <a:pt x="6764838" y="16435"/>
                  <a:pt x="6954699" y="-10904"/>
                  <a:pt x="7105211" y="0"/>
                </a:cubicBezTo>
                <a:cubicBezTo>
                  <a:pt x="7258617" y="8238"/>
                  <a:pt x="7359788" y="5510"/>
                  <a:pt x="7442571" y="0"/>
                </a:cubicBezTo>
                <a:cubicBezTo>
                  <a:pt x="7494614" y="15727"/>
                  <a:pt x="8156161" y="-14722"/>
                  <a:pt x="8365146" y="0"/>
                </a:cubicBezTo>
                <a:cubicBezTo>
                  <a:pt x="8579436" y="19326"/>
                  <a:pt x="8604398" y="-5057"/>
                  <a:pt x="8702506" y="0"/>
                </a:cubicBezTo>
                <a:cubicBezTo>
                  <a:pt x="8797750" y="-8038"/>
                  <a:pt x="8963439" y="1204"/>
                  <a:pt x="9039866" y="0"/>
                </a:cubicBezTo>
                <a:cubicBezTo>
                  <a:pt x="9115843" y="-34902"/>
                  <a:pt x="9413816" y="-11311"/>
                  <a:pt x="9611312" y="0"/>
                </a:cubicBezTo>
                <a:cubicBezTo>
                  <a:pt x="9756100" y="73659"/>
                  <a:pt x="10026373" y="-18553"/>
                  <a:pt x="10299802" y="0"/>
                </a:cubicBezTo>
                <a:cubicBezTo>
                  <a:pt x="10525707" y="-5416"/>
                  <a:pt x="10738053" y="-50685"/>
                  <a:pt x="11105334" y="0"/>
                </a:cubicBezTo>
                <a:cubicBezTo>
                  <a:pt x="11480659" y="21533"/>
                  <a:pt x="11564497" y="-12522"/>
                  <a:pt x="11704320" y="0"/>
                </a:cubicBezTo>
                <a:cubicBezTo>
                  <a:pt x="11705211" y="10748"/>
                  <a:pt x="11704337" y="18520"/>
                  <a:pt x="11704320" y="26009"/>
                </a:cubicBezTo>
                <a:cubicBezTo>
                  <a:pt x="11304588" y="-16816"/>
                  <a:pt x="11113098" y="24722"/>
                  <a:pt x="10781744" y="26009"/>
                </a:cubicBezTo>
                <a:cubicBezTo>
                  <a:pt x="10470236" y="-17810"/>
                  <a:pt x="10273020" y="23603"/>
                  <a:pt x="10093255" y="26009"/>
                </a:cubicBezTo>
                <a:cubicBezTo>
                  <a:pt x="9930858" y="42705"/>
                  <a:pt x="9837074" y="35093"/>
                  <a:pt x="9755895" y="26009"/>
                </a:cubicBezTo>
                <a:cubicBezTo>
                  <a:pt x="9636406" y="36669"/>
                  <a:pt x="9263219" y="87896"/>
                  <a:pt x="9067406" y="26009"/>
                </a:cubicBezTo>
                <a:cubicBezTo>
                  <a:pt x="8860896" y="-10092"/>
                  <a:pt x="8460689" y="35488"/>
                  <a:pt x="8261873" y="26009"/>
                </a:cubicBezTo>
                <a:cubicBezTo>
                  <a:pt x="8063854" y="31163"/>
                  <a:pt x="7780672" y="44485"/>
                  <a:pt x="7573384" y="26009"/>
                </a:cubicBezTo>
                <a:cubicBezTo>
                  <a:pt x="7431940" y="34744"/>
                  <a:pt x="7191102" y="40919"/>
                  <a:pt x="6767851" y="26009"/>
                </a:cubicBezTo>
                <a:cubicBezTo>
                  <a:pt x="6373716" y="52280"/>
                  <a:pt x="6316044" y="53047"/>
                  <a:pt x="5962318" y="26009"/>
                </a:cubicBezTo>
                <a:cubicBezTo>
                  <a:pt x="5618828" y="9852"/>
                  <a:pt x="5776008" y="-15507"/>
                  <a:pt x="5624958" y="26009"/>
                </a:cubicBezTo>
                <a:cubicBezTo>
                  <a:pt x="5445273" y="37591"/>
                  <a:pt x="5331225" y="61164"/>
                  <a:pt x="5170555" y="26009"/>
                </a:cubicBezTo>
                <a:cubicBezTo>
                  <a:pt x="4990918" y="5086"/>
                  <a:pt x="4721997" y="59625"/>
                  <a:pt x="4599109" y="26009"/>
                </a:cubicBezTo>
                <a:cubicBezTo>
                  <a:pt x="4497167" y="7503"/>
                  <a:pt x="4166882" y="86314"/>
                  <a:pt x="3910620" y="26009"/>
                </a:cubicBezTo>
                <a:cubicBezTo>
                  <a:pt x="3646402" y="-25794"/>
                  <a:pt x="3419348" y="-17676"/>
                  <a:pt x="2988044" y="26009"/>
                </a:cubicBezTo>
                <a:cubicBezTo>
                  <a:pt x="2612161" y="30253"/>
                  <a:pt x="2511050" y="12876"/>
                  <a:pt x="2182511" y="26009"/>
                </a:cubicBezTo>
                <a:cubicBezTo>
                  <a:pt x="1859535" y="49508"/>
                  <a:pt x="1673746" y="-4259"/>
                  <a:pt x="1494022" y="26009"/>
                </a:cubicBezTo>
                <a:cubicBezTo>
                  <a:pt x="1316741" y="15630"/>
                  <a:pt x="1048317" y="64704"/>
                  <a:pt x="688489" y="26009"/>
                </a:cubicBezTo>
                <a:cubicBezTo>
                  <a:pt x="349524" y="-490"/>
                  <a:pt x="247696" y="52393"/>
                  <a:pt x="0" y="26009"/>
                </a:cubicBezTo>
                <a:cubicBezTo>
                  <a:pt x="354" y="17024"/>
                  <a:pt x="875" y="1179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11704320"/>
                      <a:gd name="connsiteY0" fmla="*/ 0 h 26009"/>
                      <a:gd name="connsiteX1" fmla="*/ 337360 w 11704320"/>
                      <a:gd name="connsiteY1" fmla="*/ 0 h 26009"/>
                      <a:gd name="connsiteX2" fmla="*/ 1259936 w 11704320"/>
                      <a:gd name="connsiteY2" fmla="*/ 0 h 26009"/>
                      <a:gd name="connsiteX3" fmla="*/ 1948425 w 11704320"/>
                      <a:gd name="connsiteY3" fmla="*/ 0 h 26009"/>
                      <a:gd name="connsiteX4" fmla="*/ 2285785 w 11704320"/>
                      <a:gd name="connsiteY4" fmla="*/ 0 h 26009"/>
                      <a:gd name="connsiteX5" fmla="*/ 2740188 w 11704320"/>
                      <a:gd name="connsiteY5" fmla="*/ 0 h 26009"/>
                      <a:gd name="connsiteX6" fmla="*/ 3662764 w 11704320"/>
                      <a:gd name="connsiteY6" fmla="*/ 0 h 26009"/>
                      <a:gd name="connsiteX7" fmla="*/ 4585339 w 11704320"/>
                      <a:gd name="connsiteY7" fmla="*/ 0 h 26009"/>
                      <a:gd name="connsiteX8" fmla="*/ 5507915 w 11704320"/>
                      <a:gd name="connsiteY8" fmla="*/ 0 h 26009"/>
                      <a:gd name="connsiteX9" fmla="*/ 5845275 w 11704320"/>
                      <a:gd name="connsiteY9" fmla="*/ 0 h 26009"/>
                      <a:gd name="connsiteX10" fmla="*/ 6533765 w 11704320"/>
                      <a:gd name="connsiteY10" fmla="*/ 0 h 26009"/>
                      <a:gd name="connsiteX11" fmla="*/ 7105211 w 11704320"/>
                      <a:gd name="connsiteY11" fmla="*/ 0 h 26009"/>
                      <a:gd name="connsiteX12" fmla="*/ 7442571 w 11704320"/>
                      <a:gd name="connsiteY12" fmla="*/ 0 h 26009"/>
                      <a:gd name="connsiteX13" fmla="*/ 8365146 w 11704320"/>
                      <a:gd name="connsiteY13" fmla="*/ 0 h 26009"/>
                      <a:gd name="connsiteX14" fmla="*/ 8702506 w 11704320"/>
                      <a:gd name="connsiteY14" fmla="*/ 0 h 26009"/>
                      <a:gd name="connsiteX15" fmla="*/ 9039866 w 11704320"/>
                      <a:gd name="connsiteY15" fmla="*/ 0 h 26009"/>
                      <a:gd name="connsiteX16" fmla="*/ 9611312 w 11704320"/>
                      <a:gd name="connsiteY16" fmla="*/ 0 h 26009"/>
                      <a:gd name="connsiteX17" fmla="*/ 10299802 w 11704320"/>
                      <a:gd name="connsiteY17" fmla="*/ 0 h 26009"/>
                      <a:gd name="connsiteX18" fmla="*/ 11105334 w 11704320"/>
                      <a:gd name="connsiteY18" fmla="*/ 0 h 26009"/>
                      <a:gd name="connsiteX19" fmla="*/ 11704320 w 11704320"/>
                      <a:gd name="connsiteY19" fmla="*/ 0 h 26009"/>
                      <a:gd name="connsiteX20" fmla="*/ 11704320 w 11704320"/>
                      <a:gd name="connsiteY20" fmla="*/ 26009 h 26009"/>
                      <a:gd name="connsiteX21" fmla="*/ 10781744 w 11704320"/>
                      <a:gd name="connsiteY21" fmla="*/ 26009 h 26009"/>
                      <a:gd name="connsiteX22" fmla="*/ 10093255 w 11704320"/>
                      <a:gd name="connsiteY22" fmla="*/ 26009 h 26009"/>
                      <a:gd name="connsiteX23" fmla="*/ 9755895 w 11704320"/>
                      <a:gd name="connsiteY23" fmla="*/ 26009 h 26009"/>
                      <a:gd name="connsiteX24" fmla="*/ 9067406 w 11704320"/>
                      <a:gd name="connsiteY24" fmla="*/ 26009 h 26009"/>
                      <a:gd name="connsiteX25" fmla="*/ 8261873 w 11704320"/>
                      <a:gd name="connsiteY25" fmla="*/ 26009 h 26009"/>
                      <a:gd name="connsiteX26" fmla="*/ 7573384 w 11704320"/>
                      <a:gd name="connsiteY26" fmla="*/ 26009 h 26009"/>
                      <a:gd name="connsiteX27" fmla="*/ 6767851 w 11704320"/>
                      <a:gd name="connsiteY27" fmla="*/ 26009 h 26009"/>
                      <a:gd name="connsiteX28" fmla="*/ 5962318 w 11704320"/>
                      <a:gd name="connsiteY28" fmla="*/ 26009 h 26009"/>
                      <a:gd name="connsiteX29" fmla="*/ 5624958 w 11704320"/>
                      <a:gd name="connsiteY29" fmla="*/ 26009 h 26009"/>
                      <a:gd name="connsiteX30" fmla="*/ 5170555 w 11704320"/>
                      <a:gd name="connsiteY30" fmla="*/ 26009 h 26009"/>
                      <a:gd name="connsiteX31" fmla="*/ 4599109 w 11704320"/>
                      <a:gd name="connsiteY31" fmla="*/ 26009 h 26009"/>
                      <a:gd name="connsiteX32" fmla="*/ 3910620 w 11704320"/>
                      <a:gd name="connsiteY32" fmla="*/ 26009 h 26009"/>
                      <a:gd name="connsiteX33" fmla="*/ 2988044 w 11704320"/>
                      <a:gd name="connsiteY33" fmla="*/ 26009 h 26009"/>
                      <a:gd name="connsiteX34" fmla="*/ 2182511 w 11704320"/>
                      <a:gd name="connsiteY34" fmla="*/ 26009 h 26009"/>
                      <a:gd name="connsiteX35" fmla="*/ 1494022 w 11704320"/>
                      <a:gd name="connsiteY35" fmla="*/ 26009 h 26009"/>
                      <a:gd name="connsiteX36" fmla="*/ 688489 w 11704320"/>
                      <a:gd name="connsiteY36" fmla="*/ 26009 h 26009"/>
                      <a:gd name="connsiteX37" fmla="*/ 0 w 11704320"/>
                      <a:gd name="connsiteY37" fmla="*/ 26009 h 26009"/>
                      <a:gd name="connsiteX38" fmla="*/ 0 w 11704320"/>
                      <a:gd name="connsiteY38" fmla="*/ 0 h 2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704320" h="26009" fill="none" extrusionOk="0">
                        <a:moveTo>
                          <a:pt x="0" y="0"/>
                        </a:moveTo>
                        <a:cubicBezTo>
                          <a:pt x="79369" y="-1943"/>
                          <a:pt x="234670" y="-6108"/>
                          <a:pt x="337360" y="0"/>
                        </a:cubicBezTo>
                        <a:cubicBezTo>
                          <a:pt x="440050" y="6108"/>
                          <a:pt x="841439" y="13938"/>
                          <a:pt x="1259936" y="0"/>
                        </a:cubicBezTo>
                        <a:cubicBezTo>
                          <a:pt x="1678433" y="-13938"/>
                          <a:pt x="1776076" y="-26102"/>
                          <a:pt x="1948425" y="0"/>
                        </a:cubicBezTo>
                        <a:cubicBezTo>
                          <a:pt x="2120774" y="26102"/>
                          <a:pt x="2208844" y="-3153"/>
                          <a:pt x="2285785" y="0"/>
                        </a:cubicBezTo>
                        <a:cubicBezTo>
                          <a:pt x="2362726" y="3153"/>
                          <a:pt x="2559620" y="17"/>
                          <a:pt x="2740188" y="0"/>
                        </a:cubicBezTo>
                        <a:cubicBezTo>
                          <a:pt x="2920756" y="-17"/>
                          <a:pt x="3275925" y="26666"/>
                          <a:pt x="3662764" y="0"/>
                        </a:cubicBezTo>
                        <a:cubicBezTo>
                          <a:pt x="4049603" y="-26666"/>
                          <a:pt x="4250126" y="12435"/>
                          <a:pt x="4585339" y="0"/>
                        </a:cubicBezTo>
                        <a:cubicBezTo>
                          <a:pt x="4920553" y="-12435"/>
                          <a:pt x="5059708" y="-16615"/>
                          <a:pt x="5507915" y="0"/>
                        </a:cubicBezTo>
                        <a:cubicBezTo>
                          <a:pt x="5956122" y="16615"/>
                          <a:pt x="5766789" y="13191"/>
                          <a:pt x="5845275" y="0"/>
                        </a:cubicBezTo>
                        <a:cubicBezTo>
                          <a:pt x="5923761" y="-13191"/>
                          <a:pt x="6307812" y="-13298"/>
                          <a:pt x="6533765" y="0"/>
                        </a:cubicBezTo>
                        <a:cubicBezTo>
                          <a:pt x="6759718" y="13298"/>
                          <a:pt x="6963445" y="-8507"/>
                          <a:pt x="7105211" y="0"/>
                        </a:cubicBezTo>
                        <a:cubicBezTo>
                          <a:pt x="7246977" y="8507"/>
                          <a:pt x="7369734" y="-9945"/>
                          <a:pt x="7442571" y="0"/>
                        </a:cubicBezTo>
                        <a:cubicBezTo>
                          <a:pt x="7515408" y="9945"/>
                          <a:pt x="8151966" y="-25665"/>
                          <a:pt x="8365146" y="0"/>
                        </a:cubicBezTo>
                        <a:cubicBezTo>
                          <a:pt x="8578326" y="25665"/>
                          <a:pt x="8603619" y="-375"/>
                          <a:pt x="8702506" y="0"/>
                        </a:cubicBezTo>
                        <a:cubicBezTo>
                          <a:pt x="8801393" y="375"/>
                          <a:pt x="8961450" y="10350"/>
                          <a:pt x="9039866" y="0"/>
                        </a:cubicBezTo>
                        <a:cubicBezTo>
                          <a:pt x="9118282" y="-10350"/>
                          <a:pt x="9438261" y="-17528"/>
                          <a:pt x="9611312" y="0"/>
                        </a:cubicBezTo>
                        <a:cubicBezTo>
                          <a:pt x="9784363" y="17528"/>
                          <a:pt x="10040653" y="28315"/>
                          <a:pt x="10299802" y="0"/>
                        </a:cubicBezTo>
                        <a:cubicBezTo>
                          <a:pt x="10558951" y="-28315"/>
                          <a:pt x="10729076" y="-23642"/>
                          <a:pt x="11105334" y="0"/>
                        </a:cubicBezTo>
                        <a:cubicBezTo>
                          <a:pt x="11481592" y="23642"/>
                          <a:pt x="11571342" y="1385"/>
                          <a:pt x="11704320" y="0"/>
                        </a:cubicBezTo>
                        <a:cubicBezTo>
                          <a:pt x="11705451" y="11167"/>
                          <a:pt x="11704930" y="19182"/>
                          <a:pt x="11704320" y="26009"/>
                        </a:cubicBezTo>
                        <a:cubicBezTo>
                          <a:pt x="11287695" y="-8453"/>
                          <a:pt x="11110360" y="49901"/>
                          <a:pt x="10781744" y="26009"/>
                        </a:cubicBezTo>
                        <a:cubicBezTo>
                          <a:pt x="10453128" y="2117"/>
                          <a:pt x="10259782" y="-6802"/>
                          <a:pt x="10093255" y="26009"/>
                        </a:cubicBezTo>
                        <a:cubicBezTo>
                          <a:pt x="9926728" y="58820"/>
                          <a:pt x="9847972" y="32972"/>
                          <a:pt x="9755895" y="26009"/>
                        </a:cubicBezTo>
                        <a:cubicBezTo>
                          <a:pt x="9663818" y="19046"/>
                          <a:pt x="9256177" y="46063"/>
                          <a:pt x="9067406" y="26009"/>
                        </a:cubicBezTo>
                        <a:cubicBezTo>
                          <a:pt x="8878635" y="5955"/>
                          <a:pt x="8451651" y="38852"/>
                          <a:pt x="8261873" y="26009"/>
                        </a:cubicBezTo>
                        <a:cubicBezTo>
                          <a:pt x="8072095" y="13166"/>
                          <a:pt x="7744849" y="25372"/>
                          <a:pt x="7573384" y="26009"/>
                        </a:cubicBezTo>
                        <a:cubicBezTo>
                          <a:pt x="7401919" y="26646"/>
                          <a:pt x="7151799" y="9031"/>
                          <a:pt x="6767851" y="26009"/>
                        </a:cubicBezTo>
                        <a:cubicBezTo>
                          <a:pt x="6383903" y="42987"/>
                          <a:pt x="6311340" y="49310"/>
                          <a:pt x="5962318" y="26009"/>
                        </a:cubicBezTo>
                        <a:cubicBezTo>
                          <a:pt x="5613296" y="2708"/>
                          <a:pt x="5789204" y="20387"/>
                          <a:pt x="5624958" y="26009"/>
                        </a:cubicBezTo>
                        <a:cubicBezTo>
                          <a:pt x="5460712" y="31631"/>
                          <a:pt x="5346735" y="40027"/>
                          <a:pt x="5170555" y="26009"/>
                        </a:cubicBezTo>
                        <a:cubicBezTo>
                          <a:pt x="4994375" y="11991"/>
                          <a:pt x="4732937" y="45319"/>
                          <a:pt x="4599109" y="26009"/>
                        </a:cubicBezTo>
                        <a:cubicBezTo>
                          <a:pt x="4465281" y="6699"/>
                          <a:pt x="4192986" y="51439"/>
                          <a:pt x="3910620" y="26009"/>
                        </a:cubicBezTo>
                        <a:cubicBezTo>
                          <a:pt x="3628254" y="579"/>
                          <a:pt x="3376227" y="20239"/>
                          <a:pt x="2988044" y="26009"/>
                        </a:cubicBezTo>
                        <a:cubicBezTo>
                          <a:pt x="2599861" y="31779"/>
                          <a:pt x="2520897" y="-4587"/>
                          <a:pt x="2182511" y="26009"/>
                        </a:cubicBezTo>
                        <a:cubicBezTo>
                          <a:pt x="1844125" y="56605"/>
                          <a:pt x="1688974" y="3861"/>
                          <a:pt x="1494022" y="26009"/>
                        </a:cubicBezTo>
                        <a:cubicBezTo>
                          <a:pt x="1299070" y="48157"/>
                          <a:pt x="1030597" y="58462"/>
                          <a:pt x="688489" y="26009"/>
                        </a:cubicBezTo>
                        <a:cubicBezTo>
                          <a:pt x="346381" y="-6444"/>
                          <a:pt x="255135" y="50922"/>
                          <a:pt x="0" y="26009"/>
                        </a:cubicBezTo>
                        <a:cubicBezTo>
                          <a:pt x="462" y="16649"/>
                          <a:pt x="370" y="12261"/>
                          <a:pt x="0" y="0"/>
                        </a:cubicBezTo>
                        <a:close/>
                      </a:path>
                      <a:path w="11704320" h="26009" stroke="0" extrusionOk="0">
                        <a:moveTo>
                          <a:pt x="0" y="0"/>
                        </a:moveTo>
                        <a:cubicBezTo>
                          <a:pt x="115698" y="7495"/>
                          <a:pt x="258188" y="16308"/>
                          <a:pt x="454403" y="0"/>
                        </a:cubicBezTo>
                        <a:cubicBezTo>
                          <a:pt x="650618" y="-16308"/>
                          <a:pt x="686513" y="-10141"/>
                          <a:pt x="791763" y="0"/>
                        </a:cubicBezTo>
                        <a:cubicBezTo>
                          <a:pt x="897013" y="10141"/>
                          <a:pt x="1039438" y="20985"/>
                          <a:pt x="1246166" y="0"/>
                        </a:cubicBezTo>
                        <a:cubicBezTo>
                          <a:pt x="1452894" y="-20985"/>
                          <a:pt x="1757335" y="7499"/>
                          <a:pt x="1934655" y="0"/>
                        </a:cubicBezTo>
                        <a:cubicBezTo>
                          <a:pt x="2111975" y="-7499"/>
                          <a:pt x="2508744" y="-36225"/>
                          <a:pt x="2740188" y="0"/>
                        </a:cubicBezTo>
                        <a:cubicBezTo>
                          <a:pt x="2971632" y="36225"/>
                          <a:pt x="3270053" y="-35320"/>
                          <a:pt x="3662764" y="0"/>
                        </a:cubicBezTo>
                        <a:cubicBezTo>
                          <a:pt x="4055475" y="35320"/>
                          <a:pt x="4330117" y="16864"/>
                          <a:pt x="4585339" y="0"/>
                        </a:cubicBezTo>
                        <a:cubicBezTo>
                          <a:pt x="4840561" y="-16864"/>
                          <a:pt x="4924278" y="10329"/>
                          <a:pt x="5156786" y="0"/>
                        </a:cubicBezTo>
                        <a:cubicBezTo>
                          <a:pt x="5389294" y="-10329"/>
                          <a:pt x="5699456" y="-417"/>
                          <a:pt x="5962318" y="0"/>
                        </a:cubicBezTo>
                        <a:cubicBezTo>
                          <a:pt x="6225180" y="417"/>
                          <a:pt x="6352011" y="-6792"/>
                          <a:pt x="6650808" y="0"/>
                        </a:cubicBezTo>
                        <a:cubicBezTo>
                          <a:pt x="6949605" y="6792"/>
                          <a:pt x="7082322" y="18846"/>
                          <a:pt x="7222254" y="0"/>
                        </a:cubicBezTo>
                        <a:cubicBezTo>
                          <a:pt x="7362186" y="-18846"/>
                          <a:pt x="7737354" y="-14327"/>
                          <a:pt x="8027787" y="0"/>
                        </a:cubicBezTo>
                        <a:cubicBezTo>
                          <a:pt x="8318220" y="14327"/>
                          <a:pt x="8250806" y="954"/>
                          <a:pt x="8365146" y="0"/>
                        </a:cubicBezTo>
                        <a:cubicBezTo>
                          <a:pt x="8479486" y="-954"/>
                          <a:pt x="8655913" y="-22123"/>
                          <a:pt x="8936593" y="0"/>
                        </a:cubicBezTo>
                        <a:cubicBezTo>
                          <a:pt x="9217273" y="22123"/>
                          <a:pt x="9439183" y="-13004"/>
                          <a:pt x="9625082" y="0"/>
                        </a:cubicBezTo>
                        <a:cubicBezTo>
                          <a:pt x="9810981" y="13004"/>
                          <a:pt x="10198763" y="7666"/>
                          <a:pt x="10430615" y="0"/>
                        </a:cubicBezTo>
                        <a:cubicBezTo>
                          <a:pt x="10662467" y="-7666"/>
                          <a:pt x="11274241" y="21643"/>
                          <a:pt x="11704320" y="0"/>
                        </a:cubicBezTo>
                        <a:cubicBezTo>
                          <a:pt x="11704537" y="6499"/>
                          <a:pt x="11703942" y="13053"/>
                          <a:pt x="11704320" y="26009"/>
                        </a:cubicBezTo>
                        <a:cubicBezTo>
                          <a:pt x="11456355" y="10952"/>
                          <a:pt x="11245142" y="51654"/>
                          <a:pt x="11015831" y="26009"/>
                        </a:cubicBezTo>
                        <a:cubicBezTo>
                          <a:pt x="10786520" y="364"/>
                          <a:pt x="10534264" y="21239"/>
                          <a:pt x="10327341" y="26009"/>
                        </a:cubicBezTo>
                        <a:cubicBezTo>
                          <a:pt x="10120418" y="30780"/>
                          <a:pt x="9994661" y="47231"/>
                          <a:pt x="9872938" y="26009"/>
                        </a:cubicBezTo>
                        <a:cubicBezTo>
                          <a:pt x="9751215" y="4787"/>
                          <a:pt x="9332428" y="66109"/>
                          <a:pt x="8950362" y="26009"/>
                        </a:cubicBezTo>
                        <a:cubicBezTo>
                          <a:pt x="8568296" y="-14091"/>
                          <a:pt x="8685795" y="27052"/>
                          <a:pt x="8613003" y="26009"/>
                        </a:cubicBezTo>
                        <a:cubicBezTo>
                          <a:pt x="8540211" y="24966"/>
                          <a:pt x="8129860" y="17501"/>
                          <a:pt x="7924513" y="26009"/>
                        </a:cubicBezTo>
                        <a:cubicBezTo>
                          <a:pt x="7719166" y="34518"/>
                          <a:pt x="7682100" y="28895"/>
                          <a:pt x="7587153" y="26009"/>
                        </a:cubicBezTo>
                        <a:cubicBezTo>
                          <a:pt x="7492206" y="23123"/>
                          <a:pt x="7352727" y="43879"/>
                          <a:pt x="7132750" y="26009"/>
                        </a:cubicBezTo>
                        <a:cubicBezTo>
                          <a:pt x="6912773" y="8139"/>
                          <a:pt x="6623683" y="-7813"/>
                          <a:pt x="6327218" y="26009"/>
                        </a:cubicBezTo>
                        <a:cubicBezTo>
                          <a:pt x="6030753" y="59831"/>
                          <a:pt x="5720356" y="27510"/>
                          <a:pt x="5404642" y="26009"/>
                        </a:cubicBezTo>
                        <a:cubicBezTo>
                          <a:pt x="5088928" y="24508"/>
                          <a:pt x="5051752" y="20489"/>
                          <a:pt x="4950239" y="26009"/>
                        </a:cubicBezTo>
                        <a:cubicBezTo>
                          <a:pt x="4848726" y="31529"/>
                          <a:pt x="4514671" y="26919"/>
                          <a:pt x="4261749" y="26009"/>
                        </a:cubicBezTo>
                        <a:cubicBezTo>
                          <a:pt x="4008827" y="25100"/>
                          <a:pt x="4023432" y="36605"/>
                          <a:pt x="3807346" y="26009"/>
                        </a:cubicBezTo>
                        <a:cubicBezTo>
                          <a:pt x="3591260" y="15413"/>
                          <a:pt x="3241457" y="18129"/>
                          <a:pt x="3001814" y="26009"/>
                        </a:cubicBezTo>
                        <a:cubicBezTo>
                          <a:pt x="2762171" y="33889"/>
                          <a:pt x="2570283" y="12183"/>
                          <a:pt x="2430368" y="26009"/>
                        </a:cubicBezTo>
                        <a:cubicBezTo>
                          <a:pt x="2290453" y="39835"/>
                          <a:pt x="2187025" y="45125"/>
                          <a:pt x="1975965" y="26009"/>
                        </a:cubicBezTo>
                        <a:cubicBezTo>
                          <a:pt x="1764905" y="6893"/>
                          <a:pt x="1787256" y="38985"/>
                          <a:pt x="1638605" y="26009"/>
                        </a:cubicBezTo>
                        <a:cubicBezTo>
                          <a:pt x="1489954" y="13033"/>
                          <a:pt x="1270621" y="33872"/>
                          <a:pt x="950115" y="26009"/>
                        </a:cubicBezTo>
                        <a:cubicBezTo>
                          <a:pt x="629609" y="18147"/>
                          <a:pt x="355245" y="36932"/>
                          <a:pt x="0" y="26009"/>
                        </a:cubicBezTo>
                        <a:cubicBezTo>
                          <a:pt x="-822" y="17923"/>
                          <a:pt x="141" y="84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Google Shape;92;p5"/>
          <p:cNvSpPr txBox="1">
            <a:spLocks noGrp="1"/>
          </p:cNvSpPr>
          <p:nvPr>
            <p:ph type="body" idx="1"/>
          </p:nvPr>
        </p:nvSpPr>
        <p:spPr>
          <a:xfrm>
            <a:off x="610659" y="2718567"/>
            <a:ext cx="7161122" cy="6085682"/>
          </a:xfrm>
          <a:prstGeom prst="rect">
            <a:avLst/>
          </a:prstGeom>
        </p:spPr>
        <p:txBody>
          <a:bodyPr spcFirstLastPara="1" vert="horz" lIns="91440" tIns="45720" rIns="91440" bIns="45720" rtlCol="0" anchor="t" anchorCtr="0">
            <a:normAutofit/>
          </a:bodyPr>
          <a:lstStyle/>
          <a:p>
            <a:pPr marL="342264" lvl="0" indent="-228600">
              <a:lnSpc>
                <a:spcPct val="90000"/>
              </a:lnSpc>
              <a:spcBef>
                <a:spcPts val="0"/>
              </a:spcBef>
              <a:spcAft>
                <a:spcPts val="0"/>
              </a:spcAft>
              <a:buClr>
                <a:srgbClr val="C82506"/>
              </a:buClr>
              <a:buSzPts val="3480"/>
              <a:buFont typeface="Arial" panose="020B0604020202020204" pitchFamily="34" charset="0"/>
              <a:buChar char="•"/>
            </a:pPr>
            <a:r>
              <a:rPr lang="en-US" sz="1800" dirty="0"/>
              <a:t>Recognized as the first charter of human rights.  </a:t>
            </a:r>
          </a:p>
          <a:p>
            <a:pPr marL="342264" lvl="0" indent="-228600">
              <a:lnSpc>
                <a:spcPct val="90000"/>
              </a:lnSpc>
              <a:spcBef>
                <a:spcPts val="0"/>
              </a:spcBef>
              <a:spcAft>
                <a:spcPts val="0"/>
              </a:spcAft>
              <a:buClr>
                <a:srgbClr val="C82506"/>
              </a:buClr>
              <a:buSzPts val="3480"/>
              <a:buFont typeface="Arial" panose="020B0604020202020204" pitchFamily="34" charset="0"/>
              <a:buChar char="•"/>
            </a:pPr>
            <a:r>
              <a:rPr lang="en-US" sz="1800" dirty="0"/>
              <a:t>Some freedom declarations were directly or indirectly influenced by Cyrus Cylinder. </a:t>
            </a:r>
          </a:p>
          <a:p>
            <a:pPr marL="799464" lvl="1" indent="-228600">
              <a:lnSpc>
                <a:spcPct val="90000"/>
              </a:lnSpc>
              <a:spcBef>
                <a:spcPts val="0"/>
              </a:spcBef>
              <a:buClr>
                <a:srgbClr val="C82506"/>
              </a:buClr>
              <a:buSzPts val="3480"/>
              <a:buFont typeface="Arial" panose="020B0604020202020204" pitchFamily="34" charset="0"/>
              <a:buChar char="•"/>
            </a:pPr>
            <a:r>
              <a:rPr lang="en-US" sz="1800" dirty="0"/>
              <a:t>Freedom of religion, </a:t>
            </a:r>
          </a:p>
          <a:p>
            <a:pPr marL="799464" lvl="1" indent="-228600">
              <a:lnSpc>
                <a:spcPct val="90000"/>
              </a:lnSpc>
              <a:spcBef>
                <a:spcPts val="0"/>
              </a:spcBef>
              <a:buClr>
                <a:srgbClr val="C82506"/>
              </a:buClr>
              <a:buSzPts val="3480"/>
              <a:buFont typeface="Arial" panose="020B0604020202020204" pitchFamily="34" charset="0"/>
              <a:buChar char="•"/>
            </a:pPr>
            <a:r>
              <a:rPr lang="en-US" sz="1800" dirty="0"/>
              <a:t>racial equality,</a:t>
            </a:r>
          </a:p>
          <a:p>
            <a:pPr marL="799464" lvl="1" indent="-228600">
              <a:lnSpc>
                <a:spcPct val="90000"/>
              </a:lnSpc>
              <a:spcBef>
                <a:spcPts val="0"/>
              </a:spcBef>
              <a:buClr>
                <a:srgbClr val="C82506"/>
              </a:buClr>
              <a:buSzPts val="3480"/>
              <a:buFont typeface="Arial" panose="020B0604020202020204" pitchFamily="34" charset="0"/>
              <a:buChar char="•"/>
            </a:pPr>
            <a:r>
              <a:rPr lang="en-US" sz="1800" dirty="0"/>
              <a:t>no slavery- </a:t>
            </a:r>
          </a:p>
          <a:p>
            <a:pPr marL="799464" lvl="1" indent="-228600">
              <a:lnSpc>
                <a:spcPct val="90000"/>
              </a:lnSpc>
              <a:spcBef>
                <a:spcPts val="0"/>
              </a:spcBef>
              <a:buClr>
                <a:srgbClr val="C82506"/>
              </a:buClr>
              <a:buSzPts val="3480"/>
              <a:buFont typeface="Arial" panose="020B0604020202020204" pitchFamily="34" charset="0"/>
              <a:buChar char="•"/>
            </a:pPr>
            <a:r>
              <a:rPr lang="en-US" sz="1800" dirty="0"/>
              <a:t>parallel to the first four articles of UN Human Bill of Rights</a:t>
            </a:r>
          </a:p>
          <a:p>
            <a:pPr marL="342264" lvl="0" indent="-228600">
              <a:lnSpc>
                <a:spcPct val="90000"/>
              </a:lnSpc>
              <a:spcBef>
                <a:spcPts val="3200"/>
              </a:spcBef>
              <a:spcAft>
                <a:spcPts val="0"/>
              </a:spcAft>
              <a:buClr>
                <a:srgbClr val="000000"/>
              </a:buClr>
              <a:buSzPts val="3480"/>
              <a:buFont typeface="Arial" panose="020B0604020202020204" pitchFamily="34" charset="0"/>
              <a:buChar char="•"/>
            </a:pPr>
            <a:r>
              <a:rPr lang="en-US" sz="1800" dirty="0"/>
              <a:t>Cyrus Cylinder is a historical </a:t>
            </a:r>
            <a:r>
              <a:rPr lang="en-US" sz="1800" kern="1200" dirty="0">
                <a:solidFill>
                  <a:schemeClr val="tx1"/>
                </a:solidFill>
                <a:latin typeface="+mn-lt"/>
                <a:ea typeface="+mn-ea"/>
                <a:cs typeface="+mn-cs"/>
              </a:rPr>
              <a:t>record of Cyrus’ conquest of Babylon and his deeds following the conquest.</a:t>
            </a:r>
          </a:p>
          <a:p>
            <a:pPr marL="342264" lvl="0" indent="-228600">
              <a:lnSpc>
                <a:spcPct val="90000"/>
              </a:lnSpc>
              <a:spcBef>
                <a:spcPts val="3200"/>
              </a:spcBef>
              <a:spcAft>
                <a:spcPts val="0"/>
              </a:spcAft>
              <a:buClr>
                <a:srgbClr val="000000"/>
              </a:buClr>
              <a:buSzPts val="3480"/>
              <a:buFont typeface="Arial" panose="020B0604020202020204" pitchFamily="34" charset="0"/>
              <a:buChar char="•"/>
            </a:pPr>
            <a:r>
              <a:rPr lang="en-US" sz="1800" kern="1200" dirty="0">
                <a:solidFill>
                  <a:schemeClr val="tx1"/>
                </a:solidFill>
                <a:latin typeface="+mn-lt"/>
                <a:ea typeface="+mn-ea"/>
                <a:cs typeface="+mn-c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It was found in March 1879 as a foundation under the wall of </a:t>
            </a:r>
            <a:r>
              <a:rPr lang="en-US" sz="1800" i="1" kern="1200" dirty="0" err="1">
                <a:solidFill>
                  <a:schemeClr val="tx1"/>
                </a:solidFill>
                <a:latin typeface="+mn-lt"/>
                <a:ea typeface="+mn-ea"/>
                <a:cs typeface="+mn-c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Esagila</a:t>
            </a:r>
            <a:r>
              <a:rPr lang="en-US" sz="1800" i="1" kern="1200" dirty="0">
                <a:solidFill>
                  <a:schemeClr val="tx1"/>
                </a:solidFill>
                <a:latin typeface="+mn-lt"/>
                <a:ea typeface="+mn-ea"/>
                <a:cs typeface="+mn-c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t>
            </a:r>
            <a:r>
              <a:rPr lang="en-US" sz="1800" kern="1200" dirty="0" err="1">
                <a:solidFill>
                  <a:schemeClr val="tx1"/>
                </a:solidFill>
                <a:latin typeface="+mn-lt"/>
                <a:ea typeface="+mn-ea"/>
                <a:cs typeface="+mn-c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Marduk</a:t>
            </a:r>
            <a:r>
              <a:rPr lang="en-US" sz="1800" kern="1200" dirty="0">
                <a:solidFill>
                  <a:schemeClr val="tx1"/>
                </a:solidFill>
                <a:latin typeface="+mn-lt"/>
                <a:ea typeface="+mn-ea"/>
                <a:cs typeface="+mn-c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Temple in Babylon (today’s Iraq) during </a:t>
            </a:r>
            <a:r>
              <a:rPr lang="en-US" sz="1800" kern="1200" dirty="0" err="1">
                <a:solidFill>
                  <a:schemeClr val="tx1"/>
                </a:solidFill>
                <a:latin typeface="+mn-lt"/>
                <a:ea typeface="+mn-ea"/>
                <a:cs typeface="+mn-c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Assyro</a:t>
            </a:r>
            <a:r>
              <a:rPr lang="en-US" sz="1800" kern="1200" dirty="0">
                <a:solidFill>
                  <a:schemeClr val="tx1"/>
                </a:solidFill>
                <a:latin typeface="+mn-lt"/>
                <a:ea typeface="+mn-ea"/>
                <a:cs typeface="+mn-c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-British archaeologist Hormuz </a:t>
            </a:r>
            <a:r>
              <a:rPr lang="en-US" sz="1800" kern="1200" dirty="0" err="1">
                <a:solidFill>
                  <a:schemeClr val="tx1"/>
                </a:solidFill>
                <a:latin typeface="+mn-lt"/>
                <a:ea typeface="+mn-ea"/>
                <a:cs typeface="+mn-c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Rassam’s</a:t>
            </a:r>
            <a:r>
              <a:rPr lang="en-US" sz="1800" kern="1200" dirty="0">
                <a:solidFill>
                  <a:schemeClr val="tx1"/>
                </a:solidFill>
                <a:latin typeface="+mn-lt"/>
                <a:ea typeface="+mn-ea"/>
                <a:cs typeface="+mn-c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excavation.</a:t>
            </a:r>
            <a:endParaRPr lang="en-US" sz="1800" kern="1200" dirty="0">
              <a:solidFill>
                <a:schemeClr val="tx1"/>
              </a:solidFill>
              <a:latin typeface="+mn-lt"/>
              <a:ea typeface="+mn-ea"/>
              <a:cs typeface="+mn-cs"/>
            </a:endParaRPr>
          </a:p>
          <a:p>
            <a:pPr marL="342264" lvl="0" indent="-228600">
              <a:lnSpc>
                <a:spcPct val="90000"/>
              </a:lnSpc>
              <a:spcBef>
                <a:spcPts val="3200"/>
              </a:spcBef>
              <a:spcAft>
                <a:spcPts val="0"/>
              </a:spcAft>
              <a:buClr>
                <a:srgbClr val="000000"/>
              </a:buClr>
              <a:buSzPts val="3480"/>
              <a:buFont typeface="Arial" panose="020B0604020202020204" pitchFamily="34" charset="0"/>
              <a:buChar char="•"/>
            </a:pPr>
            <a:r>
              <a:rPr lang="en-US" sz="1800" kern="1200" dirty="0">
                <a:solidFill>
                  <a:schemeClr val="tx1"/>
                </a:solidFill>
                <a:latin typeface="+mn-lt"/>
                <a:ea typeface="+mn-ea"/>
                <a:cs typeface="+mn-cs"/>
              </a:rPr>
              <a:t>It is written in Cuneiform script and Akkadian language.</a:t>
            </a:r>
          </a:p>
          <a:p>
            <a:pPr marL="342264" lvl="0" indent="-228600">
              <a:lnSpc>
                <a:spcPct val="90000"/>
              </a:lnSpc>
              <a:spcBef>
                <a:spcPts val="3200"/>
              </a:spcBef>
              <a:spcAft>
                <a:spcPts val="0"/>
              </a:spcAft>
              <a:buClr>
                <a:srgbClr val="000000"/>
              </a:buClr>
              <a:buSzPts val="3480"/>
              <a:buFont typeface="Arial" panose="020B0604020202020204" pitchFamily="34" charset="0"/>
              <a:buChar char="•"/>
            </a:pPr>
            <a:r>
              <a:rPr lang="en-US" sz="1800" kern="1200" dirty="0">
                <a:solidFill>
                  <a:schemeClr val="tx1"/>
                </a:solidFill>
                <a:latin typeface="+mn-lt"/>
                <a:ea typeface="+mn-ea"/>
                <a:cs typeface="+mn-cs"/>
              </a:rPr>
              <a:t>One third of the cylinder is still missing.</a:t>
            </a:r>
          </a:p>
          <a:p>
            <a:pPr marL="342264" lvl="0" indent="-228600">
              <a:lnSpc>
                <a:spcPct val="90000"/>
              </a:lnSpc>
              <a:spcBef>
                <a:spcPts val="3200"/>
              </a:spcBef>
              <a:spcAft>
                <a:spcPts val="0"/>
              </a:spcAft>
              <a:buClr>
                <a:srgbClr val="000000"/>
              </a:buClr>
              <a:buSzPts val="3480"/>
              <a:buFont typeface="Arial" panose="020B0604020202020204" pitchFamily="34" charset="0"/>
              <a:buChar char="•"/>
            </a:pPr>
            <a:r>
              <a:rPr lang="en-US" sz="1800" b="0" kern="1200" dirty="0">
                <a:solidFill>
                  <a:schemeClr val="tx1"/>
                </a:solidFill>
                <a:latin typeface="+mn-lt"/>
                <a:ea typeface="+mn-ea"/>
                <a:cs typeface="+mn-cs"/>
              </a:rPr>
              <a:t>It is translated to all 6 official languages of</a:t>
            </a:r>
            <a:r>
              <a:rPr lang="en-US" sz="1800" b="0" kern="1200" dirty="0">
                <a:solidFill>
                  <a:schemeClr val="tx1"/>
                </a:solidFill>
                <a:latin typeface="+mn-lt"/>
                <a:ea typeface="+mn-ea"/>
                <a:cs typeface="+mn-c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the </a:t>
            </a:r>
            <a:r>
              <a:rPr lang="en-US" sz="1800" b="0" kern="1200" dirty="0">
                <a:solidFill>
                  <a:schemeClr val="tx1"/>
                </a:solidFill>
                <a:latin typeface="+mn-lt"/>
                <a:ea typeface="+mn-ea"/>
                <a:cs typeface="+mn-cs"/>
              </a:rPr>
              <a:t>United Nations.</a:t>
            </a:r>
            <a:endParaRPr lang="en-US" sz="1800" kern="1200" dirty="0">
              <a:solidFill>
                <a:schemeClr val="tx1"/>
              </a:solidFill>
              <a:latin typeface="+mn-lt"/>
              <a:ea typeface="+mn-ea"/>
              <a:cs typeface="+mn-cs"/>
            </a:endParaRPr>
          </a:p>
        </p:txBody>
      </p:sp>
      <p:pic>
        <p:nvPicPr>
          <p:cNvPr id="93" name="Google Shape;93;p5" descr="Sepia photograph of a man in 19th century Middle Eastern dress, with a large moustache, reclining in a chair with his hands crossed across his lap"/>
          <p:cNvPicPr preferRelativeResize="0"/>
          <p:nvPr/>
        </p:nvPicPr>
        <p:blipFill rotWithShape="1">
          <a:blip r:embed="rId3"/>
          <a:srcRect l="8589" r="4496" b="-2"/>
          <a:stretch/>
        </p:blipFill>
        <p:spPr>
          <a:xfrm>
            <a:off x="8187368" y="2978099"/>
            <a:ext cx="4203802" cy="58261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6"/>
          <p:cNvSpPr/>
          <p:nvPr/>
        </p:nvSpPr>
        <p:spPr>
          <a:xfrm>
            <a:off x="349382" y="6502400"/>
            <a:ext cx="7528861" cy="2793622"/>
          </a:xfrm>
          <a:prstGeom prst="rect">
            <a:avLst/>
          </a:prstGeom>
          <a:solidFill>
            <a:srgbClr val="593A45">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Helvetica Neue"/>
              <a:buNone/>
            </a:pPr>
            <a:endParaRPr sz="1800" b="0" i="0" u="none" strike="noStrike" cap="none">
              <a:solidFill>
                <a:srgbClr val="FFFFFF"/>
              </a:solidFill>
              <a:latin typeface="Calibri"/>
              <a:ea typeface="Calibri"/>
              <a:cs typeface="Calibri"/>
              <a:sym typeface="Calibri"/>
            </a:endParaRPr>
          </a:p>
        </p:txBody>
      </p:sp>
      <p:pic>
        <p:nvPicPr>
          <p:cNvPr id="99" name="Google Shape;99;p6"/>
          <p:cNvPicPr preferRelativeResize="0"/>
          <p:nvPr/>
        </p:nvPicPr>
        <p:blipFill rotWithShape="1">
          <a:blip r:embed="rId3">
            <a:alphaModFix/>
          </a:blip>
          <a:srcRect l="4640" r="22945" b="1"/>
          <a:stretch/>
        </p:blipFill>
        <p:spPr>
          <a:xfrm>
            <a:off x="349383" y="457575"/>
            <a:ext cx="7528860" cy="5841625"/>
          </a:xfrm>
          <a:prstGeom prst="rect">
            <a:avLst/>
          </a:prstGeom>
          <a:noFill/>
          <a:ln>
            <a:noFill/>
          </a:ln>
        </p:spPr>
      </p:pic>
      <p:sp>
        <p:nvSpPr>
          <p:cNvPr id="100" name="Google Shape;100;p6"/>
          <p:cNvSpPr/>
          <p:nvPr/>
        </p:nvSpPr>
        <p:spPr>
          <a:xfrm>
            <a:off x="8036965" y="457574"/>
            <a:ext cx="4624654" cy="8838448"/>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Helvetica Neue"/>
              <a:buNone/>
            </a:pPr>
            <a:endParaRPr sz="1800" b="0" i="0" u="none" strike="noStrike" cap="none">
              <a:solidFill>
                <a:srgbClr val="FFFFFF"/>
              </a:solidFill>
              <a:latin typeface="Calibri"/>
              <a:ea typeface="Calibri"/>
              <a:cs typeface="Calibri"/>
              <a:sym typeface="Calibri"/>
            </a:endParaRPr>
          </a:p>
        </p:txBody>
      </p:sp>
      <p:sp>
        <p:nvSpPr>
          <p:cNvPr id="101" name="Google Shape;101;p6"/>
          <p:cNvSpPr txBox="1">
            <a:spLocks noGrp="1"/>
          </p:cNvSpPr>
          <p:nvPr>
            <p:ph type="body" idx="1"/>
          </p:nvPr>
        </p:nvSpPr>
        <p:spPr>
          <a:xfrm>
            <a:off x="8564606" y="1305208"/>
            <a:ext cx="3653055" cy="6901137"/>
          </a:xfrm>
          <a:prstGeom prst="rect">
            <a:avLst/>
          </a:prstGeom>
          <a:noFill/>
          <a:ln>
            <a:noFill/>
          </a:ln>
        </p:spPr>
        <p:txBody>
          <a:bodyPr spcFirstLastPara="1" wrap="square" lIns="91425" tIns="45700" rIns="91425" bIns="45700" anchor="ctr" anchorCtr="0">
            <a:normAutofit/>
          </a:bodyPr>
          <a:lstStyle/>
          <a:p>
            <a:pPr marL="444500" lvl="0" indent="-230187" algn="l" rtl="0">
              <a:lnSpc>
                <a:spcPct val="90000"/>
              </a:lnSpc>
              <a:spcBef>
                <a:spcPts val="0"/>
              </a:spcBef>
              <a:spcAft>
                <a:spcPts val="0"/>
              </a:spcAft>
              <a:buClr>
                <a:srgbClr val="FFFFFF"/>
              </a:buClr>
              <a:buSzPts val="3625"/>
              <a:buFont typeface="Arial"/>
              <a:buChar char="•"/>
            </a:pPr>
            <a:r>
              <a:rPr lang="en-US" sz="2500">
                <a:solidFill>
                  <a:srgbClr val="FFFFFF"/>
                </a:solidFill>
                <a:latin typeface="Helvetica Neue"/>
                <a:ea typeface="Helvetica Neue"/>
                <a:cs typeface="Helvetica Neue"/>
                <a:sym typeface="Helvetica Neue"/>
              </a:rPr>
              <a:t>Translation of Cyrus Cylinder:</a:t>
            </a:r>
            <a:endParaRPr/>
          </a:p>
          <a:p>
            <a:pPr marL="444500" lvl="0" indent="-230187" algn="l" rtl="0">
              <a:lnSpc>
                <a:spcPct val="90000"/>
              </a:lnSpc>
              <a:spcBef>
                <a:spcPts val="4200"/>
              </a:spcBef>
              <a:spcAft>
                <a:spcPts val="0"/>
              </a:spcAft>
              <a:buClr>
                <a:srgbClr val="FFFFFF"/>
              </a:buClr>
              <a:buSzPts val="3625"/>
              <a:buFont typeface="Arial"/>
              <a:buChar char="•"/>
            </a:pPr>
            <a:r>
              <a:rPr lang="en-US" sz="2500" u="sng">
                <a:solidFill>
                  <a:srgbClr val="FFFFFF"/>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http://www.iranchamber.com/history/cyrus/cyrus_charter.php</a:t>
            </a:r>
            <a:endParaRPr sz="2500">
              <a:solidFill>
                <a:srgbClr val="FFFFFF"/>
              </a:solidFill>
              <a:latin typeface="Helvetica Neue"/>
              <a:ea typeface="Helvetica Neue"/>
              <a:cs typeface="Helvetica Neue"/>
              <a:sym typeface="Helvetica Neue"/>
            </a:endParaRPr>
          </a:p>
          <a:p>
            <a:pPr marL="0" lvl="0" indent="0" algn="l" rtl="0">
              <a:lnSpc>
                <a:spcPct val="90000"/>
              </a:lnSpc>
              <a:spcBef>
                <a:spcPts val="4200"/>
              </a:spcBef>
              <a:spcAft>
                <a:spcPts val="0"/>
              </a:spcAft>
              <a:buClr>
                <a:srgbClr val="000000"/>
              </a:buClr>
              <a:buSzPts val="3625"/>
              <a:buFont typeface="Arial"/>
              <a:buNone/>
            </a:pPr>
            <a:endParaRPr sz="2500">
              <a:solidFill>
                <a:srgbClr val="FFFFF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5"/>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p7"/>
          <p:cNvSpPr txBox="1">
            <a:spLocks noGrp="1"/>
          </p:cNvSpPr>
          <p:nvPr>
            <p:ph type="title"/>
          </p:nvPr>
        </p:nvSpPr>
        <p:spPr>
          <a:xfrm>
            <a:off x="894080" y="519288"/>
            <a:ext cx="11216640" cy="1885246"/>
          </a:xfrm>
          <a:prstGeom prst="rect">
            <a:avLst/>
          </a:prstGeom>
        </p:spPr>
        <p:txBody>
          <a:bodyPr spcFirstLastPara="1" vert="horz" lIns="91440" tIns="45720" rIns="91440" bIns="45720" rtlCol="0" anchor="ctr" anchorCtr="0">
            <a:normAutofit/>
          </a:bodyPr>
          <a:lstStyle/>
          <a:p>
            <a:pPr marL="0" lvl="0" indent="0" algn="l">
              <a:lnSpc>
                <a:spcPct val="90000"/>
              </a:lnSpc>
              <a:spcBef>
                <a:spcPct val="0"/>
              </a:spcBef>
              <a:spcAft>
                <a:spcPts val="0"/>
              </a:spcAft>
              <a:buClr>
                <a:srgbClr val="000000"/>
              </a:buClr>
              <a:buSzPts val="8000"/>
            </a:pPr>
            <a:r>
              <a:rPr lang="en-US" sz="6700" b="0" i="0" u="none" strike="noStrike" kern="1200" cap="none">
                <a:solidFill>
                  <a:schemeClr val="tx1"/>
                </a:solidFill>
                <a:latin typeface="+mj-lt"/>
                <a:ea typeface="+mj-ea"/>
                <a:cs typeface="+mj-cs"/>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Key Components</a:t>
            </a:r>
            <a:endParaRPr lang="en-US" sz="6700" kern="1200">
              <a:solidFill>
                <a:schemeClr val="tx1"/>
              </a:solidFill>
              <a:latin typeface="+mj-lt"/>
              <a:ea typeface="+mj-ea"/>
              <a:cs typeface="+mj-cs"/>
            </a:endParaRPr>
          </a:p>
        </p:txBody>
      </p:sp>
      <p:sp>
        <p:nvSpPr>
          <p:cNvPr id="1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38" y="2385597"/>
            <a:ext cx="11577523" cy="26009"/>
          </a:xfrm>
          <a:custGeom>
            <a:avLst/>
            <a:gdLst>
              <a:gd name="connsiteX0" fmla="*/ 0 w 11577523"/>
              <a:gd name="connsiteY0" fmla="*/ 0 h 26009"/>
              <a:gd name="connsiteX1" fmla="*/ 333705 w 11577523"/>
              <a:gd name="connsiteY1" fmla="*/ 0 h 26009"/>
              <a:gd name="connsiteX2" fmla="*/ 1130511 w 11577523"/>
              <a:gd name="connsiteY2" fmla="*/ 0 h 26009"/>
              <a:gd name="connsiteX3" fmla="*/ 1464216 w 11577523"/>
              <a:gd name="connsiteY3" fmla="*/ 0 h 26009"/>
              <a:gd name="connsiteX4" fmla="*/ 1797921 w 11577523"/>
              <a:gd name="connsiteY4" fmla="*/ 0 h 26009"/>
              <a:gd name="connsiteX5" fmla="*/ 2710502 w 11577523"/>
              <a:gd name="connsiteY5" fmla="*/ 0 h 26009"/>
              <a:gd name="connsiteX6" fmla="*/ 3391533 w 11577523"/>
              <a:gd name="connsiteY6" fmla="*/ 0 h 26009"/>
              <a:gd name="connsiteX7" fmla="*/ 3725238 w 11577523"/>
              <a:gd name="connsiteY7" fmla="*/ 0 h 26009"/>
              <a:gd name="connsiteX8" fmla="*/ 4406269 w 11577523"/>
              <a:gd name="connsiteY8" fmla="*/ 0 h 26009"/>
              <a:gd name="connsiteX9" fmla="*/ 5318850 w 11577523"/>
              <a:gd name="connsiteY9" fmla="*/ 0 h 26009"/>
              <a:gd name="connsiteX10" fmla="*/ 5884106 w 11577523"/>
              <a:gd name="connsiteY10" fmla="*/ 0 h 26009"/>
              <a:gd name="connsiteX11" fmla="*/ 6449361 w 11577523"/>
              <a:gd name="connsiteY11" fmla="*/ 0 h 26009"/>
              <a:gd name="connsiteX12" fmla="*/ 7130392 w 11577523"/>
              <a:gd name="connsiteY12" fmla="*/ 0 h 26009"/>
              <a:gd name="connsiteX13" fmla="*/ 7927198 w 11577523"/>
              <a:gd name="connsiteY13" fmla="*/ 0 h 26009"/>
              <a:gd name="connsiteX14" fmla="*/ 8724004 w 11577523"/>
              <a:gd name="connsiteY14" fmla="*/ 0 h 26009"/>
              <a:gd name="connsiteX15" fmla="*/ 9520810 w 11577523"/>
              <a:gd name="connsiteY15" fmla="*/ 0 h 26009"/>
              <a:gd name="connsiteX16" fmla="*/ 10433391 w 11577523"/>
              <a:gd name="connsiteY16" fmla="*/ 0 h 26009"/>
              <a:gd name="connsiteX17" fmla="*/ 11577523 w 11577523"/>
              <a:gd name="connsiteY17" fmla="*/ 0 h 26009"/>
              <a:gd name="connsiteX18" fmla="*/ 11577523 w 11577523"/>
              <a:gd name="connsiteY18" fmla="*/ 26009 h 26009"/>
              <a:gd name="connsiteX19" fmla="*/ 10780717 w 11577523"/>
              <a:gd name="connsiteY19" fmla="*/ 26009 h 26009"/>
              <a:gd name="connsiteX20" fmla="*/ 10447012 w 11577523"/>
              <a:gd name="connsiteY20" fmla="*/ 26009 h 26009"/>
              <a:gd name="connsiteX21" fmla="*/ 9765981 w 11577523"/>
              <a:gd name="connsiteY21" fmla="*/ 26009 h 26009"/>
              <a:gd name="connsiteX22" fmla="*/ 9200726 w 11577523"/>
              <a:gd name="connsiteY22" fmla="*/ 26009 h 26009"/>
              <a:gd name="connsiteX23" fmla="*/ 8635470 w 11577523"/>
              <a:gd name="connsiteY23" fmla="*/ 26009 h 26009"/>
              <a:gd name="connsiteX24" fmla="*/ 8070215 w 11577523"/>
              <a:gd name="connsiteY24" fmla="*/ 26009 h 26009"/>
              <a:gd name="connsiteX25" fmla="*/ 7504959 w 11577523"/>
              <a:gd name="connsiteY25" fmla="*/ 26009 h 26009"/>
              <a:gd name="connsiteX26" fmla="*/ 6708153 w 11577523"/>
              <a:gd name="connsiteY26" fmla="*/ 26009 h 26009"/>
              <a:gd name="connsiteX27" fmla="*/ 6027122 w 11577523"/>
              <a:gd name="connsiteY27" fmla="*/ 26009 h 26009"/>
              <a:gd name="connsiteX28" fmla="*/ 5693417 w 11577523"/>
              <a:gd name="connsiteY28" fmla="*/ 26009 h 26009"/>
              <a:gd name="connsiteX29" fmla="*/ 5128162 w 11577523"/>
              <a:gd name="connsiteY29" fmla="*/ 26009 h 26009"/>
              <a:gd name="connsiteX30" fmla="*/ 4331356 w 11577523"/>
              <a:gd name="connsiteY30" fmla="*/ 26009 h 26009"/>
              <a:gd name="connsiteX31" fmla="*/ 3881875 w 11577523"/>
              <a:gd name="connsiteY31" fmla="*/ 26009 h 26009"/>
              <a:gd name="connsiteX32" fmla="*/ 2969294 w 11577523"/>
              <a:gd name="connsiteY32" fmla="*/ 26009 h 26009"/>
              <a:gd name="connsiteX33" fmla="*/ 2056713 w 11577523"/>
              <a:gd name="connsiteY33" fmla="*/ 26009 h 26009"/>
              <a:gd name="connsiteX34" fmla="*/ 1375682 w 11577523"/>
              <a:gd name="connsiteY34" fmla="*/ 26009 h 26009"/>
              <a:gd name="connsiteX35" fmla="*/ 0 w 11577523"/>
              <a:gd name="connsiteY35" fmla="*/ 26009 h 26009"/>
              <a:gd name="connsiteX36" fmla="*/ 0 w 11577523"/>
              <a:gd name="connsiteY36" fmla="*/ 0 h 26009"/>
              <a:gd name="connsiteX0" fmla="*/ 0 w 11577523"/>
              <a:gd name="connsiteY0" fmla="*/ 0 h 26009"/>
              <a:gd name="connsiteX1" fmla="*/ 565256 w 11577523"/>
              <a:gd name="connsiteY1" fmla="*/ 0 h 26009"/>
              <a:gd name="connsiteX2" fmla="*/ 898961 w 11577523"/>
              <a:gd name="connsiteY2" fmla="*/ 0 h 26009"/>
              <a:gd name="connsiteX3" fmla="*/ 1811542 w 11577523"/>
              <a:gd name="connsiteY3" fmla="*/ 0 h 26009"/>
              <a:gd name="connsiteX4" fmla="*/ 2376797 w 11577523"/>
              <a:gd name="connsiteY4" fmla="*/ 0 h 26009"/>
              <a:gd name="connsiteX5" fmla="*/ 2942053 w 11577523"/>
              <a:gd name="connsiteY5" fmla="*/ 0 h 26009"/>
              <a:gd name="connsiteX6" fmla="*/ 3854634 w 11577523"/>
              <a:gd name="connsiteY6" fmla="*/ 0 h 26009"/>
              <a:gd name="connsiteX7" fmla="*/ 4304114 w 11577523"/>
              <a:gd name="connsiteY7" fmla="*/ 0 h 26009"/>
              <a:gd name="connsiteX8" fmla="*/ 5216696 w 11577523"/>
              <a:gd name="connsiteY8" fmla="*/ 0 h 26009"/>
              <a:gd name="connsiteX9" fmla="*/ 6129277 w 11577523"/>
              <a:gd name="connsiteY9" fmla="*/ 0 h 26009"/>
              <a:gd name="connsiteX10" fmla="*/ 6810308 w 11577523"/>
              <a:gd name="connsiteY10" fmla="*/ 0 h 26009"/>
              <a:gd name="connsiteX11" fmla="*/ 7722889 w 11577523"/>
              <a:gd name="connsiteY11" fmla="*/ 0 h 26009"/>
              <a:gd name="connsiteX12" fmla="*/ 8288144 w 11577523"/>
              <a:gd name="connsiteY12" fmla="*/ 0 h 26009"/>
              <a:gd name="connsiteX13" fmla="*/ 8853400 w 11577523"/>
              <a:gd name="connsiteY13" fmla="*/ 0 h 26009"/>
              <a:gd name="connsiteX14" fmla="*/ 9650206 w 11577523"/>
              <a:gd name="connsiteY14" fmla="*/ 0 h 26009"/>
              <a:gd name="connsiteX15" fmla="*/ 10215461 w 11577523"/>
              <a:gd name="connsiteY15" fmla="*/ 0 h 26009"/>
              <a:gd name="connsiteX16" fmla="*/ 11577523 w 11577523"/>
              <a:gd name="connsiteY16" fmla="*/ 0 h 26009"/>
              <a:gd name="connsiteX17" fmla="*/ 11577523 w 11577523"/>
              <a:gd name="connsiteY17" fmla="*/ 26009 h 26009"/>
              <a:gd name="connsiteX18" fmla="*/ 10780717 w 11577523"/>
              <a:gd name="connsiteY18" fmla="*/ 26009 h 26009"/>
              <a:gd name="connsiteX19" fmla="*/ 10447012 w 11577523"/>
              <a:gd name="connsiteY19" fmla="*/ 26009 h 26009"/>
              <a:gd name="connsiteX20" fmla="*/ 9997532 w 11577523"/>
              <a:gd name="connsiteY20" fmla="*/ 26009 h 26009"/>
              <a:gd name="connsiteX21" fmla="*/ 9084950 w 11577523"/>
              <a:gd name="connsiteY21" fmla="*/ 26009 h 26009"/>
              <a:gd name="connsiteX22" fmla="*/ 8403920 w 11577523"/>
              <a:gd name="connsiteY22" fmla="*/ 26009 h 26009"/>
              <a:gd name="connsiteX23" fmla="*/ 7954439 w 11577523"/>
              <a:gd name="connsiteY23" fmla="*/ 26009 h 26009"/>
              <a:gd name="connsiteX24" fmla="*/ 7273409 w 11577523"/>
              <a:gd name="connsiteY24" fmla="*/ 26009 h 26009"/>
              <a:gd name="connsiteX25" fmla="*/ 6939703 w 11577523"/>
              <a:gd name="connsiteY25" fmla="*/ 26009 h 26009"/>
              <a:gd name="connsiteX26" fmla="*/ 6605998 w 11577523"/>
              <a:gd name="connsiteY26" fmla="*/ 26009 h 26009"/>
              <a:gd name="connsiteX27" fmla="*/ 5924968 w 11577523"/>
              <a:gd name="connsiteY27" fmla="*/ 26009 h 26009"/>
              <a:gd name="connsiteX28" fmla="*/ 5475487 w 11577523"/>
              <a:gd name="connsiteY28" fmla="*/ 26009 h 26009"/>
              <a:gd name="connsiteX29" fmla="*/ 4678681 w 11577523"/>
              <a:gd name="connsiteY29" fmla="*/ 26009 h 26009"/>
              <a:gd name="connsiteX30" fmla="*/ 4229201 w 11577523"/>
              <a:gd name="connsiteY30" fmla="*/ 26009 h 26009"/>
              <a:gd name="connsiteX31" fmla="*/ 3432395 w 11577523"/>
              <a:gd name="connsiteY31" fmla="*/ 26009 h 26009"/>
              <a:gd name="connsiteX32" fmla="*/ 3098690 w 11577523"/>
              <a:gd name="connsiteY32" fmla="*/ 26009 h 26009"/>
              <a:gd name="connsiteX33" fmla="*/ 2301884 w 11577523"/>
              <a:gd name="connsiteY33" fmla="*/ 26009 h 26009"/>
              <a:gd name="connsiteX34" fmla="*/ 1852404 w 11577523"/>
              <a:gd name="connsiteY34" fmla="*/ 26009 h 26009"/>
              <a:gd name="connsiteX35" fmla="*/ 1518699 w 11577523"/>
              <a:gd name="connsiteY35" fmla="*/ 26009 h 26009"/>
              <a:gd name="connsiteX36" fmla="*/ 1069218 w 11577523"/>
              <a:gd name="connsiteY36" fmla="*/ 26009 h 26009"/>
              <a:gd name="connsiteX37" fmla="*/ 0 w 11577523"/>
              <a:gd name="connsiteY37" fmla="*/ 26009 h 26009"/>
              <a:gd name="connsiteX38" fmla="*/ 0 w 11577523"/>
              <a:gd name="connsiteY38" fmla="*/ 0 h 2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77523" h="26009" fill="none" extrusionOk="0">
                <a:moveTo>
                  <a:pt x="0" y="0"/>
                </a:moveTo>
                <a:cubicBezTo>
                  <a:pt x="99633" y="-6021"/>
                  <a:pt x="240927" y="-8592"/>
                  <a:pt x="333705" y="0"/>
                </a:cubicBezTo>
                <a:cubicBezTo>
                  <a:pt x="483696" y="48129"/>
                  <a:pt x="780761" y="41526"/>
                  <a:pt x="1130511" y="0"/>
                </a:cubicBezTo>
                <a:cubicBezTo>
                  <a:pt x="1490296" y="-33689"/>
                  <a:pt x="1306542" y="-644"/>
                  <a:pt x="1464216" y="0"/>
                </a:cubicBezTo>
                <a:cubicBezTo>
                  <a:pt x="1622821" y="-21338"/>
                  <a:pt x="1707938" y="-3791"/>
                  <a:pt x="1797921" y="0"/>
                </a:cubicBezTo>
                <a:cubicBezTo>
                  <a:pt x="1821302" y="2727"/>
                  <a:pt x="2393566" y="-5335"/>
                  <a:pt x="2710502" y="0"/>
                </a:cubicBezTo>
                <a:cubicBezTo>
                  <a:pt x="3058716" y="-42707"/>
                  <a:pt x="3063635" y="-18031"/>
                  <a:pt x="3391533" y="0"/>
                </a:cubicBezTo>
                <a:cubicBezTo>
                  <a:pt x="3723748" y="10567"/>
                  <a:pt x="3653149" y="-20774"/>
                  <a:pt x="3725238" y="0"/>
                </a:cubicBezTo>
                <a:cubicBezTo>
                  <a:pt x="3794008" y="42758"/>
                  <a:pt x="4161751" y="-33593"/>
                  <a:pt x="4406269" y="0"/>
                </a:cubicBezTo>
                <a:cubicBezTo>
                  <a:pt x="4632068" y="10520"/>
                  <a:pt x="5030790" y="50616"/>
                  <a:pt x="5318850" y="0"/>
                </a:cubicBezTo>
                <a:cubicBezTo>
                  <a:pt x="5532198" y="-27654"/>
                  <a:pt x="5733578" y="20676"/>
                  <a:pt x="5884106" y="0"/>
                </a:cubicBezTo>
                <a:cubicBezTo>
                  <a:pt x="5998934" y="-14078"/>
                  <a:pt x="6296027" y="8370"/>
                  <a:pt x="6449361" y="0"/>
                </a:cubicBezTo>
                <a:cubicBezTo>
                  <a:pt x="6582925" y="7292"/>
                  <a:pt x="6996625" y="-2085"/>
                  <a:pt x="7130392" y="0"/>
                </a:cubicBezTo>
                <a:cubicBezTo>
                  <a:pt x="7252737" y="851"/>
                  <a:pt x="7603677" y="30926"/>
                  <a:pt x="7927198" y="0"/>
                </a:cubicBezTo>
                <a:cubicBezTo>
                  <a:pt x="8180582" y="-20793"/>
                  <a:pt x="8488650" y="-66095"/>
                  <a:pt x="8724004" y="0"/>
                </a:cubicBezTo>
                <a:cubicBezTo>
                  <a:pt x="8958230" y="27040"/>
                  <a:pt x="9294446" y="3241"/>
                  <a:pt x="9520810" y="0"/>
                </a:cubicBezTo>
                <a:cubicBezTo>
                  <a:pt x="9678419" y="33901"/>
                  <a:pt x="10002635" y="85275"/>
                  <a:pt x="10433391" y="0"/>
                </a:cubicBezTo>
                <a:cubicBezTo>
                  <a:pt x="10871935" y="-36661"/>
                  <a:pt x="11046863" y="5102"/>
                  <a:pt x="11577523" y="0"/>
                </a:cubicBezTo>
                <a:cubicBezTo>
                  <a:pt x="11577146" y="7101"/>
                  <a:pt x="11578254" y="14139"/>
                  <a:pt x="11577523" y="26009"/>
                </a:cubicBezTo>
                <a:cubicBezTo>
                  <a:pt x="11423957" y="34840"/>
                  <a:pt x="11179310" y="-32301"/>
                  <a:pt x="10780717" y="26009"/>
                </a:cubicBezTo>
                <a:cubicBezTo>
                  <a:pt x="10414992" y="76911"/>
                  <a:pt x="10606080" y="29924"/>
                  <a:pt x="10447012" y="26009"/>
                </a:cubicBezTo>
                <a:cubicBezTo>
                  <a:pt x="10308573" y="10557"/>
                  <a:pt x="9917389" y="-3332"/>
                  <a:pt x="9765981" y="26009"/>
                </a:cubicBezTo>
                <a:cubicBezTo>
                  <a:pt x="9602679" y="31639"/>
                  <a:pt x="9474040" y="80733"/>
                  <a:pt x="9200726" y="26009"/>
                </a:cubicBezTo>
                <a:cubicBezTo>
                  <a:pt x="8942659" y="17943"/>
                  <a:pt x="8767778" y="50686"/>
                  <a:pt x="8635470" y="26009"/>
                </a:cubicBezTo>
                <a:cubicBezTo>
                  <a:pt x="8520373" y="-26681"/>
                  <a:pt x="8256478" y="53394"/>
                  <a:pt x="8070215" y="26009"/>
                </a:cubicBezTo>
                <a:cubicBezTo>
                  <a:pt x="7913737" y="-1547"/>
                  <a:pt x="7649226" y="39269"/>
                  <a:pt x="7504959" y="26009"/>
                </a:cubicBezTo>
                <a:cubicBezTo>
                  <a:pt x="7382565" y="8341"/>
                  <a:pt x="6961639" y="58264"/>
                  <a:pt x="6708153" y="26009"/>
                </a:cubicBezTo>
                <a:cubicBezTo>
                  <a:pt x="6415852" y="37289"/>
                  <a:pt x="6246743" y="49420"/>
                  <a:pt x="6027122" y="26009"/>
                </a:cubicBezTo>
                <a:cubicBezTo>
                  <a:pt x="5828093" y="-755"/>
                  <a:pt x="5817351" y="12200"/>
                  <a:pt x="5693417" y="26009"/>
                </a:cubicBezTo>
                <a:cubicBezTo>
                  <a:pt x="5581999" y="60935"/>
                  <a:pt x="5428537" y="34329"/>
                  <a:pt x="5128162" y="26009"/>
                </a:cubicBezTo>
                <a:cubicBezTo>
                  <a:pt x="4899702" y="-19016"/>
                  <a:pt x="4602017" y="-5437"/>
                  <a:pt x="4331356" y="26009"/>
                </a:cubicBezTo>
                <a:cubicBezTo>
                  <a:pt x="4072131" y="47756"/>
                  <a:pt x="4035361" y="35806"/>
                  <a:pt x="3881875" y="26009"/>
                </a:cubicBezTo>
                <a:cubicBezTo>
                  <a:pt x="3752680" y="17567"/>
                  <a:pt x="3408316" y="-1861"/>
                  <a:pt x="2969294" y="26009"/>
                </a:cubicBezTo>
                <a:cubicBezTo>
                  <a:pt x="2528221" y="-16583"/>
                  <a:pt x="2302006" y="126279"/>
                  <a:pt x="2056713" y="26009"/>
                </a:cubicBezTo>
                <a:cubicBezTo>
                  <a:pt x="1810321" y="-21297"/>
                  <a:pt x="1585383" y="3030"/>
                  <a:pt x="1375682" y="26009"/>
                </a:cubicBezTo>
                <a:cubicBezTo>
                  <a:pt x="1082814" y="-74143"/>
                  <a:pt x="463804" y="52467"/>
                  <a:pt x="0" y="26009"/>
                </a:cubicBezTo>
                <a:cubicBezTo>
                  <a:pt x="1874" y="19816"/>
                  <a:pt x="2932" y="8572"/>
                  <a:pt x="0" y="0"/>
                </a:cubicBezTo>
                <a:close/>
              </a:path>
              <a:path w="11577523" h="26009" stroke="0" extrusionOk="0">
                <a:moveTo>
                  <a:pt x="0" y="0"/>
                </a:moveTo>
                <a:cubicBezTo>
                  <a:pt x="284793" y="21200"/>
                  <a:pt x="356886" y="29896"/>
                  <a:pt x="565256" y="0"/>
                </a:cubicBezTo>
                <a:cubicBezTo>
                  <a:pt x="779986" y="-15416"/>
                  <a:pt x="806364" y="7422"/>
                  <a:pt x="898961" y="0"/>
                </a:cubicBezTo>
                <a:cubicBezTo>
                  <a:pt x="962897" y="-28722"/>
                  <a:pt x="1352986" y="-41179"/>
                  <a:pt x="1811542" y="0"/>
                </a:cubicBezTo>
                <a:cubicBezTo>
                  <a:pt x="2227383" y="-1917"/>
                  <a:pt x="2149885" y="-8606"/>
                  <a:pt x="2376797" y="0"/>
                </a:cubicBezTo>
                <a:cubicBezTo>
                  <a:pt x="2622511" y="8820"/>
                  <a:pt x="2675351" y="-23924"/>
                  <a:pt x="2942053" y="0"/>
                </a:cubicBezTo>
                <a:cubicBezTo>
                  <a:pt x="3266805" y="26118"/>
                  <a:pt x="3467753" y="44596"/>
                  <a:pt x="3854634" y="0"/>
                </a:cubicBezTo>
                <a:cubicBezTo>
                  <a:pt x="4232704" y="-35952"/>
                  <a:pt x="4178337" y="-2611"/>
                  <a:pt x="4304114" y="0"/>
                </a:cubicBezTo>
                <a:cubicBezTo>
                  <a:pt x="4473484" y="-15077"/>
                  <a:pt x="4982033" y="-42982"/>
                  <a:pt x="5216696" y="0"/>
                </a:cubicBezTo>
                <a:cubicBezTo>
                  <a:pt x="5410796" y="29133"/>
                  <a:pt x="5733122" y="39473"/>
                  <a:pt x="6129277" y="0"/>
                </a:cubicBezTo>
                <a:cubicBezTo>
                  <a:pt x="6525969" y="-32690"/>
                  <a:pt x="6660927" y="41723"/>
                  <a:pt x="6810308" y="0"/>
                </a:cubicBezTo>
                <a:cubicBezTo>
                  <a:pt x="6896296" y="-11070"/>
                  <a:pt x="7328765" y="76163"/>
                  <a:pt x="7722889" y="0"/>
                </a:cubicBezTo>
                <a:cubicBezTo>
                  <a:pt x="8091283" y="3094"/>
                  <a:pt x="8079300" y="-18219"/>
                  <a:pt x="8288144" y="0"/>
                </a:cubicBezTo>
                <a:cubicBezTo>
                  <a:pt x="8495876" y="15133"/>
                  <a:pt x="8611117" y="-23412"/>
                  <a:pt x="8853400" y="0"/>
                </a:cubicBezTo>
                <a:cubicBezTo>
                  <a:pt x="9080768" y="20429"/>
                  <a:pt x="9370172" y="13431"/>
                  <a:pt x="9650206" y="0"/>
                </a:cubicBezTo>
                <a:cubicBezTo>
                  <a:pt x="9956744" y="35621"/>
                  <a:pt x="9977999" y="-13909"/>
                  <a:pt x="10215461" y="0"/>
                </a:cubicBezTo>
                <a:cubicBezTo>
                  <a:pt x="10475257" y="53946"/>
                  <a:pt x="11253667" y="-135727"/>
                  <a:pt x="11577523" y="0"/>
                </a:cubicBezTo>
                <a:cubicBezTo>
                  <a:pt x="11574648" y="7728"/>
                  <a:pt x="11577590" y="14918"/>
                  <a:pt x="11577523" y="26009"/>
                </a:cubicBezTo>
                <a:cubicBezTo>
                  <a:pt x="11300593" y="32696"/>
                  <a:pt x="10955163" y="41719"/>
                  <a:pt x="10780717" y="26009"/>
                </a:cubicBezTo>
                <a:cubicBezTo>
                  <a:pt x="10627220" y="11818"/>
                  <a:pt x="10538333" y="15431"/>
                  <a:pt x="10447012" y="26009"/>
                </a:cubicBezTo>
                <a:cubicBezTo>
                  <a:pt x="10384423" y="47528"/>
                  <a:pt x="10144067" y="4483"/>
                  <a:pt x="9997532" y="26009"/>
                </a:cubicBezTo>
                <a:cubicBezTo>
                  <a:pt x="9913021" y="32851"/>
                  <a:pt x="9505493" y="-56796"/>
                  <a:pt x="9084950" y="26009"/>
                </a:cubicBezTo>
                <a:cubicBezTo>
                  <a:pt x="8684396" y="66855"/>
                  <a:pt x="8735371" y="30161"/>
                  <a:pt x="8403920" y="26009"/>
                </a:cubicBezTo>
                <a:cubicBezTo>
                  <a:pt x="8082086" y="26104"/>
                  <a:pt x="8160636" y="2081"/>
                  <a:pt x="7954439" y="26009"/>
                </a:cubicBezTo>
                <a:cubicBezTo>
                  <a:pt x="7752314" y="16580"/>
                  <a:pt x="7411101" y="42805"/>
                  <a:pt x="7273409" y="26009"/>
                </a:cubicBezTo>
                <a:cubicBezTo>
                  <a:pt x="7139944" y="-887"/>
                  <a:pt x="7067633" y="13237"/>
                  <a:pt x="6939703" y="26009"/>
                </a:cubicBezTo>
                <a:cubicBezTo>
                  <a:pt x="6811984" y="36992"/>
                  <a:pt x="6740190" y="36269"/>
                  <a:pt x="6605998" y="26009"/>
                </a:cubicBezTo>
                <a:cubicBezTo>
                  <a:pt x="6455292" y="-21532"/>
                  <a:pt x="6088763" y="83972"/>
                  <a:pt x="5924968" y="26009"/>
                </a:cubicBezTo>
                <a:cubicBezTo>
                  <a:pt x="5774570" y="-1516"/>
                  <a:pt x="5578282" y="16916"/>
                  <a:pt x="5475487" y="26009"/>
                </a:cubicBezTo>
                <a:cubicBezTo>
                  <a:pt x="5311495" y="32418"/>
                  <a:pt x="5068167" y="4562"/>
                  <a:pt x="4678681" y="26009"/>
                </a:cubicBezTo>
                <a:cubicBezTo>
                  <a:pt x="4277609" y="47963"/>
                  <a:pt x="4363282" y="15871"/>
                  <a:pt x="4229201" y="26009"/>
                </a:cubicBezTo>
                <a:cubicBezTo>
                  <a:pt x="4101771" y="94444"/>
                  <a:pt x="3698958" y="48853"/>
                  <a:pt x="3432395" y="26009"/>
                </a:cubicBezTo>
                <a:cubicBezTo>
                  <a:pt x="3203706" y="-12706"/>
                  <a:pt x="3251926" y="19956"/>
                  <a:pt x="3098690" y="26009"/>
                </a:cubicBezTo>
                <a:cubicBezTo>
                  <a:pt x="2951925" y="37887"/>
                  <a:pt x="2610465" y="-9647"/>
                  <a:pt x="2301884" y="26009"/>
                </a:cubicBezTo>
                <a:cubicBezTo>
                  <a:pt x="1996448" y="64089"/>
                  <a:pt x="2033941" y="1179"/>
                  <a:pt x="1852404" y="26009"/>
                </a:cubicBezTo>
                <a:cubicBezTo>
                  <a:pt x="1661321" y="41332"/>
                  <a:pt x="1669636" y="33045"/>
                  <a:pt x="1518699" y="26009"/>
                </a:cubicBezTo>
                <a:cubicBezTo>
                  <a:pt x="1388311" y="25059"/>
                  <a:pt x="1258731" y="35213"/>
                  <a:pt x="1069218" y="26009"/>
                </a:cubicBezTo>
                <a:cubicBezTo>
                  <a:pt x="879411" y="47411"/>
                  <a:pt x="434747" y="26201"/>
                  <a:pt x="0" y="26009"/>
                </a:cubicBezTo>
                <a:cubicBezTo>
                  <a:pt x="-35" y="15287"/>
                  <a:pt x="981" y="6342"/>
                  <a:pt x="0" y="0"/>
                </a:cubicBezTo>
                <a:close/>
              </a:path>
              <a:path w="11577523" h="26009" fill="none" stroke="0" extrusionOk="0">
                <a:moveTo>
                  <a:pt x="0" y="0"/>
                </a:moveTo>
                <a:cubicBezTo>
                  <a:pt x="106795" y="7578"/>
                  <a:pt x="222966" y="7567"/>
                  <a:pt x="333705" y="0"/>
                </a:cubicBezTo>
                <a:cubicBezTo>
                  <a:pt x="456226" y="-2371"/>
                  <a:pt x="741646" y="38417"/>
                  <a:pt x="1130511" y="0"/>
                </a:cubicBezTo>
                <a:cubicBezTo>
                  <a:pt x="1483571" y="-20169"/>
                  <a:pt x="1302865" y="30965"/>
                  <a:pt x="1464216" y="0"/>
                </a:cubicBezTo>
                <a:cubicBezTo>
                  <a:pt x="1611314" y="-14709"/>
                  <a:pt x="1724692" y="11688"/>
                  <a:pt x="1797921" y="0"/>
                </a:cubicBezTo>
                <a:cubicBezTo>
                  <a:pt x="1898442" y="-1651"/>
                  <a:pt x="2401325" y="-36550"/>
                  <a:pt x="2710502" y="0"/>
                </a:cubicBezTo>
                <a:cubicBezTo>
                  <a:pt x="3052156" y="-42912"/>
                  <a:pt x="3059291" y="-16047"/>
                  <a:pt x="3391533" y="0"/>
                </a:cubicBezTo>
                <a:cubicBezTo>
                  <a:pt x="3720579" y="5545"/>
                  <a:pt x="3640517" y="7521"/>
                  <a:pt x="3725238" y="0"/>
                </a:cubicBezTo>
                <a:cubicBezTo>
                  <a:pt x="3835125" y="22347"/>
                  <a:pt x="4217295" y="4727"/>
                  <a:pt x="4406269" y="0"/>
                </a:cubicBezTo>
                <a:cubicBezTo>
                  <a:pt x="4596262" y="-2555"/>
                  <a:pt x="5116146" y="70392"/>
                  <a:pt x="5318850" y="0"/>
                </a:cubicBezTo>
                <a:cubicBezTo>
                  <a:pt x="5578887" y="-11721"/>
                  <a:pt x="5736204" y="53107"/>
                  <a:pt x="5884106" y="0"/>
                </a:cubicBezTo>
                <a:cubicBezTo>
                  <a:pt x="6048678" y="-5437"/>
                  <a:pt x="6304663" y="-14759"/>
                  <a:pt x="6449361" y="0"/>
                </a:cubicBezTo>
                <a:cubicBezTo>
                  <a:pt x="6627289" y="-525"/>
                  <a:pt x="6969965" y="-19346"/>
                  <a:pt x="7130392" y="0"/>
                </a:cubicBezTo>
                <a:cubicBezTo>
                  <a:pt x="7278273" y="7354"/>
                  <a:pt x="7624812" y="-19116"/>
                  <a:pt x="7927198" y="0"/>
                </a:cubicBezTo>
                <a:cubicBezTo>
                  <a:pt x="8173644" y="-7235"/>
                  <a:pt x="8466159" y="-58581"/>
                  <a:pt x="8724004" y="0"/>
                </a:cubicBezTo>
                <a:cubicBezTo>
                  <a:pt x="8966862" y="-32277"/>
                  <a:pt x="9283657" y="-7941"/>
                  <a:pt x="9520810" y="0"/>
                </a:cubicBezTo>
                <a:cubicBezTo>
                  <a:pt x="9709492" y="70610"/>
                  <a:pt x="10009912" y="53897"/>
                  <a:pt x="10433391" y="0"/>
                </a:cubicBezTo>
                <a:cubicBezTo>
                  <a:pt x="10881402" y="-7730"/>
                  <a:pt x="11054560" y="28269"/>
                  <a:pt x="11577523" y="0"/>
                </a:cubicBezTo>
                <a:cubicBezTo>
                  <a:pt x="11575984" y="9047"/>
                  <a:pt x="11577437" y="14536"/>
                  <a:pt x="11577523" y="26009"/>
                </a:cubicBezTo>
                <a:cubicBezTo>
                  <a:pt x="11404491" y="89666"/>
                  <a:pt x="11141404" y="-2842"/>
                  <a:pt x="10780717" y="26009"/>
                </a:cubicBezTo>
                <a:cubicBezTo>
                  <a:pt x="10418078" y="23558"/>
                  <a:pt x="10560678" y="40097"/>
                  <a:pt x="10447012" y="26009"/>
                </a:cubicBezTo>
                <a:cubicBezTo>
                  <a:pt x="10329278" y="34614"/>
                  <a:pt x="9917988" y="25698"/>
                  <a:pt x="9765981" y="26009"/>
                </a:cubicBezTo>
                <a:cubicBezTo>
                  <a:pt x="9596901" y="62012"/>
                  <a:pt x="9437366" y="34553"/>
                  <a:pt x="9200726" y="26009"/>
                </a:cubicBezTo>
                <a:cubicBezTo>
                  <a:pt x="8966132" y="4175"/>
                  <a:pt x="8760430" y="35053"/>
                  <a:pt x="8635470" y="26009"/>
                </a:cubicBezTo>
                <a:cubicBezTo>
                  <a:pt x="8533253" y="13926"/>
                  <a:pt x="8198659" y="50775"/>
                  <a:pt x="8070215" y="26009"/>
                </a:cubicBezTo>
                <a:cubicBezTo>
                  <a:pt x="7898476" y="35782"/>
                  <a:pt x="7631911" y="41290"/>
                  <a:pt x="7504959" y="26009"/>
                </a:cubicBezTo>
                <a:cubicBezTo>
                  <a:pt x="7417384" y="-23054"/>
                  <a:pt x="6986486" y="-52892"/>
                  <a:pt x="6708153" y="26009"/>
                </a:cubicBezTo>
                <a:cubicBezTo>
                  <a:pt x="6437741" y="45346"/>
                  <a:pt x="6236491" y="40566"/>
                  <a:pt x="6027122" y="26009"/>
                </a:cubicBezTo>
                <a:cubicBezTo>
                  <a:pt x="5827121" y="1810"/>
                  <a:pt x="5816258" y="14292"/>
                  <a:pt x="5693417" y="26009"/>
                </a:cubicBezTo>
                <a:cubicBezTo>
                  <a:pt x="5592132" y="34548"/>
                  <a:pt x="5384394" y="62234"/>
                  <a:pt x="5128162" y="26009"/>
                </a:cubicBezTo>
                <a:cubicBezTo>
                  <a:pt x="4903472" y="28009"/>
                  <a:pt x="4588778" y="-18777"/>
                  <a:pt x="4331356" y="26009"/>
                </a:cubicBezTo>
                <a:cubicBezTo>
                  <a:pt x="4073717" y="45236"/>
                  <a:pt x="4032611" y="44191"/>
                  <a:pt x="3881875" y="26009"/>
                </a:cubicBezTo>
                <a:cubicBezTo>
                  <a:pt x="3761518" y="37166"/>
                  <a:pt x="3416225" y="85318"/>
                  <a:pt x="2969294" y="26009"/>
                </a:cubicBezTo>
                <a:cubicBezTo>
                  <a:pt x="2567968" y="35098"/>
                  <a:pt x="2275130" y="45154"/>
                  <a:pt x="2056713" y="26009"/>
                </a:cubicBezTo>
                <a:cubicBezTo>
                  <a:pt x="1795317" y="3977"/>
                  <a:pt x="1631120" y="65542"/>
                  <a:pt x="1375682" y="26009"/>
                </a:cubicBezTo>
                <a:cubicBezTo>
                  <a:pt x="1200823" y="-42968"/>
                  <a:pt x="486544" y="-50967"/>
                  <a:pt x="0" y="26009"/>
                </a:cubicBezTo>
                <a:cubicBezTo>
                  <a:pt x="-147" y="19697"/>
                  <a:pt x="903" y="977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1577523"/>
                      <a:gd name="connsiteY0" fmla="*/ 0 h 26009"/>
                      <a:gd name="connsiteX1" fmla="*/ 333705 w 11577523"/>
                      <a:gd name="connsiteY1" fmla="*/ 0 h 26009"/>
                      <a:gd name="connsiteX2" fmla="*/ 1130511 w 11577523"/>
                      <a:gd name="connsiteY2" fmla="*/ 0 h 26009"/>
                      <a:gd name="connsiteX3" fmla="*/ 1464216 w 11577523"/>
                      <a:gd name="connsiteY3" fmla="*/ 0 h 26009"/>
                      <a:gd name="connsiteX4" fmla="*/ 1797921 w 11577523"/>
                      <a:gd name="connsiteY4" fmla="*/ 0 h 26009"/>
                      <a:gd name="connsiteX5" fmla="*/ 2710502 w 11577523"/>
                      <a:gd name="connsiteY5" fmla="*/ 0 h 26009"/>
                      <a:gd name="connsiteX6" fmla="*/ 3391533 w 11577523"/>
                      <a:gd name="connsiteY6" fmla="*/ 0 h 26009"/>
                      <a:gd name="connsiteX7" fmla="*/ 3725238 w 11577523"/>
                      <a:gd name="connsiteY7" fmla="*/ 0 h 26009"/>
                      <a:gd name="connsiteX8" fmla="*/ 4406269 w 11577523"/>
                      <a:gd name="connsiteY8" fmla="*/ 0 h 26009"/>
                      <a:gd name="connsiteX9" fmla="*/ 5318850 w 11577523"/>
                      <a:gd name="connsiteY9" fmla="*/ 0 h 26009"/>
                      <a:gd name="connsiteX10" fmla="*/ 5884106 w 11577523"/>
                      <a:gd name="connsiteY10" fmla="*/ 0 h 26009"/>
                      <a:gd name="connsiteX11" fmla="*/ 6449361 w 11577523"/>
                      <a:gd name="connsiteY11" fmla="*/ 0 h 26009"/>
                      <a:gd name="connsiteX12" fmla="*/ 7130392 w 11577523"/>
                      <a:gd name="connsiteY12" fmla="*/ 0 h 26009"/>
                      <a:gd name="connsiteX13" fmla="*/ 7927198 w 11577523"/>
                      <a:gd name="connsiteY13" fmla="*/ 0 h 26009"/>
                      <a:gd name="connsiteX14" fmla="*/ 8724004 w 11577523"/>
                      <a:gd name="connsiteY14" fmla="*/ 0 h 26009"/>
                      <a:gd name="connsiteX15" fmla="*/ 9520810 w 11577523"/>
                      <a:gd name="connsiteY15" fmla="*/ 0 h 26009"/>
                      <a:gd name="connsiteX16" fmla="*/ 10433391 w 11577523"/>
                      <a:gd name="connsiteY16" fmla="*/ 0 h 26009"/>
                      <a:gd name="connsiteX17" fmla="*/ 11577523 w 11577523"/>
                      <a:gd name="connsiteY17" fmla="*/ 0 h 26009"/>
                      <a:gd name="connsiteX18" fmla="*/ 11577523 w 11577523"/>
                      <a:gd name="connsiteY18" fmla="*/ 26009 h 26009"/>
                      <a:gd name="connsiteX19" fmla="*/ 10780717 w 11577523"/>
                      <a:gd name="connsiteY19" fmla="*/ 26009 h 26009"/>
                      <a:gd name="connsiteX20" fmla="*/ 10447012 w 11577523"/>
                      <a:gd name="connsiteY20" fmla="*/ 26009 h 26009"/>
                      <a:gd name="connsiteX21" fmla="*/ 9765981 w 11577523"/>
                      <a:gd name="connsiteY21" fmla="*/ 26009 h 26009"/>
                      <a:gd name="connsiteX22" fmla="*/ 9200726 w 11577523"/>
                      <a:gd name="connsiteY22" fmla="*/ 26009 h 26009"/>
                      <a:gd name="connsiteX23" fmla="*/ 8635470 w 11577523"/>
                      <a:gd name="connsiteY23" fmla="*/ 26009 h 26009"/>
                      <a:gd name="connsiteX24" fmla="*/ 8070215 w 11577523"/>
                      <a:gd name="connsiteY24" fmla="*/ 26009 h 26009"/>
                      <a:gd name="connsiteX25" fmla="*/ 7504959 w 11577523"/>
                      <a:gd name="connsiteY25" fmla="*/ 26009 h 26009"/>
                      <a:gd name="connsiteX26" fmla="*/ 6708153 w 11577523"/>
                      <a:gd name="connsiteY26" fmla="*/ 26009 h 26009"/>
                      <a:gd name="connsiteX27" fmla="*/ 6027122 w 11577523"/>
                      <a:gd name="connsiteY27" fmla="*/ 26009 h 26009"/>
                      <a:gd name="connsiteX28" fmla="*/ 5693417 w 11577523"/>
                      <a:gd name="connsiteY28" fmla="*/ 26009 h 26009"/>
                      <a:gd name="connsiteX29" fmla="*/ 5128162 w 11577523"/>
                      <a:gd name="connsiteY29" fmla="*/ 26009 h 26009"/>
                      <a:gd name="connsiteX30" fmla="*/ 4331356 w 11577523"/>
                      <a:gd name="connsiteY30" fmla="*/ 26009 h 26009"/>
                      <a:gd name="connsiteX31" fmla="*/ 3881875 w 11577523"/>
                      <a:gd name="connsiteY31" fmla="*/ 26009 h 26009"/>
                      <a:gd name="connsiteX32" fmla="*/ 2969294 w 11577523"/>
                      <a:gd name="connsiteY32" fmla="*/ 26009 h 26009"/>
                      <a:gd name="connsiteX33" fmla="*/ 2056713 w 11577523"/>
                      <a:gd name="connsiteY33" fmla="*/ 26009 h 26009"/>
                      <a:gd name="connsiteX34" fmla="*/ 1375682 w 11577523"/>
                      <a:gd name="connsiteY34" fmla="*/ 26009 h 26009"/>
                      <a:gd name="connsiteX35" fmla="*/ 0 w 11577523"/>
                      <a:gd name="connsiteY35" fmla="*/ 26009 h 26009"/>
                      <a:gd name="connsiteX36" fmla="*/ 0 w 11577523"/>
                      <a:gd name="connsiteY36" fmla="*/ 0 h 2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77523" h="26009" fill="none" extrusionOk="0">
                        <a:moveTo>
                          <a:pt x="0" y="0"/>
                        </a:moveTo>
                        <a:cubicBezTo>
                          <a:pt x="117045" y="13900"/>
                          <a:pt x="227601" y="5827"/>
                          <a:pt x="333705" y="0"/>
                        </a:cubicBezTo>
                        <a:cubicBezTo>
                          <a:pt x="439810" y="-5827"/>
                          <a:pt x="759341" y="37854"/>
                          <a:pt x="1130511" y="0"/>
                        </a:cubicBezTo>
                        <a:cubicBezTo>
                          <a:pt x="1501681" y="-37854"/>
                          <a:pt x="1306825" y="9077"/>
                          <a:pt x="1464216" y="0"/>
                        </a:cubicBezTo>
                        <a:cubicBezTo>
                          <a:pt x="1621608" y="-9077"/>
                          <a:pt x="1705762" y="2643"/>
                          <a:pt x="1797921" y="0"/>
                        </a:cubicBezTo>
                        <a:cubicBezTo>
                          <a:pt x="1890081" y="-2643"/>
                          <a:pt x="2363138" y="42038"/>
                          <a:pt x="2710502" y="0"/>
                        </a:cubicBezTo>
                        <a:cubicBezTo>
                          <a:pt x="3057866" y="-42038"/>
                          <a:pt x="3061197" y="-17842"/>
                          <a:pt x="3391533" y="0"/>
                        </a:cubicBezTo>
                        <a:cubicBezTo>
                          <a:pt x="3721869" y="17842"/>
                          <a:pt x="3648611" y="-3727"/>
                          <a:pt x="3725238" y="0"/>
                        </a:cubicBezTo>
                        <a:cubicBezTo>
                          <a:pt x="3801865" y="3727"/>
                          <a:pt x="4191790" y="-1405"/>
                          <a:pt x="4406269" y="0"/>
                        </a:cubicBezTo>
                        <a:cubicBezTo>
                          <a:pt x="4620748" y="1405"/>
                          <a:pt x="5076379" y="37870"/>
                          <a:pt x="5318850" y="0"/>
                        </a:cubicBezTo>
                        <a:cubicBezTo>
                          <a:pt x="5561321" y="-37870"/>
                          <a:pt x="5733710" y="27272"/>
                          <a:pt x="5884106" y="0"/>
                        </a:cubicBezTo>
                        <a:cubicBezTo>
                          <a:pt x="6034502" y="-27272"/>
                          <a:pt x="6298088" y="-22813"/>
                          <a:pt x="6449361" y="0"/>
                        </a:cubicBezTo>
                        <a:cubicBezTo>
                          <a:pt x="6600634" y="22813"/>
                          <a:pt x="6966869" y="-4785"/>
                          <a:pt x="7130392" y="0"/>
                        </a:cubicBezTo>
                        <a:cubicBezTo>
                          <a:pt x="7293915" y="4785"/>
                          <a:pt x="7660968" y="5831"/>
                          <a:pt x="7927198" y="0"/>
                        </a:cubicBezTo>
                        <a:cubicBezTo>
                          <a:pt x="8193428" y="-5831"/>
                          <a:pt x="8485021" y="-20132"/>
                          <a:pt x="8724004" y="0"/>
                        </a:cubicBezTo>
                        <a:cubicBezTo>
                          <a:pt x="8962987" y="20132"/>
                          <a:pt x="9303587" y="-19578"/>
                          <a:pt x="9520810" y="0"/>
                        </a:cubicBezTo>
                        <a:cubicBezTo>
                          <a:pt x="9738033" y="19578"/>
                          <a:pt x="9984240" y="34820"/>
                          <a:pt x="10433391" y="0"/>
                        </a:cubicBezTo>
                        <a:cubicBezTo>
                          <a:pt x="10882542" y="-34820"/>
                          <a:pt x="11047910" y="32214"/>
                          <a:pt x="11577523" y="0"/>
                        </a:cubicBezTo>
                        <a:cubicBezTo>
                          <a:pt x="11576836" y="7694"/>
                          <a:pt x="11577896" y="14512"/>
                          <a:pt x="11577523" y="26009"/>
                        </a:cubicBezTo>
                        <a:cubicBezTo>
                          <a:pt x="11388971" y="58936"/>
                          <a:pt x="11149584" y="-7156"/>
                          <a:pt x="10780717" y="26009"/>
                        </a:cubicBezTo>
                        <a:cubicBezTo>
                          <a:pt x="10411850" y="59174"/>
                          <a:pt x="10593245" y="41940"/>
                          <a:pt x="10447012" y="26009"/>
                        </a:cubicBezTo>
                        <a:cubicBezTo>
                          <a:pt x="10300779" y="10078"/>
                          <a:pt x="9919390" y="21465"/>
                          <a:pt x="9765981" y="26009"/>
                        </a:cubicBezTo>
                        <a:cubicBezTo>
                          <a:pt x="9612572" y="30553"/>
                          <a:pt x="9451112" y="52791"/>
                          <a:pt x="9200726" y="26009"/>
                        </a:cubicBezTo>
                        <a:cubicBezTo>
                          <a:pt x="8950340" y="-773"/>
                          <a:pt x="8761293" y="52964"/>
                          <a:pt x="8635470" y="26009"/>
                        </a:cubicBezTo>
                        <a:cubicBezTo>
                          <a:pt x="8509647" y="-946"/>
                          <a:pt x="8233316" y="43170"/>
                          <a:pt x="8070215" y="26009"/>
                        </a:cubicBezTo>
                        <a:cubicBezTo>
                          <a:pt x="7907115" y="8848"/>
                          <a:pt x="7632989" y="44685"/>
                          <a:pt x="7504959" y="26009"/>
                        </a:cubicBezTo>
                        <a:cubicBezTo>
                          <a:pt x="7376929" y="7333"/>
                          <a:pt x="6956951" y="-1614"/>
                          <a:pt x="6708153" y="26009"/>
                        </a:cubicBezTo>
                        <a:cubicBezTo>
                          <a:pt x="6459355" y="53632"/>
                          <a:pt x="6226104" y="50780"/>
                          <a:pt x="6027122" y="26009"/>
                        </a:cubicBezTo>
                        <a:cubicBezTo>
                          <a:pt x="5828140" y="1238"/>
                          <a:pt x="5815880" y="13267"/>
                          <a:pt x="5693417" y="26009"/>
                        </a:cubicBezTo>
                        <a:cubicBezTo>
                          <a:pt x="5570955" y="38751"/>
                          <a:pt x="5391636" y="35133"/>
                          <a:pt x="5128162" y="26009"/>
                        </a:cubicBezTo>
                        <a:cubicBezTo>
                          <a:pt x="4864689" y="16885"/>
                          <a:pt x="4596693" y="7027"/>
                          <a:pt x="4331356" y="26009"/>
                        </a:cubicBezTo>
                        <a:cubicBezTo>
                          <a:pt x="4066019" y="44991"/>
                          <a:pt x="4029455" y="40920"/>
                          <a:pt x="3881875" y="26009"/>
                        </a:cubicBezTo>
                        <a:cubicBezTo>
                          <a:pt x="3734295" y="11098"/>
                          <a:pt x="3400222" y="46204"/>
                          <a:pt x="2969294" y="26009"/>
                        </a:cubicBezTo>
                        <a:cubicBezTo>
                          <a:pt x="2538366" y="5814"/>
                          <a:pt x="2294681" y="71298"/>
                          <a:pt x="2056713" y="26009"/>
                        </a:cubicBezTo>
                        <a:cubicBezTo>
                          <a:pt x="1818745" y="-19280"/>
                          <a:pt x="1587318" y="55711"/>
                          <a:pt x="1375682" y="26009"/>
                        </a:cubicBezTo>
                        <a:cubicBezTo>
                          <a:pt x="1164046" y="-3693"/>
                          <a:pt x="512413" y="-4759"/>
                          <a:pt x="0" y="26009"/>
                        </a:cubicBezTo>
                        <a:cubicBezTo>
                          <a:pt x="879" y="19220"/>
                          <a:pt x="843" y="8873"/>
                          <a:pt x="0" y="0"/>
                        </a:cubicBezTo>
                        <a:close/>
                      </a:path>
                      <a:path w="11577523" h="26009" stroke="0" extrusionOk="0">
                        <a:moveTo>
                          <a:pt x="0" y="0"/>
                        </a:moveTo>
                        <a:cubicBezTo>
                          <a:pt x="277822" y="18177"/>
                          <a:pt x="347695" y="23962"/>
                          <a:pt x="565256" y="0"/>
                        </a:cubicBezTo>
                        <a:cubicBezTo>
                          <a:pt x="782817" y="-23962"/>
                          <a:pt x="798802" y="11742"/>
                          <a:pt x="898961" y="0"/>
                        </a:cubicBezTo>
                        <a:cubicBezTo>
                          <a:pt x="999121" y="-11742"/>
                          <a:pt x="1392949" y="22214"/>
                          <a:pt x="1811542" y="0"/>
                        </a:cubicBezTo>
                        <a:cubicBezTo>
                          <a:pt x="2230135" y="-22214"/>
                          <a:pt x="2134056" y="-21769"/>
                          <a:pt x="2376797" y="0"/>
                        </a:cubicBezTo>
                        <a:cubicBezTo>
                          <a:pt x="2619539" y="21769"/>
                          <a:pt x="2669856" y="-14026"/>
                          <a:pt x="2942053" y="0"/>
                        </a:cubicBezTo>
                        <a:cubicBezTo>
                          <a:pt x="3214250" y="14026"/>
                          <a:pt x="3473729" y="40972"/>
                          <a:pt x="3854634" y="0"/>
                        </a:cubicBezTo>
                        <a:cubicBezTo>
                          <a:pt x="4235539" y="-40972"/>
                          <a:pt x="4173410" y="-3519"/>
                          <a:pt x="4304114" y="0"/>
                        </a:cubicBezTo>
                        <a:cubicBezTo>
                          <a:pt x="4434818" y="3519"/>
                          <a:pt x="5010963" y="-744"/>
                          <a:pt x="5216696" y="0"/>
                        </a:cubicBezTo>
                        <a:cubicBezTo>
                          <a:pt x="5422429" y="744"/>
                          <a:pt x="5728215" y="33264"/>
                          <a:pt x="6129277" y="0"/>
                        </a:cubicBezTo>
                        <a:cubicBezTo>
                          <a:pt x="6530339" y="-33264"/>
                          <a:pt x="6659332" y="22517"/>
                          <a:pt x="6810308" y="0"/>
                        </a:cubicBezTo>
                        <a:cubicBezTo>
                          <a:pt x="6961284" y="-22517"/>
                          <a:pt x="7348312" y="-4563"/>
                          <a:pt x="7722889" y="0"/>
                        </a:cubicBezTo>
                        <a:cubicBezTo>
                          <a:pt x="8097466" y="4563"/>
                          <a:pt x="8081735" y="-19595"/>
                          <a:pt x="8288144" y="0"/>
                        </a:cubicBezTo>
                        <a:cubicBezTo>
                          <a:pt x="8494553" y="19595"/>
                          <a:pt x="8627569" y="-13730"/>
                          <a:pt x="8853400" y="0"/>
                        </a:cubicBezTo>
                        <a:cubicBezTo>
                          <a:pt x="9079231" y="13730"/>
                          <a:pt x="9351037" y="-39253"/>
                          <a:pt x="9650206" y="0"/>
                        </a:cubicBezTo>
                        <a:cubicBezTo>
                          <a:pt x="9949375" y="39253"/>
                          <a:pt x="9978673" y="-21361"/>
                          <a:pt x="10215461" y="0"/>
                        </a:cubicBezTo>
                        <a:cubicBezTo>
                          <a:pt x="10452250" y="21361"/>
                          <a:pt x="11184086" y="-67383"/>
                          <a:pt x="11577523" y="0"/>
                        </a:cubicBezTo>
                        <a:cubicBezTo>
                          <a:pt x="11576319" y="7126"/>
                          <a:pt x="11577166" y="14830"/>
                          <a:pt x="11577523" y="26009"/>
                        </a:cubicBezTo>
                        <a:cubicBezTo>
                          <a:pt x="11269416" y="10670"/>
                          <a:pt x="10940202" y="54180"/>
                          <a:pt x="10780717" y="26009"/>
                        </a:cubicBezTo>
                        <a:cubicBezTo>
                          <a:pt x="10621232" y="-2162"/>
                          <a:pt x="10523509" y="13178"/>
                          <a:pt x="10447012" y="26009"/>
                        </a:cubicBezTo>
                        <a:cubicBezTo>
                          <a:pt x="10370516" y="38840"/>
                          <a:pt x="10127363" y="16772"/>
                          <a:pt x="9997532" y="26009"/>
                        </a:cubicBezTo>
                        <a:cubicBezTo>
                          <a:pt x="9867701" y="35246"/>
                          <a:pt x="9488635" y="-16578"/>
                          <a:pt x="9084950" y="26009"/>
                        </a:cubicBezTo>
                        <a:cubicBezTo>
                          <a:pt x="8681265" y="68596"/>
                          <a:pt x="8734993" y="24755"/>
                          <a:pt x="8403920" y="26009"/>
                        </a:cubicBezTo>
                        <a:cubicBezTo>
                          <a:pt x="8072847" y="27264"/>
                          <a:pt x="8151436" y="17108"/>
                          <a:pt x="7954439" y="26009"/>
                        </a:cubicBezTo>
                        <a:cubicBezTo>
                          <a:pt x="7757442" y="34910"/>
                          <a:pt x="7417720" y="53012"/>
                          <a:pt x="7273409" y="26009"/>
                        </a:cubicBezTo>
                        <a:cubicBezTo>
                          <a:pt x="7129098" y="-994"/>
                          <a:pt x="7065563" y="15488"/>
                          <a:pt x="6939703" y="26009"/>
                        </a:cubicBezTo>
                        <a:cubicBezTo>
                          <a:pt x="6813843" y="36530"/>
                          <a:pt x="6746587" y="38620"/>
                          <a:pt x="6605998" y="26009"/>
                        </a:cubicBezTo>
                        <a:cubicBezTo>
                          <a:pt x="6465410" y="13398"/>
                          <a:pt x="6072896" y="55941"/>
                          <a:pt x="5924968" y="26009"/>
                        </a:cubicBezTo>
                        <a:cubicBezTo>
                          <a:pt x="5777040" y="-3923"/>
                          <a:pt x="5578817" y="10369"/>
                          <a:pt x="5475487" y="26009"/>
                        </a:cubicBezTo>
                        <a:cubicBezTo>
                          <a:pt x="5372157" y="41649"/>
                          <a:pt x="5067768" y="13946"/>
                          <a:pt x="4678681" y="26009"/>
                        </a:cubicBezTo>
                        <a:cubicBezTo>
                          <a:pt x="4289594" y="38072"/>
                          <a:pt x="4375575" y="9451"/>
                          <a:pt x="4229201" y="26009"/>
                        </a:cubicBezTo>
                        <a:cubicBezTo>
                          <a:pt x="4082827" y="42567"/>
                          <a:pt x="3663564" y="62050"/>
                          <a:pt x="3432395" y="26009"/>
                        </a:cubicBezTo>
                        <a:cubicBezTo>
                          <a:pt x="3201226" y="-10032"/>
                          <a:pt x="3244034" y="21047"/>
                          <a:pt x="3098690" y="26009"/>
                        </a:cubicBezTo>
                        <a:cubicBezTo>
                          <a:pt x="2953346" y="30971"/>
                          <a:pt x="2599979" y="-11819"/>
                          <a:pt x="2301884" y="26009"/>
                        </a:cubicBezTo>
                        <a:cubicBezTo>
                          <a:pt x="2003789" y="63837"/>
                          <a:pt x="2046425" y="9517"/>
                          <a:pt x="1852404" y="26009"/>
                        </a:cubicBezTo>
                        <a:cubicBezTo>
                          <a:pt x="1658383" y="42501"/>
                          <a:pt x="1669653" y="33829"/>
                          <a:pt x="1518699" y="26009"/>
                        </a:cubicBezTo>
                        <a:cubicBezTo>
                          <a:pt x="1367746" y="18189"/>
                          <a:pt x="1252075" y="36252"/>
                          <a:pt x="1069218" y="26009"/>
                        </a:cubicBezTo>
                        <a:cubicBezTo>
                          <a:pt x="886361" y="15766"/>
                          <a:pt x="511616" y="-13980"/>
                          <a:pt x="0" y="26009"/>
                        </a:cubicBezTo>
                        <a:cubicBezTo>
                          <a:pt x="37" y="15460"/>
                          <a:pt x="630" y="669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Google Shape;107;p7"/>
          <p:cNvSpPr txBox="1">
            <a:spLocks noGrp="1"/>
          </p:cNvSpPr>
          <p:nvPr>
            <p:ph type="body" idx="1"/>
          </p:nvPr>
        </p:nvSpPr>
        <p:spPr>
          <a:xfrm>
            <a:off x="894080" y="2744012"/>
            <a:ext cx="11216640" cy="6047232"/>
          </a:xfrm>
          <a:prstGeom prst="rect">
            <a:avLst/>
          </a:prstGeom>
        </p:spPr>
        <p:txBody>
          <a:bodyPr spcFirstLastPara="1" vert="horz" lIns="91440" tIns="45720" rIns="91440" bIns="45720" rtlCol="0" anchorCtr="0">
            <a:normAutofit/>
          </a:bodyPr>
          <a:lstStyle/>
          <a:p>
            <a:pPr marL="311150" lvl="0" indent="-228600">
              <a:lnSpc>
                <a:spcPct val="90000"/>
              </a:lnSpc>
              <a:spcBef>
                <a:spcPts val="0"/>
              </a:spcBef>
              <a:spcAft>
                <a:spcPts val="0"/>
              </a:spcAft>
              <a:buClr>
                <a:srgbClr val="000000"/>
              </a:buClr>
              <a:buSzPts val="3248"/>
              <a:buFont typeface="Arial" panose="020B0604020202020204" pitchFamily="34" charset="0"/>
              <a:buChar char="•"/>
            </a:pPr>
            <a:r>
              <a:rPr lang="en-US" sz="2100" kern="1200" dirty="0" err="1">
                <a:solidFill>
                  <a:schemeClr val="tx1"/>
                </a:solidFill>
                <a:latin typeface="+mn-lt"/>
                <a:ea typeface="+mn-ea"/>
                <a:cs typeface="+mn-cs"/>
              </a:rPr>
              <a:t>Marduk</a:t>
            </a:r>
            <a:r>
              <a:rPr lang="en-US" sz="2100" kern="1200" dirty="0">
                <a:solidFill>
                  <a:schemeClr val="tx1"/>
                </a:solidFill>
                <a:latin typeface="+mn-lt"/>
                <a:ea typeface="+mn-ea"/>
                <a:cs typeface="+mn-cs"/>
              </a:rPr>
              <a:t> chooses and gives Cyrus the right to rule, and Cyrus asks for his blessings.</a:t>
            </a:r>
          </a:p>
          <a:p>
            <a:pPr marL="311150" lvl="0" indent="-228600">
              <a:lnSpc>
                <a:spcPct val="90000"/>
              </a:lnSpc>
              <a:spcBef>
                <a:spcPts val="2900"/>
              </a:spcBef>
              <a:spcAft>
                <a:spcPts val="0"/>
              </a:spcAft>
              <a:buClr>
                <a:srgbClr val="000000"/>
              </a:buClr>
              <a:buSzPts val="3248"/>
              <a:buFont typeface="Arial" panose="020B0604020202020204" pitchFamily="34" charset="0"/>
              <a:buChar char="•"/>
            </a:pPr>
            <a:r>
              <a:rPr lang="en-US" sz="2100" kern="1200" dirty="0">
                <a:solidFill>
                  <a:schemeClr val="tx1"/>
                </a:solidFill>
                <a:latin typeface="+mn-lt"/>
                <a:ea typeface="+mn-ea"/>
                <a:cs typeface="+mn-cs"/>
              </a:rPr>
              <a:t>Enters the city without bloodshed</a:t>
            </a:r>
          </a:p>
          <a:p>
            <a:pPr marL="311150" lvl="0" indent="-228600">
              <a:lnSpc>
                <a:spcPct val="90000"/>
              </a:lnSpc>
              <a:spcBef>
                <a:spcPts val="2900"/>
              </a:spcBef>
              <a:spcAft>
                <a:spcPts val="0"/>
              </a:spcAft>
              <a:buClr>
                <a:srgbClr val="000000"/>
              </a:buClr>
              <a:buSzPts val="3248"/>
              <a:buFont typeface="Arial" panose="020B0604020202020204" pitchFamily="34" charset="0"/>
              <a:buChar char="•"/>
            </a:pPr>
            <a:r>
              <a:rPr lang="en-US" sz="2100" kern="1200" dirty="0">
                <a:solidFill>
                  <a:schemeClr val="tx1"/>
                </a:solidFill>
                <a:latin typeface="+mn-lt"/>
                <a:ea typeface="+mn-ea"/>
                <a:cs typeface="+mn-cs"/>
              </a:rPr>
              <a:t>Cyrus names his </a:t>
            </a:r>
            <a:r>
              <a:rPr lang="en-US" sz="2100" kern="1200" dirty="0">
                <a:solidFill>
                  <a:schemeClr val="tx1"/>
                </a:solidFill>
                <a:latin typeface="+mn-lt"/>
                <a:ea typeface="+mn-ea"/>
                <a:cs typeface="+mn-c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lineage</a:t>
            </a:r>
            <a:endParaRPr lang="en-US" sz="2100" kern="1200" dirty="0">
              <a:solidFill>
                <a:schemeClr val="tx1"/>
              </a:solidFill>
              <a:latin typeface="+mn-lt"/>
              <a:ea typeface="+mn-ea"/>
              <a:cs typeface="+mn-cs"/>
            </a:endParaRPr>
          </a:p>
          <a:p>
            <a:pPr marL="311150" lvl="0" indent="-228600">
              <a:lnSpc>
                <a:spcPct val="90000"/>
              </a:lnSpc>
              <a:spcBef>
                <a:spcPts val="2900"/>
              </a:spcBef>
              <a:spcAft>
                <a:spcPts val="0"/>
              </a:spcAft>
              <a:buClr>
                <a:srgbClr val="000000"/>
              </a:buClr>
              <a:buSzPts val="3248"/>
              <a:buFont typeface="Arial" panose="020B0604020202020204" pitchFamily="34" charset="0"/>
              <a:buChar char="•"/>
            </a:pPr>
            <a:r>
              <a:rPr lang="en-US" sz="2100" kern="1200" dirty="0">
                <a:solidFill>
                  <a:schemeClr val="tx1"/>
                </a:solidFill>
                <a:latin typeface="+mn-lt"/>
                <a:ea typeface="+mn-ea"/>
                <a:cs typeface="+mn-cs"/>
              </a:rPr>
              <a:t>He frees the slaves</a:t>
            </a:r>
          </a:p>
          <a:p>
            <a:pPr marL="311150" lvl="0" indent="-228600">
              <a:lnSpc>
                <a:spcPct val="90000"/>
              </a:lnSpc>
              <a:spcBef>
                <a:spcPts val="2900"/>
              </a:spcBef>
              <a:spcAft>
                <a:spcPts val="0"/>
              </a:spcAft>
              <a:buClr>
                <a:srgbClr val="000000"/>
              </a:buClr>
              <a:buSzPts val="3248"/>
              <a:buFont typeface="Arial" panose="020B0604020202020204" pitchFamily="34" charset="0"/>
              <a:buChar char="•"/>
            </a:pPr>
            <a:r>
              <a:rPr lang="en-US" sz="2100" kern="1200">
                <a:solidFill>
                  <a:schemeClr val="tx1"/>
                </a:solidFill>
                <a:latin typeface="+mn-lt"/>
                <a:ea typeface="+mn-ea"/>
                <a:cs typeface="+mn-cs"/>
              </a:rPr>
              <a:t>Rebuilds and returns the gods to their appropriate temples</a:t>
            </a:r>
          </a:p>
          <a:p>
            <a:pPr marL="311150" lvl="0" indent="-228600">
              <a:lnSpc>
                <a:spcPct val="90000"/>
              </a:lnSpc>
              <a:spcBef>
                <a:spcPts val="2900"/>
              </a:spcBef>
              <a:spcAft>
                <a:spcPts val="0"/>
              </a:spcAft>
              <a:buClr>
                <a:srgbClr val="000000"/>
              </a:buClr>
              <a:buSzPts val="3248"/>
              <a:buFont typeface="Arial" panose="020B0604020202020204" pitchFamily="34" charset="0"/>
              <a:buChar char="•"/>
            </a:pPr>
            <a:r>
              <a:rPr lang="en-US" sz="2100" kern="1200" dirty="0">
                <a:solidFill>
                  <a:schemeClr val="tx1"/>
                </a:solidFill>
                <a:latin typeface="+mn-lt"/>
                <a:ea typeface="+mn-ea"/>
                <a:cs typeface="+mn-cs"/>
              </a:rPr>
              <a:t>People are free to return to their original land</a:t>
            </a:r>
          </a:p>
          <a:p>
            <a:pPr marL="311150" lvl="0" indent="-228600">
              <a:lnSpc>
                <a:spcPct val="90000"/>
              </a:lnSpc>
              <a:spcBef>
                <a:spcPts val="2900"/>
              </a:spcBef>
              <a:spcAft>
                <a:spcPts val="0"/>
              </a:spcAft>
              <a:buClr>
                <a:srgbClr val="000000"/>
              </a:buClr>
              <a:buSzPts val="3248"/>
              <a:buFont typeface="Arial" panose="020B0604020202020204" pitchFamily="34" charset="0"/>
              <a:buChar char="•"/>
            </a:pPr>
            <a:r>
              <a:rPr lang="en-US" sz="2100" kern="1200" dirty="0">
                <a:solidFill>
                  <a:schemeClr val="tx1"/>
                </a:solidFill>
                <a:latin typeface="+mn-lt"/>
                <a:ea typeface="+mn-ea"/>
                <a:cs typeface="+mn-cs"/>
              </a:rPr>
              <a:t>Brings peace</a:t>
            </a:r>
          </a:p>
          <a:p>
            <a:pPr marL="311150" lvl="0" indent="-228600">
              <a:lnSpc>
                <a:spcPct val="90000"/>
              </a:lnSpc>
              <a:spcBef>
                <a:spcPts val="2900"/>
              </a:spcBef>
              <a:spcAft>
                <a:spcPts val="0"/>
              </a:spcAft>
              <a:buClr>
                <a:srgbClr val="000000"/>
              </a:buClr>
              <a:buSzPts val="3248"/>
              <a:buFont typeface="Arial" panose="020B0604020202020204" pitchFamily="34" charset="0"/>
              <a:buChar char="•"/>
            </a:pPr>
            <a:r>
              <a:rPr lang="en-US" sz="2100" kern="1200" dirty="0">
                <a:solidFill>
                  <a:schemeClr val="tx1"/>
                </a:solidFill>
                <a:latin typeface="+mn-lt"/>
                <a:ea typeface="+mn-ea"/>
                <a:cs typeface="+mn-cs"/>
              </a:rPr>
              <a:t>Restores the great wall of Babylon  </a:t>
            </a:r>
          </a:p>
          <a:p>
            <a:pPr marL="311150" lvl="0" indent="-228600">
              <a:lnSpc>
                <a:spcPct val="90000"/>
              </a:lnSpc>
              <a:spcBef>
                <a:spcPts val="2900"/>
              </a:spcBef>
              <a:spcAft>
                <a:spcPts val="0"/>
              </a:spcAft>
              <a:buClr>
                <a:srgbClr val="000000"/>
              </a:buClr>
              <a:buSzPts val="3248"/>
              <a:buFont typeface="Arial" panose="020B0604020202020204" pitchFamily="34" charset="0"/>
              <a:buChar char="•"/>
            </a:pPr>
            <a:r>
              <a:rPr lang="en-US" sz="2100" kern="1200" dirty="0">
                <a:solidFill>
                  <a:schemeClr val="tx1"/>
                </a:solidFill>
                <a:latin typeface="+mn-lt"/>
                <a:ea typeface="+mn-ea"/>
                <a:cs typeface="+mn-cs"/>
              </a:rPr>
              <a:t>Improves the buildings and the city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1"/>
        <p:cNvGrpSpPr/>
        <p:nvPr/>
      </p:nvGrpSpPr>
      <p:grpSpPr>
        <a:xfrm>
          <a:off x="0" y="0"/>
          <a:ext cx="0" cy="0"/>
          <a:chOff x="0" y="0"/>
          <a:chExt cx="0" cy="0"/>
        </a:xfrm>
      </p:grpSpPr>
      <p:sp>
        <p:nvSpPr>
          <p:cNvPr id="112" name="Google Shape;112;p8"/>
          <p:cNvSpPr txBox="1">
            <a:spLocks noGrp="1"/>
          </p:cNvSpPr>
          <p:nvPr>
            <p:ph type="title"/>
          </p:nvPr>
        </p:nvSpPr>
        <p:spPr>
          <a:xfrm>
            <a:off x="1763587" y="520192"/>
            <a:ext cx="9991683" cy="1690624"/>
          </a:xfrm>
          <a:prstGeom prst="rect">
            <a:avLst/>
          </a:prstGeom>
        </p:spPr>
        <p:txBody>
          <a:bodyPr spcFirstLastPara="1" vert="horz" lIns="91440" tIns="45720" rIns="91440" bIns="45720" rtlCol="0" anchor="ctr" anchorCtr="0">
            <a:normAutofit/>
          </a:bodyPr>
          <a:lstStyle/>
          <a:p>
            <a:pPr marL="0" lvl="0" indent="0" algn="l">
              <a:lnSpc>
                <a:spcPct val="90000"/>
              </a:lnSpc>
              <a:spcBef>
                <a:spcPct val="0"/>
              </a:spcBef>
              <a:spcAft>
                <a:spcPts val="0"/>
              </a:spcAft>
              <a:buClr>
                <a:srgbClr val="000000"/>
              </a:buClr>
              <a:buSzPts val="3200"/>
            </a:pPr>
            <a:r>
              <a:rPr lang="en-US" sz="3100" kern="1200" dirty="0">
                <a:solidFill>
                  <a:schemeClr val="tx1"/>
                </a:solidFill>
                <a:latin typeface="+mj-lt"/>
                <a:ea typeface="+mj-ea"/>
                <a:cs typeface="+mj-cs"/>
              </a:rPr>
              <a:t>October 29, 539 BCE</a:t>
            </a:r>
          </a:p>
          <a:p>
            <a:pPr marL="0" lvl="0" indent="0" algn="l">
              <a:lnSpc>
                <a:spcPct val="90000"/>
              </a:lnSpc>
              <a:spcBef>
                <a:spcPct val="0"/>
              </a:spcBef>
              <a:spcAft>
                <a:spcPts val="0"/>
              </a:spcAft>
              <a:buClr>
                <a:srgbClr val="000000"/>
              </a:buClr>
              <a:buSzPts val="3200"/>
            </a:pPr>
            <a:r>
              <a:rPr lang="en-US" sz="3100" kern="1200" dirty="0">
                <a:solidFill>
                  <a:schemeClr val="tx1"/>
                </a:solidFill>
                <a:latin typeface="+mj-lt"/>
                <a:ea typeface="+mj-ea"/>
                <a:cs typeface="+mj-cs"/>
              </a:rPr>
              <a:t>Day honoring Cyrus</a:t>
            </a:r>
          </a:p>
          <a:p>
            <a:pPr marL="0" lvl="0" indent="0" algn="l">
              <a:lnSpc>
                <a:spcPct val="90000"/>
              </a:lnSpc>
              <a:spcBef>
                <a:spcPct val="0"/>
              </a:spcBef>
              <a:spcAft>
                <a:spcPts val="0"/>
              </a:spcAft>
              <a:buClr>
                <a:srgbClr val="000000"/>
              </a:buClr>
              <a:buSzPts val="3200"/>
            </a:pPr>
            <a:r>
              <a:rPr lang="en-US" sz="3100" kern="1200" dirty="0">
                <a:solidFill>
                  <a:schemeClr val="tx1"/>
                </a:solidFill>
                <a:latin typeface="+mj-lt"/>
                <a:ea typeface="+mj-ea"/>
                <a:cs typeface="+mj-cs"/>
              </a:rPr>
              <a:t>(How are </a:t>
            </a:r>
            <a:r>
              <a:rPr lang="en-US" sz="3100" kern="1200" dirty="0">
                <a:solidFill>
                  <a:schemeClr val="tx1"/>
                </a:solidFill>
                <a:latin typeface="+mj-lt"/>
                <a:ea typeface="+mj-ea"/>
                <a:cs typeface="+mj-c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his </a:t>
            </a:r>
            <a:r>
              <a:rPr lang="en-US" sz="3100" kern="1200" dirty="0">
                <a:solidFill>
                  <a:schemeClr val="tx1"/>
                </a:solidFill>
                <a:latin typeface="+mj-lt"/>
                <a:ea typeface="+mj-ea"/>
                <a:cs typeface="+mj-cs"/>
              </a:rPr>
              <a:t>actions parallel to Zoroastrian beliefs?)</a:t>
            </a:r>
          </a:p>
        </p:txBody>
      </p:sp>
      <p:sp>
        <p:nvSpPr>
          <p:cNvPr id="123" name="Freeform: Shape 11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81705" cy="2216123"/>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4" name="Freeform: Shape 11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405888"/>
            <a:ext cx="13004799" cy="7347712"/>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Freeform: Shape 12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05889"/>
            <a:ext cx="1036430" cy="2982370"/>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3" name="Google Shape;113;p8"/>
          <p:cNvSpPr txBox="1">
            <a:spLocks noGrp="1"/>
          </p:cNvSpPr>
          <p:nvPr>
            <p:ph type="body" idx="1"/>
          </p:nvPr>
        </p:nvSpPr>
        <p:spPr>
          <a:xfrm>
            <a:off x="1763587" y="3095142"/>
            <a:ext cx="9991684" cy="5748122"/>
          </a:xfrm>
          <a:prstGeom prst="rect">
            <a:avLst/>
          </a:prstGeom>
        </p:spPr>
        <p:txBody>
          <a:bodyPr spcFirstLastPara="1" vert="horz" lIns="91440" tIns="45720" rIns="91440" bIns="45720" rtlCol="0" anchor="t" anchorCtr="0">
            <a:normAutofit/>
          </a:bodyPr>
          <a:lstStyle/>
          <a:p>
            <a:pPr marL="417830" lvl="0" indent="-228600">
              <a:lnSpc>
                <a:spcPct val="90000"/>
              </a:lnSpc>
              <a:spcBef>
                <a:spcPts val="0"/>
              </a:spcBef>
              <a:spcAft>
                <a:spcPts val="0"/>
              </a:spcAft>
              <a:buClr>
                <a:srgbClr val="FF2600"/>
              </a:buClr>
              <a:buSzPts val="4350"/>
              <a:buFont typeface="Arial" panose="020B0604020202020204" pitchFamily="34" charset="0"/>
              <a:buChar char="•"/>
            </a:pPr>
            <a:r>
              <a:rPr lang="en-US" sz="3000" b="1" kern="1200">
                <a:solidFill>
                  <a:schemeClr val="tx1"/>
                </a:solidFill>
                <a:latin typeface="+mn-lt"/>
                <a:ea typeface="+mn-ea"/>
                <a:cs typeface="+mn-cs"/>
              </a:rPr>
              <a:t>Liberator:</a:t>
            </a:r>
            <a:r>
              <a:rPr lang="en-US" sz="3000" kern="1200">
                <a:solidFill>
                  <a:schemeClr val="tx1"/>
                </a:solidFill>
                <a:latin typeface="+mn-lt"/>
                <a:ea typeface="+mn-ea"/>
                <a:cs typeface="+mn-cs"/>
              </a:rPr>
              <a:t> Freed slaves to return to their homeland or anywhere they wished. </a:t>
            </a:r>
            <a:r>
              <a:rPr lang="en-US" sz="3000" b="1" kern="1200">
                <a:solidFill>
                  <a:schemeClr val="tx1"/>
                </a:solidFill>
                <a:latin typeface="+mn-lt"/>
                <a:ea typeface="+mn-ea"/>
                <a:cs typeface="+mn-cs"/>
              </a:rPr>
              <a:t>Freedom to choose </a:t>
            </a:r>
            <a:endParaRPr lang="en-US" sz="3000" kern="1200">
              <a:solidFill>
                <a:schemeClr val="tx1"/>
              </a:solidFill>
              <a:latin typeface="+mn-lt"/>
              <a:ea typeface="+mn-ea"/>
              <a:cs typeface="+mn-cs"/>
            </a:endParaRPr>
          </a:p>
          <a:p>
            <a:pPr marL="417830" lvl="0" indent="-228600">
              <a:lnSpc>
                <a:spcPct val="90000"/>
              </a:lnSpc>
              <a:spcBef>
                <a:spcPts val="3900"/>
              </a:spcBef>
              <a:spcAft>
                <a:spcPts val="0"/>
              </a:spcAft>
              <a:buClr>
                <a:srgbClr val="FF2600"/>
              </a:buClr>
              <a:buSzPts val="4350"/>
              <a:buFont typeface="Arial" panose="020B0604020202020204" pitchFamily="34" charset="0"/>
              <a:buChar char="•"/>
            </a:pPr>
            <a:r>
              <a:rPr lang="en-US" sz="3000" b="1" kern="1200">
                <a:solidFill>
                  <a:schemeClr val="tx1"/>
                </a:solidFill>
                <a:latin typeface="+mn-lt"/>
                <a:ea typeface="+mn-ea"/>
                <a:cs typeface="+mn-cs"/>
              </a:rPr>
              <a:t>Tolerance:</a:t>
            </a:r>
            <a:r>
              <a:rPr lang="en-US" sz="3000" kern="1200">
                <a:solidFill>
                  <a:schemeClr val="tx1"/>
                </a:solidFill>
                <a:latin typeface="+mn-lt"/>
                <a:ea typeface="+mn-ea"/>
                <a:cs typeface="+mn-cs"/>
              </a:rPr>
              <a:t> Showed great respect to Babylonian god, Marduk.  Built temples for different gods important to the people of the areas so everyone could worship as they wished. </a:t>
            </a:r>
            <a:r>
              <a:rPr lang="en-US" sz="3000" b="1" kern="1200">
                <a:solidFill>
                  <a:schemeClr val="tx1"/>
                </a:solidFill>
                <a:latin typeface="+mn-lt"/>
                <a:ea typeface="+mn-ea"/>
                <a:cs typeface="+mn-cs"/>
              </a:rPr>
              <a:t>Freedom of belief and religious practices</a:t>
            </a:r>
          </a:p>
          <a:p>
            <a:pPr marL="417830" lvl="0" indent="-228600">
              <a:lnSpc>
                <a:spcPct val="90000"/>
              </a:lnSpc>
              <a:spcBef>
                <a:spcPts val="3900"/>
              </a:spcBef>
              <a:spcAft>
                <a:spcPts val="0"/>
              </a:spcAft>
              <a:buClr>
                <a:srgbClr val="FF2600"/>
              </a:buClr>
              <a:buSzPts val="4350"/>
              <a:buFont typeface="Arial" panose="020B0604020202020204" pitchFamily="34" charset="0"/>
              <a:buChar char="•"/>
            </a:pPr>
            <a:r>
              <a:rPr lang="en-US" sz="3000" b="1" kern="1200">
                <a:solidFill>
                  <a:schemeClr val="tx1"/>
                </a:solidFill>
                <a:latin typeface="+mn-lt"/>
                <a:ea typeface="+mn-ea"/>
                <a:cs typeface="+mn-cs"/>
              </a:rPr>
              <a:t>Spenta Mainyu:</a:t>
            </a:r>
            <a:r>
              <a:rPr lang="en-US" sz="3000" kern="1200">
                <a:solidFill>
                  <a:schemeClr val="tx1"/>
                </a:solidFill>
                <a:latin typeface="+mn-lt"/>
                <a:ea typeface="+mn-ea"/>
                <a:cs typeface="+mn-cs"/>
              </a:rPr>
              <a:t>  Improved the conquered city instead of destroying. Did not kill noble captives but at times gave them important posts.</a:t>
            </a:r>
            <a:r>
              <a:rPr lang="en-US" sz="3000" b="1" kern="1200">
                <a:solidFill>
                  <a:schemeClr val="tx1"/>
                </a:solidFill>
                <a:latin typeface="+mn-lt"/>
                <a:ea typeface="+mn-ea"/>
                <a:cs typeface="+mn-cs"/>
              </a:rPr>
              <a:t> Improving the living world for all</a:t>
            </a:r>
            <a:endParaRPr lang="en-US" sz="3000" kern="1200">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9"/>
          <p:cNvSpPr txBox="1">
            <a:spLocks noGrp="1"/>
          </p:cNvSpPr>
          <p:nvPr>
            <p:ph type="body" idx="1"/>
          </p:nvPr>
        </p:nvSpPr>
        <p:spPr>
          <a:xfrm>
            <a:off x="952500" y="1270000"/>
            <a:ext cx="11099800" cy="7213600"/>
          </a:xfrm>
          <a:prstGeom prst="rect">
            <a:avLst/>
          </a:prstGeom>
          <a:noFill/>
          <a:ln>
            <a:noFill/>
          </a:ln>
        </p:spPr>
        <p:txBody>
          <a:bodyPr spcFirstLastPara="1" wrap="square" lIns="50800" tIns="50800" rIns="50800" bIns="50800" anchor="ctr" anchorCtr="0">
            <a:normAutofit/>
          </a:bodyPr>
          <a:lstStyle/>
          <a:p>
            <a:pPr marL="444500" lvl="0" indent="-444500" algn="l" rtl="0">
              <a:lnSpc>
                <a:spcPct val="100000"/>
              </a:lnSpc>
              <a:spcBef>
                <a:spcPts val="0"/>
              </a:spcBef>
              <a:spcAft>
                <a:spcPts val="0"/>
              </a:spcAft>
              <a:buClr>
                <a:schemeClr val="dk1"/>
              </a:buClr>
              <a:buSzPts val="4640"/>
              <a:buFont typeface="Helvetica Neue"/>
              <a:buChar char="•"/>
            </a:pPr>
            <a:r>
              <a:rPr lang="en-US" u="sng">
                <a:solidFill>
                  <a:schemeClr val="dk1"/>
                </a:solidFill>
                <a:hlinkClick r:id="rId3">
                  <a:extLst>
                    <a:ext uri="{A12FA001-AC4F-418D-AE19-62706E023703}">
                      <ahyp:hlinkClr xmlns:ahyp="http://schemas.microsoft.com/office/drawing/2018/hyperlinkcolor" val="tx"/>
                    </a:ext>
                  </a:extLst>
                </a:hlinkClick>
              </a:rPr>
              <a:t>Both links show the same video.</a:t>
            </a:r>
            <a:endParaRPr/>
          </a:p>
          <a:p>
            <a:pPr marL="444500" lvl="0" indent="-444500" algn="l" rtl="0">
              <a:lnSpc>
                <a:spcPct val="100000"/>
              </a:lnSpc>
              <a:spcBef>
                <a:spcPts val="4200"/>
              </a:spcBef>
              <a:spcAft>
                <a:spcPts val="0"/>
              </a:spcAft>
              <a:buClr>
                <a:srgbClr val="0000FF"/>
              </a:buClr>
              <a:buSzPts val="4640"/>
              <a:buFont typeface="Helvetica Neue"/>
              <a:buChar char="•"/>
            </a:pPr>
            <a:r>
              <a:rPr lang="en-US" u="sng">
                <a:solidFill>
                  <a:srgbClr val="0000FF"/>
                </a:solidFill>
                <a:hlinkClick r:id="rId3">
                  <a:extLst>
                    <a:ext uri="{A12FA001-AC4F-418D-AE19-62706E023703}">
                      <ahyp:hlinkClr xmlns:ahyp="http://schemas.microsoft.com/office/drawing/2018/hyperlinkcolor" val="tx"/>
                    </a:ext>
                  </a:extLst>
                </a:hlinkClick>
              </a:rPr>
              <a:t>https://www.khanacademy.org/humanities/ancient-art-civilizations/ancient-near-east1/persian/v/cyrus-cylinder</a:t>
            </a:r>
            <a:endParaRPr/>
          </a:p>
          <a:p>
            <a:pPr marL="444500" lvl="0" indent="-444500" algn="l" rtl="0">
              <a:lnSpc>
                <a:spcPct val="100000"/>
              </a:lnSpc>
              <a:spcBef>
                <a:spcPts val="4200"/>
              </a:spcBef>
              <a:spcAft>
                <a:spcPts val="0"/>
              </a:spcAft>
              <a:buClr>
                <a:srgbClr val="000000"/>
              </a:buClr>
              <a:buSzPts val="4640"/>
              <a:buFont typeface="Helvetica Neue"/>
              <a:buChar char="•"/>
            </a:pPr>
            <a:r>
              <a:rPr lang="en-US" u="sng">
                <a:solidFill>
                  <a:schemeClr val="hlink"/>
                </a:solidFill>
                <a:hlinkClick r:id="rId4"/>
              </a:rPr>
              <a:t>https://www.youtube.com/watch?v=iokGgmrOj4Q</a:t>
            </a:r>
            <a:endParaRPr/>
          </a:p>
          <a:p>
            <a:pPr marL="444500" lvl="0" indent="-149859" algn="l" rtl="0">
              <a:lnSpc>
                <a:spcPct val="100000"/>
              </a:lnSpc>
              <a:spcBef>
                <a:spcPts val="4200"/>
              </a:spcBef>
              <a:spcAft>
                <a:spcPts val="0"/>
              </a:spcAft>
              <a:buClr>
                <a:srgbClr val="000000"/>
              </a:buClr>
              <a:buSzPts val="4640"/>
              <a:buFont typeface="Helvetica Neue"/>
              <a:buNone/>
            </a:pPr>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670</Words>
  <Application>Microsoft Office PowerPoint</Application>
  <PresentationFormat>Custom</PresentationFormat>
  <Paragraphs>77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Helvetica Neue Light</vt:lpstr>
      <vt:lpstr>Helvetica Neue</vt:lpstr>
      <vt:lpstr>White</vt:lpstr>
      <vt:lpstr>Cyrus Cylinder</vt:lpstr>
      <vt:lpstr>What do I know about this?</vt:lpstr>
      <vt:lpstr>My Learning Guide</vt:lpstr>
      <vt:lpstr>What are Human Rights?</vt:lpstr>
      <vt:lpstr>What is the Cyrus Cylinder</vt:lpstr>
      <vt:lpstr>PowerPoint Presentation</vt:lpstr>
      <vt:lpstr>Key Components</vt:lpstr>
      <vt:lpstr>October 29, 539 BCE Day honoring Cyrus (How are his actions parallel to Zoroastrian beliefs?)</vt:lpstr>
      <vt:lpstr>PowerPoint Presentation</vt:lpstr>
      <vt:lpstr>Cyrus the Great gets A+ in Everything</vt:lpstr>
      <vt:lpstr>Complete the third column </vt:lpstr>
      <vt:lpstr>Pick a partner and write down three important things you learned from the Cyrus Cylinder.</vt:lpstr>
      <vt:lpstr>Cyrus and Zarathushtra</vt:lpstr>
      <vt:lpstr>In your opinion what are the qualities of a good leader?  If we had a class leader, what qualities would he/she have?  Do we have benevolent leaders today?  What can our leaders learn from Cyrus?</vt:lpstr>
      <vt:lpstr>Song 16-16  (Yasna 44-16)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Cyrus Cylinder</dc:title>
  <dc:creator>Artemis Javanshir</dc:creator>
  <cp:lastModifiedBy>Artemis Javanshir</cp:lastModifiedBy>
  <cp:revision>1</cp:revision>
  <dcterms:created xsi:type="dcterms:W3CDTF">2021-01-31T04:55:48Z</dcterms:created>
  <dcterms:modified xsi:type="dcterms:W3CDTF">2023-12-15T00:46:06Z</dcterms:modified>
</cp:coreProperties>
</file>