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321" r:id="rId3"/>
    <p:sldId id="322" r:id="rId4"/>
    <p:sldId id="323" r:id="rId5"/>
    <p:sldId id="324" r:id="rId6"/>
    <p:sldId id="326" r:id="rId7"/>
    <p:sldId id="325" r:id="rId8"/>
    <p:sldId id="327" r:id="rId9"/>
    <p:sldId id="328" r:id="rId10"/>
    <p:sldId id="329" r:id="rId11"/>
    <p:sldId id="330" r:id="rId12"/>
    <p:sldId id="331" r:id="rId13"/>
    <p:sldId id="33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temis Javanshir" userId="59835868965f2672" providerId="LiveId" clId="{ED34313B-430C-42F1-8422-1B3476C60DD8}"/>
    <pc:docChg chg="undo custSel addSld modSld">
      <pc:chgData name="Artemis Javanshir" userId="59835868965f2672" providerId="LiveId" clId="{ED34313B-430C-42F1-8422-1B3476C60DD8}" dt="2023-02-21T00:32:18.609" v="4072" actId="20577"/>
      <pc:docMkLst>
        <pc:docMk/>
      </pc:docMkLst>
      <pc:sldChg chg="modSp mod">
        <pc:chgData name="Artemis Javanshir" userId="59835868965f2672" providerId="LiveId" clId="{ED34313B-430C-42F1-8422-1B3476C60DD8}" dt="2023-02-06T00:32:44.733" v="96" actId="20577"/>
        <pc:sldMkLst>
          <pc:docMk/>
          <pc:sldMk cId="1195540358" sldId="257"/>
        </pc:sldMkLst>
        <pc:spChg chg="mod">
          <ac:chgData name="Artemis Javanshir" userId="59835868965f2672" providerId="LiveId" clId="{ED34313B-430C-42F1-8422-1B3476C60DD8}" dt="2023-02-06T00:32:23.618" v="39" actId="20577"/>
          <ac:spMkLst>
            <pc:docMk/>
            <pc:sldMk cId="1195540358" sldId="257"/>
            <ac:spMk id="2" creationId="{AB3A9121-941C-45B5-A90E-F3208BEB3AE3}"/>
          </ac:spMkLst>
        </pc:spChg>
        <pc:spChg chg="mod">
          <ac:chgData name="Artemis Javanshir" userId="59835868965f2672" providerId="LiveId" clId="{ED34313B-430C-42F1-8422-1B3476C60DD8}" dt="2023-02-06T00:32:44.733" v="96" actId="20577"/>
          <ac:spMkLst>
            <pc:docMk/>
            <pc:sldMk cId="1195540358" sldId="257"/>
            <ac:spMk id="3" creationId="{4D3CE27B-B5CF-4962-9359-4AE7DCBEC100}"/>
          </ac:spMkLst>
        </pc:spChg>
      </pc:sldChg>
      <pc:sldChg chg="modSp mod">
        <pc:chgData name="Artemis Javanshir" userId="59835868965f2672" providerId="LiveId" clId="{ED34313B-430C-42F1-8422-1B3476C60DD8}" dt="2023-02-21T00:10:46.625" v="2956" actId="20577"/>
        <pc:sldMkLst>
          <pc:docMk/>
          <pc:sldMk cId="2301870911" sldId="321"/>
        </pc:sldMkLst>
        <pc:spChg chg="mod">
          <ac:chgData name="Artemis Javanshir" userId="59835868965f2672" providerId="LiveId" clId="{ED34313B-430C-42F1-8422-1B3476C60DD8}" dt="2023-02-06T00:33:08.366" v="99" actId="20577"/>
          <ac:spMkLst>
            <pc:docMk/>
            <pc:sldMk cId="2301870911" sldId="321"/>
            <ac:spMk id="2" creationId="{E69EA220-1087-4F18-B934-260CBFF7681D}"/>
          </ac:spMkLst>
        </pc:spChg>
        <pc:spChg chg="mod">
          <ac:chgData name="Artemis Javanshir" userId="59835868965f2672" providerId="LiveId" clId="{ED34313B-430C-42F1-8422-1B3476C60DD8}" dt="2023-02-21T00:10:46.625" v="2956" actId="20577"/>
          <ac:spMkLst>
            <pc:docMk/>
            <pc:sldMk cId="2301870911" sldId="321"/>
            <ac:spMk id="3" creationId="{0025AFDB-DB0E-4A6A-8630-9C16E3CC6124}"/>
          </ac:spMkLst>
        </pc:spChg>
      </pc:sldChg>
      <pc:sldChg chg="modSp mod">
        <pc:chgData name="Artemis Javanshir" userId="59835868965f2672" providerId="LiveId" clId="{ED34313B-430C-42F1-8422-1B3476C60DD8}" dt="2023-02-21T00:11:49.082" v="2965" actId="20577"/>
        <pc:sldMkLst>
          <pc:docMk/>
          <pc:sldMk cId="1157216027" sldId="322"/>
        </pc:sldMkLst>
        <pc:spChg chg="mod">
          <ac:chgData name="Artemis Javanshir" userId="59835868965f2672" providerId="LiveId" clId="{ED34313B-430C-42F1-8422-1B3476C60DD8}" dt="2023-02-06T00:34:15.941" v="107" actId="20577"/>
          <ac:spMkLst>
            <pc:docMk/>
            <pc:sldMk cId="1157216027" sldId="322"/>
            <ac:spMk id="2" creationId="{1257372D-71AA-4449-9D82-D9C4B2308CEB}"/>
          </ac:spMkLst>
        </pc:spChg>
        <pc:spChg chg="mod">
          <ac:chgData name="Artemis Javanshir" userId="59835868965f2672" providerId="LiveId" clId="{ED34313B-430C-42F1-8422-1B3476C60DD8}" dt="2023-02-21T00:11:49.082" v="2965" actId="20577"/>
          <ac:spMkLst>
            <pc:docMk/>
            <pc:sldMk cId="1157216027" sldId="322"/>
            <ac:spMk id="3" creationId="{CEED7F41-ED20-4AC9-96A4-52ED169E9D44}"/>
          </ac:spMkLst>
        </pc:spChg>
      </pc:sldChg>
      <pc:sldChg chg="modSp mod">
        <pc:chgData name="Artemis Javanshir" userId="59835868965f2672" providerId="LiveId" clId="{ED34313B-430C-42F1-8422-1B3476C60DD8}" dt="2023-02-21T00:13:14.242" v="3069" actId="20577"/>
        <pc:sldMkLst>
          <pc:docMk/>
          <pc:sldMk cId="3182154390" sldId="323"/>
        </pc:sldMkLst>
        <pc:spChg chg="mod">
          <ac:chgData name="Artemis Javanshir" userId="59835868965f2672" providerId="LiveId" clId="{ED34313B-430C-42F1-8422-1B3476C60DD8}" dt="2023-02-21T00:13:14.242" v="3069" actId="20577"/>
          <ac:spMkLst>
            <pc:docMk/>
            <pc:sldMk cId="3182154390" sldId="323"/>
            <ac:spMk id="3" creationId="{811613E0-9C34-43C3-83D2-5E804538CB85}"/>
          </ac:spMkLst>
        </pc:spChg>
      </pc:sldChg>
      <pc:sldChg chg="modSp mod">
        <pc:chgData name="Artemis Javanshir" userId="59835868965f2672" providerId="LiveId" clId="{ED34313B-430C-42F1-8422-1B3476C60DD8}" dt="2023-02-21T00:17:43.704" v="3583" actId="20577"/>
        <pc:sldMkLst>
          <pc:docMk/>
          <pc:sldMk cId="1822663151" sldId="324"/>
        </pc:sldMkLst>
        <pc:spChg chg="mod">
          <ac:chgData name="Artemis Javanshir" userId="59835868965f2672" providerId="LiveId" clId="{ED34313B-430C-42F1-8422-1B3476C60DD8}" dt="2023-02-21T00:14:17.647" v="3078" actId="20577"/>
          <ac:spMkLst>
            <pc:docMk/>
            <pc:sldMk cId="1822663151" sldId="324"/>
            <ac:spMk id="2" creationId="{55AA3754-4CCF-4F66-907A-46F58DC8180D}"/>
          </ac:spMkLst>
        </pc:spChg>
        <pc:spChg chg="mod">
          <ac:chgData name="Artemis Javanshir" userId="59835868965f2672" providerId="LiveId" clId="{ED34313B-430C-42F1-8422-1B3476C60DD8}" dt="2023-02-21T00:17:43.704" v="3583" actId="20577"/>
          <ac:spMkLst>
            <pc:docMk/>
            <pc:sldMk cId="1822663151" sldId="324"/>
            <ac:spMk id="3" creationId="{DA6E7864-FA47-48B6-B369-AAD127EFE57E}"/>
          </ac:spMkLst>
        </pc:spChg>
      </pc:sldChg>
      <pc:sldChg chg="modSp mod">
        <pc:chgData name="Artemis Javanshir" userId="59835868965f2672" providerId="LiveId" clId="{ED34313B-430C-42F1-8422-1B3476C60DD8}" dt="2023-02-21T00:21:21.773" v="3620" actId="20577"/>
        <pc:sldMkLst>
          <pc:docMk/>
          <pc:sldMk cId="1380620886" sldId="325"/>
        </pc:sldMkLst>
        <pc:spChg chg="mod">
          <ac:chgData name="Artemis Javanshir" userId="59835868965f2672" providerId="LiveId" clId="{ED34313B-430C-42F1-8422-1B3476C60DD8}" dt="2023-02-21T00:21:21.773" v="3620" actId="20577"/>
          <ac:spMkLst>
            <pc:docMk/>
            <pc:sldMk cId="1380620886" sldId="325"/>
            <ac:spMk id="2" creationId="{9DCD76B0-5D3A-4FD3-AFD3-DBBD2406F621}"/>
          </ac:spMkLst>
        </pc:spChg>
        <pc:spChg chg="mod">
          <ac:chgData name="Artemis Javanshir" userId="59835868965f2672" providerId="LiveId" clId="{ED34313B-430C-42F1-8422-1B3476C60DD8}" dt="2023-02-21T00:20:55.181" v="3611" actId="20577"/>
          <ac:spMkLst>
            <pc:docMk/>
            <pc:sldMk cId="1380620886" sldId="325"/>
            <ac:spMk id="33" creationId="{384FAD1B-5F27-4B38-B45B-CA32DB794A7B}"/>
          </ac:spMkLst>
        </pc:spChg>
      </pc:sldChg>
      <pc:sldChg chg="addSp delSp modSp new mod setBg">
        <pc:chgData name="Artemis Javanshir" userId="59835868965f2672" providerId="LiveId" clId="{ED34313B-430C-42F1-8422-1B3476C60DD8}" dt="2023-02-06T05:39:30.223" v="2954" actId="255"/>
        <pc:sldMkLst>
          <pc:docMk/>
          <pc:sldMk cId="2160217970" sldId="327"/>
        </pc:sldMkLst>
        <pc:spChg chg="mod">
          <ac:chgData name="Artemis Javanshir" userId="59835868965f2672" providerId="LiveId" clId="{ED34313B-430C-42F1-8422-1B3476C60DD8}" dt="2023-02-06T05:09:35.753" v="2775" actId="26606"/>
          <ac:spMkLst>
            <pc:docMk/>
            <pc:sldMk cId="2160217970" sldId="327"/>
            <ac:spMk id="2" creationId="{322FA4FA-1F63-9054-AAA9-17D0BC6BA808}"/>
          </ac:spMkLst>
        </pc:spChg>
        <pc:spChg chg="mod ord">
          <ac:chgData name="Artemis Javanshir" userId="59835868965f2672" providerId="LiveId" clId="{ED34313B-430C-42F1-8422-1B3476C60DD8}" dt="2023-02-06T05:39:30.223" v="2954" actId="255"/>
          <ac:spMkLst>
            <pc:docMk/>
            <pc:sldMk cId="2160217970" sldId="327"/>
            <ac:spMk id="3" creationId="{E3745752-E42A-5467-C667-523192FA65EB}"/>
          </ac:spMkLst>
        </pc:spChg>
        <pc:spChg chg="add del">
          <ac:chgData name="Artemis Javanshir" userId="59835868965f2672" providerId="LiveId" clId="{ED34313B-430C-42F1-8422-1B3476C60DD8}" dt="2023-02-06T05:09:35.744" v="2774" actId="26606"/>
          <ac:spMkLst>
            <pc:docMk/>
            <pc:sldMk cId="2160217970" sldId="327"/>
            <ac:spMk id="9" creationId="{B6EE7E08-B389-43E5-B019-1B0A8ACBBD93}"/>
          </ac:spMkLst>
        </pc:spChg>
        <pc:spChg chg="add del">
          <ac:chgData name="Artemis Javanshir" userId="59835868965f2672" providerId="LiveId" clId="{ED34313B-430C-42F1-8422-1B3476C60DD8}" dt="2023-02-06T05:09:35.744" v="2774" actId="26606"/>
          <ac:spMkLst>
            <pc:docMk/>
            <pc:sldMk cId="2160217970" sldId="327"/>
            <ac:spMk id="11" creationId="{E60D94A5-8A09-4BAB-8F7C-69BC34C54DDE}"/>
          </ac:spMkLst>
        </pc:spChg>
        <pc:spChg chg="add del">
          <ac:chgData name="Artemis Javanshir" userId="59835868965f2672" providerId="LiveId" clId="{ED34313B-430C-42F1-8422-1B3476C60DD8}" dt="2023-02-06T05:09:35.744" v="2774" actId="26606"/>
          <ac:spMkLst>
            <pc:docMk/>
            <pc:sldMk cId="2160217970" sldId="327"/>
            <ac:spMk id="13" creationId="{7A1AE32B-3A6E-4C5E-8FEB-73861B9A26B5}"/>
          </ac:spMkLst>
        </pc:spChg>
        <pc:spChg chg="add">
          <ac:chgData name="Artemis Javanshir" userId="59835868965f2672" providerId="LiveId" clId="{ED34313B-430C-42F1-8422-1B3476C60DD8}" dt="2023-02-06T05:09:35.753" v="2775" actId="26606"/>
          <ac:spMkLst>
            <pc:docMk/>
            <pc:sldMk cId="2160217970" sldId="327"/>
            <ac:spMk id="15" creationId="{0BBB6B01-5B73-410C-B70E-8CF2FA470D11}"/>
          </ac:spMkLst>
        </pc:spChg>
        <pc:spChg chg="add">
          <ac:chgData name="Artemis Javanshir" userId="59835868965f2672" providerId="LiveId" clId="{ED34313B-430C-42F1-8422-1B3476C60DD8}" dt="2023-02-06T05:09:35.753" v="2775" actId="26606"/>
          <ac:spMkLst>
            <pc:docMk/>
            <pc:sldMk cId="2160217970" sldId="327"/>
            <ac:spMk id="16" creationId="{8712F587-12D0-435C-8E3F-F44C36EE71B8}"/>
          </ac:spMkLst>
        </pc:spChg>
        <pc:picChg chg="add mod ord">
          <ac:chgData name="Artemis Javanshir" userId="59835868965f2672" providerId="LiveId" clId="{ED34313B-430C-42F1-8422-1B3476C60DD8}" dt="2023-02-06T05:09:35.753" v="2775" actId="26606"/>
          <ac:picMkLst>
            <pc:docMk/>
            <pc:sldMk cId="2160217970" sldId="327"/>
            <ac:picMk id="4" creationId="{4D633A8D-3E2A-F0F9-9A8A-4BAD4652EEBF}"/>
          </ac:picMkLst>
        </pc:picChg>
      </pc:sldChg>
      <pc:sldChg chg="addSp delSp modSp new mod setBg setClrOvrMap">
        <pc:chgData name="Artemis Javanshir" userId="59835868965f2672" providerId="LiveId" clId="{ED34313B-430C-42F1-8422-1B3476C60DD8}" dt="2023-02-21T00:21:47.638" v="3622" actId="20577"/>
        <pc:sldMkLst>
          <pc:docMk/>
          <pc:sldMk cId="2171199464" sldId="328"/>
        </pc:sldMkLst>
        <pc:spChg chg="mod">
          <ac:chgData name="Artemis Javanshir" userId="59835868965f2672" providerId="LiveId" clId="{ED34313B-430C-42F1-8422-1B3476C60DD8}" dt="2023-02-06T05:38:43.423" v="2930" actId="122"/>
          <ac:spMkLst>
            <pc:docMk/>
            <pc:sldMk cId="2171199464" sldId="328"/>
            <ac:spMk id="2" creationId="{479BE09C-C60F-5EF0-5B15-6546CA60E54E}"/>
          </ac:spMkLst>
        </pc:spChg>
        <pc:spChg chg="mod">
          <ac:chgData name="Artemis Javanshir" userId="59835868965f2672" providerId="LiveId" clId="{ED34313B-430C-42F1-8422-1B3476C60DD8}" dt="2023-02-21T00:21:47.638" v="3622" actId="20577"/>
          <ac:spMkLst>
            <pc:docMk/>
            <pc:sldMk cId="2171199464" sldId="328"/>
            <ac:spMk id="3" creationId="{86FD8AD3-BD90-2885-CB58-C95FA764D033}"/>
          </ac:spMkLst>
        </pc:spChg>
        <pc:spChg chg="add del">
          <ac:chgData name="Artemis Javanshir" userId="59835868965f2672" providerId="LiveId" clId="{ED34313B-430C-42F1-8422-1B3476C60DD8}" dt="2023-02-06T05:13:34.678" v="2778" actId="26606"/>
          <ac:spMkLst>
            <pc:docMk/>
            <pc:sldMk cId="2171199464" sldId="328"/>
            <ac:spMk id="9" creationId="{282E2A95-1A08-4118-83C6-B1CA5648E075}"/>
          </ac:spMkLst>
        </pc:spChg>
        <pc:spChg chg="add del">
          <ac:chgData name="Artemis Javanshir" userId="59835868965f2672" providerId="LiveId" clId="{ED34313B-430C-42F1-8422-1B3476C60DD8}" dt="2023-02-06T05:13:34.678" v="2778" actId="26606"/>
          <ac:spMkLst>
            <pc:docMk/>
            <pc:sldMk cId="2171199464" sldId="328"/>
            <ac:spMk id="11" creationId="{2FFEFC7E-85EE-4AC9-A351-FBEB13A1D622}"/>
          </ac:spMkLst>
        </pc:spChg>
        <pc:spChg chg="add del">
          <ac:chgData name="Artemis Javanshir" userId="59835868965f2672" providerId="LiveId" clId="{ED34313B-430C-42F1-8422-1B3476C60DD8}" dt="2023-02-06T05:13:34.678" v="2778" actId="26606"/>
          <ac:spMkLst>
            <pc:docMk/>
            <pc:sldMk cId="2171199464" sldId="328"/>
            <ac:spMk id="13" creationId="{CB2511BB-FC4C-45F3-94EB-661D6806C942}"/>
          </ac:spMkLst>
        </pc:spChg>
        <pc:spChg chg="add del">
          <ac:chgData name="Artemis Javanshir" userId="59835868965f2672" providerId="LiveId" clId="{ED34313B-430C-42F1-8422-1B3476C60DD8}" dt="2023-02-06T05:13:34.678" v="2778" actId="26606"/>
          <ac:spMkLst>
            <pc:docMk/>
            <pc:sldMk cId="2171199464" sldId="328"/>
            <ac:spMk id="15" creationId="{68DC0EC7-60EA-4BD3-BC04-D547DE1B2891}"/>
          </ac:spMkLst>
        </pc:spChg>
        <pc:spChg chg="add del">
          <ac:chgData name="Artemis Javanshir" userId="59835868965f2672" providerId="LiveId" clId="{ED34313B-430C-42F1-8422-1B3476C60DD8}" dt="2023-02-06T05:13:41.054" v="2780" actId="26606"/>
          <ac:spMkLst>
            <pc:docMk/>
            <pc:sldMk cId="2171199464" sldId="328"/>
            <ac:spMk id="17" creationId="{282E2A95-1A08-4118-83C6-B1CA5648E075}"/>
          </ac:spMkLst>
        </pc:spChg>
        <pc:spChg chg="add del">
          <ac:chgData name="Artemis Javanshir" userId="59835868965f2672" providerId="LiveId" clId="{ED34313B-430C-42F1-8422-1B3476C60DD8}" dt="2023-02-06T05:13:41.054" v="2780" actId="26606"/>
          <ac:spMkLst>
            <pc:docMk/>
            <pc:sldMk cId="2171199464" sldId="328"/>
            <ac:spMk id="18" creationId="{68DC0EC7-60EA-4BD3-BC04-D547DE1B2891}"/>
          </ac:spMkLst>
        </pc:spChg>
        <pc:spChg chg="add del">
          <ac:chgData name="Artemis Javanshir" userId="59835868965f2672" providerId="LiveId" clId="{ED34313B-430C-42F1-8422-1B3476C60DD8}" dt="2023-02-06T05:13:41.054" v="2780" actId="26606"/>
          <ac:spMkLst>
            <pc:docMk/>
            <pc:sldMk cId="2171199464" sldId="328"/>
            <ac:spMk id="19" creationId="{2FFEFC7E-85EE-4AC9-A351-FBEB13A1D622}"/>
          </ac:spMkLst>
        </pc:spChg>
        <pc:spChg chg="add del">
          <ac:chgData name="Artemis Javanshir" userId="59835868965f2672" providerId="LiveId" clId="{ED34313B-430C-42F1-8422-1B3476C60DD8}" dt="2023-02-06T05:13:41.054" v="2780" actId="26606"/>
          <ac:spMkLst>
            <pc:docMk/>
            <pc:sldMk cId="2171199464" sldId="328"/>
            <ac:spMk id="20" creationId="{CB2511BB-FC4C-45F3-94EB-661D6806C942}"/>
          </ac:spMkLst>
        </pc:spChg>
        <pc:spChg chg="add del">
          <ac:chgData name="Artemis Javanshir" userId="59835868965f2672" providerId="LiveId" clId="{ED34313B-430C-42F1-8422-1B3476C60DD8}" dt="2023-02-06T05:14:12.817" v="2782" actId="26606"/>
          <ac:spMkLst>
            <pc:docMk/>
            <pc:sldMk cId="2171199464" sldId="328"/>
            <ac:spMk id="22" creationId="{4E9EDDFA-8F05-462B-8D3E-5B9C4FBC735B}"/>
          </ac:spMkLst>
        </pc:spChg>
        <pc:spChg chg="add del">
          <ac:chgData name="Artemis Javanshir" userId="59835868965f2672" providerId="LiveId" clId="{ED34313B-430C-42F1-8422-1B3476C60DD8}" dt="2023-02-06T05:14:12.817" v="2782" actId="26606"/>
          <ac:spMkLst>
            <pc:docMk/>
            <pc:sldMk cId="2171199464" sldId="328"/>
            <ac:spMk id="23" creationId="{143F9A23-3237-4ED6-A1E9-C0E6530E053B}"/>
          </ac:spMkLst>
        </pc:spChg>
        <pc:spChg chg="add del">
          <ac:chgData name="Artemis Javanshir" userId="59835868965f2672" providerId="LiveId" clId="{ED34313B-430C-42F1-8422-1B3476C60DD8}" dt="2023-02-06T05:14:12.817" v="2782" actId="26606"/>
          <ac:spMkLst>
            <pc:docMk/>
            <pc:sldMk cId="2171199464" sldId="328"/>
            <ac:spMk id="24" creationId="{C63CD46D-4335-4BA4-842A-BF835A99CB2C}"/>
          </ac:spMkLst>
        </pc:spChg>
        <pc:spChg chg="add del">
          <ac:chgData name="Artemis Javanshir" userId="59835868965f2672" providerId="LiveId" clId="{ED34313B-430C-42F1-8422-1B3476C60DD8}" dt="2023-02-06T05:14:21.663" v="2784" actId="26606"/>
          <ac:spMkLst>
            <pc:docMk/>
            <pc:sldMk cId="2171199464" sldId="328"/>
            <ac:spMk id="26" creationId="{D5851415-CF4E-4C41-9E36-04E444B517EB}"/>
          </ac:spMkLst>
        </pc:spChg>
        <pc:spChg chg="add del">
          <ac:chgData name="Artemis Javanshir" userId="59835868965f2672" providerId="LiveId" clId="{ED34313B-430C-42F1-8422-1B3476C60DD8}" dt="2023-02-06T05:14:21.663" v="2784" actId="26606"/>
          <ac:spMkLst>
            <pc:docMk/>
            <pc:sldMk cId="2171199464" sldId="328"/>
            <ac:spMk id="27" creationId="{4B516B89-DEA0-4832-8C56-F048168DAD88}"/>
          </ac:spMkLst>
        </pc:spChg>
        <pc:spChg chg="add del">
          <ac:chgData name="Artemis Javanshir" userId="59835868965f2672" providerId="LiveId" clId="{ED34313B-430C-42F1-8422-1B3476C60DD8}" dt="2023-02-06T05:14:21.663" v="2784" actId="26606"/>
          <ac:spMkLst>
            <pc:docMk/>
            <pc:sldMk cId="2171199464" sldId="328"/>
            <ac:spMk id="28" creationId="{3EA2D33E-BAA2-467B-80B0-8887D9A99FBE}"/>
          </ac:spMkLst>
        </pc:spChg>
        <pc:spChg chg="add del">
          <ac:chgData name="Artemis Javanshir" userId="59835868965f2672" providerId="LiveId" clId="{ED34313B-430C-42F1-8422-1B3476C60DD8}" dt="2023-02-06T05:14:21.663" v="2784" actId="26606"/>
          <ac:spMkLst>
            <pc:docMk/>
            <pc:sldMk cId="2171199464" sldId="328"/>
            <ac:spMk id="29" creationId="{6067C508-2065-42E3-98D2-F3A9B8339BA0}"/>
          </ac:spMkLst>
        </pc:spChg>
        <pc:spChg chg="add del">
          <ac:chgData name="Artemis Javanshir" userId="59835868965f2672" providerId="LiveId" clId="{ED34313B-430C-42F1-8422-1B3476C60DD8}" dt="2023-02-06T05:14:30.010" v="2787" actId="26606"/>
          <ac:spMkLst>
            <pc:docMk/>
            <pc:sldMk cId="2171199464" sldId="328"/>
            <ac:spMk id="31" creationId="{2DC4AA0A-D9C3-4A0B-990D-1BCB0022A696}"/>
          </ac:spMkLst>
        </pc:spChg>
        <pc:spChg chg="add del">
          <ac:chgData name="Artemis Javanshir" userId="59835868965f2672" providerId="LiveId" clId="{ED34313B-430C-42F1-8422-1B3476C60DD8}" dt="2023-02-06T05:14:30.010" v="2787" actId="26606"/>
          <ac:spMkLst>
            <pc:docMk/>
            <pc:sldMk cId="2171199464" sldId="328"/>
            <ac:spMk id="32" creationId="{370878C7-7719-40BD-AA97-751A85670594}"/>
          </ac:spMkLst>
        </pc:spChg>
        <pc:spChg chg="add del">
          <ac:chgData name="Artemis Javanshir" userId="59835868965f2672" providerId="LiveId" clId="{ED34313B-430C-42F1-8422-1B3476C60DD8}" dt="2023-02-06T05:14:30.010" v="2787" actId="26606"/>
          <ac:spMkLst>
            <pc:docMk/>
            <pc:sldMk cId="2171199464" sldId="328"/>
            <ac:spMk id="33" creationId="{1D9D3865-C494-4C4A-8495-8245E905469D}"/>
          </ac:spMkLst>
        </pc:spChg>
        <pc:spChg chg="add">
          <ac:chgData name="Artemis Javanshir" userId="59835868965f2672" providerId="LiveId" clId="{ED34313B-430C-42F1-8422-1B3476C60DD8}" dt="2023-02-06T05:14:30.019" v="2788" actId="26606"/>
          <ac:spMkLst>
            <pc:docMk/>
            <pc:sldMk cId="2171199464" sldId="328"/>
            <ac:spMk id="36" creationId="{4E9EDDFA-8F05-462B-8D3E-5B9C4FBC735B}"/>
          </ac:spMkLst>
        </pc:spChg>
        <pc:spChg chg="add">
          <ac:chgData name="Artemis Javanshir" userId="59835868965f2672" providerId="LiveId" clId="{ED34313B-430C-42F1-8422-1B3476C60DD8}" dt="2023-02-06T05:14:30.019" v="2788" actId="26606"/>
          <ac:spMkLst>
            <pc:docMk/>
            <pc:sldMk cId="2171199464" sldId="328"/>
            <ac:spMk id="37" creationId="{143F9A23-3237-4ED6-A1E9-C0E6530E053B}"/>
          </ac:spMkLst>
        </pc:spChg>
        <pc:spChg chg="add">
          <ac:chgData name="Artemis Javanshir" userId="59835868965f2672" providerId="LiveId" clId="{ED34313B-430C-42F1-8422-1B3476C60DD8}" dt="2023-02-06T05:14:30.019" v="2788" actId="26606"/>
          <ac:spMkLst>
            <pc:docMk/>
            <pc:sldMk cId="2171199464" sldId="328"/>
            <ac:spMk id="38" creationId="{C63CD46D-4335-4BA4-842A-BF835A99CB2C}"/>
          </ac:spMkLst>
        </pc:spChg>
        <pc:picChg chg="add mod ord">
          <ac:chgData name="Artemis Javanshir" userId="59835868965f2672" providerId="LiveId" clId="{ED34313B-430C-42F1-8422-1B3476C60DD8}" dt="2023-02-06T05:14:30.019" v="2788" actId="26606"/>
          <ac:picMkLst>
            <pc:docMk/>
            <pc:sldMk cId="2171199464" sldId="328"/>
            <ac:picMk id="4" creationId="{F6E1CEA4-C0D0-625C-762A-76E502254E12}"/>
          </ac:picMkLst>
        </pc:picChg>
        <pc:cxnChg chg="add del">
          <ac:chgData name="Artemis Javanshir" userId="59835868965f2672" providerId="LiveId" clId="{ED34313B-430C-42F1-8422-1B3476C60DD8}" dt="2023-02-06T05:14:30.010" v="2787" actId="26606"/>
          <ac:cxnSpMkLst>
            <pc:docMk/>
            <pc:sldMk cId="2171199464" sldId="328"/>
            <ac:cxnSpMk id="34" creationId="{B78EE79F-FCAA-4CF9-9746-730B51FC4CB3}"/>
          </ac:cxnSpMkLst>
        </pc:cxnChg>
      </pc:sldChg>
      <pc:sldChg chg="addSp delSp modSp new mod setBg setClrOvrMap">
        <pc:chgData name="Artemis Javanshir" userId="59835868965f2672" providerId="LiveId" clId="{ED34313B-430C-42F1-8422-1B3476C60DD8}" dt="2023-02-21T00:27:49.616" v="4056" actId="20577"/>
        <pc:sldMkLst>
          <pc:docMk/>
          <pc:sldMk cId="540392222" sldId="329"/>
        </pc:sldMkLst>
        <pc:spChg chg="mod">
          <ac:chgData name="Artemis Javanshir" userId="59835868965f2672" providerId="LiveId" clId="{ED34313B-430C-42F1-8422-1B3476C60DD8}" dt="2023-02-21T00:22:31.106" v="3628" actId="20577"/>
          <ac:spMkLst>
            <pc:docMk/>
            <pc:sldMk cId="540392222" sldId="329"/>
            <ac:spMk id="2" creationId="{2A3B8AD2-82AC-EECF-431C-6F9E02D12216}"/>
          </ac:spMkLst>
        </pc:spChg>
        <pc:spChg chg="mod">
          <ac:chgData name="Artemis Javanshir" userId="59835868965f2672" providerId="LiveId" clId="{ED34313B-430C-42F1-8422-1B3476C60DD8}" dt="2023-02-21T00:27:49.616" v="4056" actId="20577"/>
          <ac:spMkLst>
            <pc:docMk/>
            <pc:sldMk cId="540392222" sldId="329"/>
            <ac:spMk id="3" creationId="{0051A0E4-1EB6-437E-D09A-75210013CABE}"/>
          </ac:spMkLst>
        </pc:spChg>
        <pc:spChg chg="add del">
          <ac:chgData name="Artemis Javanshir" userId="59835868965f2672" providerId="LiveId" clId="{ED34313B-430C-42F1-8422-1B3476C60DD8}" dt="2023-02-06T05:17:22.968" v="2791" actId="26606"/>
          <ac:spMkLst>
            <pc:docMk/>
            <pc:sldMk cId="540392222" sldId="329"/>
            <ac:spMk id="9" creationId="{4E9EDDFA-8F05-462B-8D3E-5B9C4FBC735B}"/>
          </ac:spMkLst>
        </pc:spChg>
        <pc:spChg chg="add del">
          <ac:chgData name="Artemis Javanshir" userId="59835868965f2672" providerId="LiveId" clId="{ED34313B-430C-42F1-8422-1B3476C60DD8}" dt="2023-02-06T05:17:22.968" v="2791" actId="26606"/>
          <ac:spMkLst>
            <pc:docMk/>
            <pc:sldMk cId="540392222" sldId="329"/>
            <ac:spMk id="11" creationId="{143F9A23-3237-4ED6-A1E9-C0E6530E053B}"/>
          </ac:spMkLst>
        </pc:spChg>
        <pc:spChg chg="add del">
          <ac:chgData name="Artemis Javanshir" userId="59835868965f2672" providerId="LiveId" clId="{ED34313B-430C-42F1-8422-1B3476C60DD8}" dt="2023-02-06T05:17:22.968" v="2791" actId="26606"/>
          <ac:spMkLst>
            <pc:docMk/>
            <pc:sldMk cId="540392222" sldId="329"/>
            <ac:spMk id="13" creationId="{C63CD46D-4335-4BA4-842A-BF835A99CB2C}"/>
          </ac:spMkLst>
        </pc:spChg>
        <pc:spChg chg="add">
          <ac:chgData name="Artemis Javanshir" userId="59835868965f2672" providerId="LiveId" clId="{ED34313B-430C-42F1-8422-1B3476C60DD8}" dt="2023-02-06T05:17:22.985" v="2792" actId="26606"/>
          <ac:spMkLst>
            <pc:docMk/>
            <pc:sldMk cId="540392222" sldId="329"/>
            <ac:spMk id="15" creationId="{B6EE7E08-B389-43E5-B019-1B0A8ACBBD93}"/>
          </ac:spMkLst>
        </pc:spChg>
        <pc:spChg chg="add">
          <ac:chgData name="Artemis Javanshir" userId="59835868965f2672" providerId="LiveId" clId="{ED34313B-430C-42F1-8422-1B3476C60DD8}" dt="2023-02-06T05:17:22.985" v="2792" actId="26606"/>
          <ac:spMkLst>
            <pc:docMk/>
            <pc:sldMk cId="540392222" sldId="329"/>
            <ac:spMk id="16" creationId="{E60D94A5-8A09-4BAB-8F7C-69BC34C54DDE}"/>
          </ac:spMkLst>
        </pc:spChg>
        <pc:spChg chg="add">
          <ac:chgData name="Artemis Javanshir" userId="59835868965f2672" providerId="LiveId" clId="{ED34313B-430C-42F1-8422-1B3476C60DD8}" dt="2023-02-06T05:17:22.985" v="2792" actId="26606"/>
          <ac:spMkLst>
            <pc:docMk/>
            <pc:sldMk cId="540392222" sldId="329"/>
            <ac:spMk id="17" creationId="{7A1AE32B-3A6E-4C5E-8FEB-73861B9A26B5}"/>
          </ac:spMkLst>
        </pc:spChg>
        <pc:picChg chg="add mod ord">
          <ac:chgData name="Artemis Javanshir" userId="59835868965f2672" providerId="LiveId" clId="{ED34313B-430C-42F1-8422-1B3476C60DD8}" dt="2023-02-06T05:17:22.985" v="2792" actId="26606"/>
          <ac:picMkLst>
            <pc:docMk/>
            <pc:sldMk cId="540392222" sldId="329"/>
            <ac:picMk id="4" creationId="{D04694F5-35C7-BC29-0B75-55EA48AC6A21}"/>
          </ac:picMkLst>
        </pc:picChg>
      </pc:sldChg>
      <pc:sldChg chg="addSp modSp new mod setBg">
        <pc:chgData name="Artemis Javanshir" userId="59835868965f2672" providerId="LiveId" clId="{ED34313B-430C-42F1-8422-1B3476C60DD8}" dt="2023-02-21T00:29:18.375" v="4058" actId="20577"/>
        <pc:sldMkLst>
          <pc:docMk/>
          <pc:sldMk cId="1381798965" sldId="330"/>
        </pc:sldMkLst>
        <pc:spChg chg="mod">
          <ac:chgData name="Artemis Javanshir" userId="59835868965f2672" providerId="LiveId" clId="{ED34313B-430C-42F1-8422-1B3476C60DD8}" dt="2023-02-21T00:29:00.025" v="4057" actId="20577"/>
          <ac:spMkLst>
            <pc:docMk/>
            <pc:sldMk cId="1381798965" sldId="330"/>
            <ac:spMk id="2" creationId="{E5B3644A-CC03-368A-F46F-98E54CBC49F9}"/>
          </ac:spMkLst>
        </pc:spChg>
        <pc:spChg chg="mod">
          <ac:chgData name="Artemis Javanshir" userId="59835868965f2672" providerId="LiveId" clId="{ED34313B-430C-42F1-8422-1B3476C60DD8}" dt="2023-02-21T00:29:18.375" v="4058" actId="20577"/>
          <ac:spMkLst>
            <pc:docMk/>
            <pc:sldMk cId="1381798965" sldId="330"/>
            <ac:spMk id="3" creationId="{45997347-0EBD-DEE2-8DAB-F5F0FE3C691B}"/>
          </ac:spMkLst>
        </pc:spChg>
        <pc:spChg chg="add">
          <ac:chgData name="Artemis Javanshir" userId="59835868965f2672" providerId="LiveId" clId="{ED34313B-430C-42F1-8422-1B3476C60DD8}" dt="2023-02-06T05:20:26.360" v="2795" actId="26606"/>
          <ac:spMkLst>
            <pc:docMk/>
            <pc:sldMk cId="1381798965" sldId="330"/>
            <ac:spMk id="9" creationId="{11657BF2-BFFB-4FF0-9FE2-4D7F7A7C9D50}"/>
          </ac:spMkLst>
        </pc:spChg>
        <pc:spChg chg="add">
          <ac:chgData name="Artemis Javanshir" userId="59835868965f2672" providerId="LiveId" clId="{ED34313B-430C-42F1-8422-1B3476C60DD8}" dt="2023-02-06T05:20:26.360" v="2795" actId="26606"/>
          <ac:spMkLst>
            <pc:docMk/>
            <pc:sldMk cId="1381798965" sldId="330"/>
            <ac:spMk id="11" creationId="{25397171-E233-4F26-9A8C-29C436537DC4}"/>
          </ac:spMkLst>
        </pc:spChg>
        <pc:spChg chg="add">
          <ac:chgData name="Artemis Javanshir" userId="59835868965f2672" providerId="LiveId" clId="{ED34313B-430C-42F1-8422-1B3476C60DD8}" dt="2023-02-06T05:20:26.360" v="2795" actId="26606"/>
          <ac:spMkLst>
            <pc:docMk/>
            <pc:sldMk cId="1381798965" sldId="330"/>
            <ac:spMk id="13" creationId="{EA830B9C-C9EB-4D80-9552-AE9DE30758C9}"/>
          </ac:spMkLst>
        </pc:spChg>
        <pc:picChg chg="add mod">
          <ac:chgData name="Artemis Javanshir" userId="59835868965f2672" providerId="LiveId" clId="{ED34313B-430C-42F1-8422-1B3476C60DD8}" dt="2023-02-06T05:20:26.360" v="2795" actId="26606"/>
          <ac:picMkLst>
            <pc:docMk/>
            <pc:sldMk cId="1381798965" sldId="330"/>
            <ac:picMk id="4" creationId="{1E991F9A-DE82-A5E1-7313-F696E9D3403F}"/>
          </ac:picMkLst>
        </pc:picChg>
      </pc:sldChg>
      <pc:sldChg chg="addSp modSp new mod setBg">
        <pc:chgData name="Artemis Javanshir" userId="59835868965f2672" providerId="LiveId" clId="{ED34313B-430C-42F1-8422-1B3476C60DD8}" dt="2023-02-21T00:29:59.469" v="4068" actId="20577"/>
        <pc:sldMkLst>
          <pc:docMk/>
          <pc:sldMk cId="2941430004" sldId="331"/>
        </pc:sldMkLst>
        <pc:spChg chg="mod">
          <ac:chgData name="Artemis Javanshir" userId="59835868965f2672" providerId="LiveId" clId="{ED34313B-430C-42F1-8422-1B3476C60DD8}" dt="2023-02-21T00:29:48.893" v="4066" actId="20577"/>
          <ac:spMkLst>
            <pc:docMk/>
            <pc:sldMk cId="2941430004" sldId="331"/>
            <ac:spMk id="2" creationId="{4C85F1F6-879D-C3CD-BE62-D36D73C58313}"/>
          </ac:spMkLst>
        </pc:spChg>
        <pc:spChg chg="mod">
          <ac:chgData name="Artemis Javanshir" userId="59835868965f2672" providerId="LiveId" clId="{ED34313B-430C-42F1-8422-1B3476C60DD8}" dt="2023-02-21T00:29:59.469" v="4068" actId="20577"/>
          <ac:spMkLst>
            <pc:docMk/>
            <pc:sldMk cId="2941430004" sldId="331"/>
            <ac:spMk id="3" creationId="{FAE197F2-F7BC-8B36-BA74-8AF4DC47A814}"/>
          </ac:spMkLst>
        </pc:spChg>
        <pc:spChg chg="add">
          <ac:chgData name="Artemis Javanshir" userId="59835868965f2672" providerId="LiveId" clId="{ED34313B-430C-42F1-8422-1B3476C60DD8}" dt="2023-02-06T05:27:55.357" v="2800" actId="26606"/>
          <ac:spMkLst>
            <pc:docMk/>
            <pc:sldMk cId="2941430004" sldId="331"/>
            <ac:spMk id="9" creationId="{78632963-757B-40C2-BB84-FC6107A54DAD}"/>
          </ac:spMkLst>
        </pc:spChg>
        <pc:spChg chg="add">
          <ac:chgData name="Artemis Javanshir" userId="59835868965f2672" providerId="LiveId" clId="{ED34313B-430C-42F1-8422-1B3476C60DD8}" dt="2023-02-06T05:27:55.357" v="2800" actId="26606"/>
          <ac:spMkLst>
            <pc:docMk/>
            <pc:sldMk cId="2941430004" sldId="331"/>
            <ac:spMk id="11" creationId="{EE0D13DB-D099-4541-888D-DE0186F1C8F0}"/>
          </ac:spMkLst>
        </pc:spChg>
        <pc:spChg chg="add">
          <ac:chgData name="Artemis Javanshir" userId="59835868965f2672" providerId="LiveId" clId="{ED34313B-430C-42F1-8422-1B3476C60DD8}" dt="2023-02-06T05:27:55.357" v="2800" actId="26606"/>
          <ac:spMkLst>
            <pc:docMk/>
            <pc:sldMk cId="2941430004" sldId="331"/>
            <ac:spMk id="13" creationId="{2853AE55-7E35-44B0-89F1-3F52B262AF33}"/>
          </ac:spMkLst>
        </pc:spChg>
        <pc:spChg chg="add">
          <ac:chgData name="Artemis Javanshir" userId="59835868965f2672" providerId="LiveId" clId="{ED34313B-430C-42F1-8422-1B3476C60DD8}" dt="2023-02-06T05:27:55.357" v="2800" actId="26606"/>
          <ac:spMkLst>
            <pc:docMk/>
            <pc:sldMk cId="2941430004" sldId="331"/>
            <ac:spMk id="15" creationId="{DBC4BE4D-4B50-4F51-9F85-4B5D60B02D81}"/>
          </ac:spMkLst>
        </pc:spChg>
        <pc:picChg chg="add mod ord">
          <ac:chgData name="Artemis Javanshir" userId="59835868965f2672" providerId="LiveId" clId="{ED34313B-430C-42F1-8422-1B3476C60DD8}" dt="2023-02-06T05:27:55.357" v="2800" actId="26606"/>
          <ac:picMkLst>
            <pc:docMk/>
            <pc:sldMk cId="2941430004" sldId="331"/>
            <ac:picMk id="4" creationId="{CE790AA2-6209-E1AA-7BCA-93526A0154A5}"/>
          </ac:picMkLst>
        </pc:picChg>
      </pc:sldChg>
      <pc:sldChg chg="addSp modSp new mod setBg">
        <pc:chgData name="Artemis Javanshir" userId="59835868965f2672" providerId="LiveId" clId="{ED34313B-430C-42F1-8422-1B3476C60DD8}" dt="2023-02-21T00:32:18.609" v="4072" actId="20577"/>
        <pc:sldMkLst>
          <pc:docMk/>
          <pc:sldMk cId="3508208511" sldId="332"/>
        </pc:sldMkLst>
        <pc:spChg chg="mod">
          <ac:chgData name="Artemis Javanshir" userId="59835868965f2672" providerId="LiveId" clId="{ED34313B-430C-42F1-8422-1B3476C60DD8}" dt="2023-02-06T05:31:23.239" v="2804" actId="26606"/>
          <ac:spMkLst>
            <pc:docMk/>
            <pc:sldMk cId="3508208511" sldId="332"/>
            <ac:spMk id="2" creationId="{A47B628D-894D-E72A-3D75-3AD82FF6CEC5}"/>
          </ac:spMkLst>
        </pc:spChg>
        <pc:spChg chg="mod">
          <ac:chgData name="Artemis Javanshir" userId="59835868965f2672" providerId="LiveId" clId="{ED34313B-430C-42F1-8422-1B3476C60DD8}" dt="2023-02-21T00:32:18.609" v="4072" actId="20577"/>
          <ac:spMkLst>
            <pc:docMk/>
            <pc:sldMk cId="3508208511" sldId="332"/>
            <ac:spMk id="3" creationId="{494544FB-5991-2E54-14EC-D82D344FC903}"/>
          </ac:spMkLst>
        </pc:spChg>
        <pc:spChg chg="add">
          <ac:chgData name="Artemis Javanshir" userId="59835868965f2672" providerId="LiveId" clId="{ED34313B-430C-42F1-8422-1B3476C60DD8}" dt="2023-02-06T05:31:23.239" v="2804" actId="26606"/>
          <ac:spMkLst>
            <pc:docMk/>
            <pc:sldMk cId="3508208511" sldId="332"/>
            <ac:spMk id="9" creationId="{62E3493C-9EE5-40C5-9902-4A0416374CD5}"/>
          </ac:spMkLst>
        </pc:spChg>
        <pc:spChg chg="add">
          <ac:chgData name="Artemis Javanshir" userId="59835868965f2672" providerId="LiveId" clId="{ED34313B-430C-42F1-8422-1B3476C60DD8}" dt="2023-02-06T05:31:23.239" v="2804" actId="26606"/>
          <ac:spMkLst>
            <pc:docMk/>
            <pc:sldMk cId="3508208511" sldId="332"/>
            <ac:spMk id="11" creationId="{C93C2DD8-0EC6-4B41-91E6-4A8E336AF89A}"/>
          </ac:spMkLst>
        </pc:spChg>
        <pc:spChg chg="add">
          <ac:chgData name="Artemis Javanshir" userId="59835868965f2672" providerId="LiveId" clId="{ED34313B-430C-42F1-8422-1B3476C60DD8}" dt="2023-02-06T05:31:23.239" v="2804" actId="26606"/>
          <ac:spMkLst>
            <pc:docMk/>
            <pc:sldMk cId="3508208511" sldId="332"/>
            <ac:spMk id="13" creationId="{D5E3F933-FC69-4374-A35F-CF40365370FB}"/>
          </ac:spMkLst>
        </pc:spChg>
        <pc:picChg chg="add mod ord">
          <ac:chgData name="Artemis Javanshir" userId="59835868965f2672" providerId="LiveId" clId="{ED34313B-430C-42F1-8422-1B3476C60DD8}" dt="2023-02-06T05:31:23.239" v="2804" actId="26606"/>
          <ac:picMkLst>
            <pc:docMk/>
            <pc:sldMk cId="3508208511" sldId="332"/>
            <ac:picMk id="4" creationId="{F608A86C-1684-54A8-0738-A2433FA0C448}"/>
          </ac:picMkLst>
        </pc:picChg>
      </pc:sldChg>
    </pc:docChg>
  </pc:docChgLst>
  <pc:docChgLst>
    <pc:chgData name="Artemis Javanshir" userId="59835868965f2672" providerId="LiveId" clId="{ECBFAF0E-E043-4174-A61C-F97D08F6450C}"/>
    <pc:docChg chg="modSld">
      <pc:chgData name="Artemis Javanshir" userId="59835868965f2672" providerId="LiveId" clId="{ECBFAF0E-E043-4174-A61C-F97D08F6450C}" dt="2023-12-11T08:18:28.594" v="1" actId="1076"/>
      <pc:docMkLst>
        <pc:docMk/>
      </pc:docMkLst>
      <pc:sldChg chg="addSp modSp mod">
        <pc:chgData name="Artemis Javanshir" userId="59835868965f2672" providerId="LiveId" clId="{ECBFAF0E-E043-4174-A61C-F97D08F6450C}" dt="2023-12-11T08:18:28.594" v="1" actId="1076"/>
        <pc:sldMkLst>
          <pc:docMk/>
          <pc:sldMk cId="1195540358" sldId="257"/>
        </pc:sldMkLst>
        <pc:picChg chg="add mod">
          <ac:chgData name="Artemis Javanshir" userId="59835868965f2672" providerId="LiveId" clId="{ECBFAF0E-E043-4174-A61C-F97D08F6450C}" dt="2023-12-11T08:18:28.594" v="1" actId="1076"/>
          <ac:picMkLst>
            <pc:docMk/>
            <pc:sldMk cId="1195540358" sldId="257"/>
            <ac:picMk id="6" creationId="{B5BEEABF-567B-D012-F19F-2822D481B0B3}"/>
          </ac:picMkLst>
        </pc:picChg>
      </pc:sldChg>
    </pc:docChg>
  </pc:docChgLst>
  <pc:docChgLst>
    <pc:chgData name="Artemis Javanshir" userId="59835868965f2672" providerId="LiveId" clId="{643AC23C-3AB0-42F1-AE07-5732CAA3B6ED}"/>
    <pc:docChg chg="modSld">
      <pc:chgData name="Artemis Javanshir" userId="59835868965f2672" providerId="LiveId" clId="{643AC23C-3AB0-42F1-AE07-5732CAA3B6ED}" dt="2023-05-14T00:24:35.980" v="14" actId="122"/>
      <pc:docMkLst>
        <pc:docMk/>
      </pc:docMkLst>
      <pc:sldChg chg="modSp mod">
        <pc:chgData name="Artemis Javanshir" userId="59835868965f2672" providerId="LiveId" clId="{643AC23C-3AB0-42F1-AE07-5732CAA3B6ED}" dt="2023-05-14T00:24:17.146" v="13" actId="255"/>
        <pc:sldMkLst>
          <pc:docMk/>
          <pc:sldMk cId="1195540358" sldId="257"/>
        </pc:sldMkLst>
        <pc:spChg chg="mod">
          <ac:chgData name="Artemis Javanshir" userId="59835868965f2672" providerId="LiveId" clId="{643AC23C-3AB0-42F1-AE07-5732CAA3B6ED}" dt="2023-05-14T00:24:17.146" v="13" actId="255"/>
          <ac:spMkLst>
            <pc:docMk/>
            <pc:sldMk cId="1195540358" sldId="257"/>
            <ac:spMk id="2" creationId="{AB3A9121-941C-45B5-A90E-F3208BEB3AE3}"/>
          </ac:spMkLst>
        </pc:spChg>
        <pc:picChg chg="mod">
          <ac:chgData name="Artemis Javanshir" userId="59835868965f2672" providerId="LiveId" clId="{643AC23C-3AB0-42F1-AE07-5732CAA3B6ED}" dt="2023-05-14T00:23:40.422" v="0" actId="1076"/>
          <ac:picMkLst>
            <pc:docMk/>
            <pc:sldMk cId="1195540358" sldId="257"/>
            <ac:picMk id="4" creationId="{2A0A9CAF-0703-46E4-AC68-AA4BC65BF2C4}"/>
          </ac:picMkLst>
        </pc:picChg>
      </pc:sldChg>
      <pc:sldChg chg="modSp mod">
        <pc:chgData name="Artemis Javanshir" userId="59835868965f2672" providerId="LiveId" clId="{643AC23C-3AB0-42F1-AE07-5732CAA3B6ED}" dt="2023-05-14T00:24:35.980" v="14" actId="122"/>
        <pc:sldMkLst>
          <pc:docMk/>
          <pc:sldMk cId="2301870911" sldId="321"/>
        </pc:sldMkLst>
        <pc:spChg chg="mod">
          <ac:chgData name="Artemis Javanshir" userId="59835868965f2672" providerId="LiveId" clId="{643AC23C-3AB0-42F1-AE07-5732CAA3B6ED}" dt="2023-05-14T00:24:35.980" v="14" actId="122"/>
          <ac:spMkLst>
            <pc:docMk/>
            <pc:sldMk cId="2301870911" sldId="321"/>
            <ac:spMk id="2" creationId="{E69EA220-1087-4F18-B934-260CBFF7681D}"/>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12/11/2023</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048203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916051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784689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638515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12/11/2023</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478429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26279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12/11/2023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170327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12/11/2023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821017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12/11/2023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104127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12/11/2023</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587221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12/11/2023</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7886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12/11/2023</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7710513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lang="en-US" sz="36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20000"/>
        </a:lnSpc>
        <a:spcBef>
          <a:spcPts val="900"/>
        </a:spcBef>
        <a:spcAft>
          <a:spcPts val="0"/>
        </a:spcAft>
        <a:buClr>
          <a:schemeClr val="tx1">
            <a:lumMod val="85000"/>
            <a:lumOff val="15000"/>
          </a:schemeClr>
        </a:buClr>
        <a:buFont typeface="Garamond" pitchFamily="18" charset="0"/>
        <a:buChar char="◦"/>
        <a:defRPr sz="14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BBBF70-6ABC-46E8-A293-73A60B8E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11" name="Rectangle 10">
            <a:extLst>
              <a:ext uri="{FF2B5EF4-FFF2-40B4-BE49-F238E27FC236}">
                <a16:creationId xmlns:a16="http://schemas.microsoft.com/office/drawing/2014/main" id="{05388887-43DC-4FAF-9400-7925701AF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solidFill>
            <a:schemeClr val="bg1">
              <a:lumMod val="75000"/>
              <a:lumOff val="25000"/>
            </a:schemeClr>
          </a:solidFill>
          <a:ln w="6350" cap="sq" cmpd="sng" algn="ctr">
            <a:solidFill>
              <a:schemeClr val="tx1">
                <a:lumMod val="75000"/>
                <a:lumOff val="25000"/>
              </a:schemeClr>
            </a:solid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AB3A9121-941C-45B5-A90E-F3208BEB3AE3}"/>
              </a:ext>
            </a:extLst>
          </p:cNvPr>
          <p:cNvSpPr>
            <a:spLocks noGrp="1"/>
          </p:cNvSpPr>
          <p:nvPr>
            <p:ph type="ctrTitle"/>
          </p:nvPr>
        </p:nvSpPr>
        <p:spPr>
          <a:xfrm>
            <a:off x="5353249" y="1348844"/>
            <a:ext cx="5716338" cy="3042706"/>
          </a:xfrm>
        </p:spPr>
        <p:txBody>
          <a:bodyPr>
            <a:normAutofit/>
          </a:bodyPr>
          <a:lstStyle/>
          <a:p>
            <a:r>
              <a:rPr lang="en-US" sz="5600" dirty="0"/>
              <a:t>Sassanid Empire </a:t>
            </a:r>
            <a:br>
              <a:rPr lang="en-US" sz="5600" dirty="0"/>
            </a:br>
            <a:r>
              <a:rPr lang="en-US" sz="4000" dirty="0">
                <a:solidFill>
                  <a:srgbClr val="FFFF00"/>
                </a:solidFill>
              </a:rPr>
              <a:t>lesson 3</a:t>
            </a:r>
            <a:br>
              <a:rPr lang="en-US" sz="5600" dirty="0"/>
            </a:br>
            <a:r>
              <a:rPr lang="en-US" sz="2800" dirty="0"/>
              <a:t>(224-651 CE)</a:t>
            </a:r>
          </a:p>
        </p:txBody>
      </p:sp>
      <p:sp>
        <p:nvSpPr>
          <p:cNvPr id="3" name="Subtitle 2">
            <a:extLst>
              <a:ext uri="{FF2B5EF4-FFF2-40B4-BE49-F238E27FC236}">
                <a16:creationId xmlns:a16="http://schemas.microsoft.com/office/drawing/2014/main" id="{4D3CE27B-B5CF-4962-9359-4AE7DCBEC100}"/>
              </a:ext>
            </a:extLst>
          </p:cNvPr>
          <p:cNvSpPr>
            <a:spLocks noGrp="1"/>
          </p:cNvSpPr>
          <p:nvPr>
            <p:ph type="subTitle" idx="1"/>
          </p:nvPr>
        </p:nvSpPr>
        <p:spPr>
          <a:xfrm>
            <a:off x="5533786" y="4682062"/>
            <a:ext cx="5355264" cy="950976"/>
          </a:xfrm>
        </p:spPr>
        <p:txBody>
          <a:bodyPr>
            <a:normAutofit fontScale="62500" lnSpcReduction="20000"/>
          </a:bodyPr>
          <a:lstStyle/>
          <a:p>
            <a:pPr>
              <a:spcAft>
                <a:spcPts val="600"/>
              </a:spcAft>
            </a:pPr>
            <a:r>
              <a:rPr lang="en-US" sz="4000" dirty="0"/>
              <a:t>Bahram V</a:t>
            </a:r>
          </a:p>
          <a:p>
            <a:pPr>
              <a:spcAft>
                <a:spcPts val="600"/>
              </a:spcAft>
            </a:pPr>
            <a:r>
              <a:rPr lang="en-US" sz="4000" dirty="0" err="1"/>
              <a:t>Yazdgerd</a:t>
            </a:r>
            <a:r>
              <a:rPr lang="en-US" sz="4000" dirty="0"/>
              <a:t> II</a:t>
            </a:r>
          </a:p>
        </p:txBody>
      </p:sp>
      <p:sp>
        <p:nvSpPr>
          <p:cNvPr id="13" name="Rectangle 12">
            <a:extLst>
              <a:ext uri="{FF2B5EF4-FFF2-40B4-BE49-F238E27FC236}">
                <a16:creationId xmlns:a16="http://schemas.microsoft.com/office/drawing/2014/main" id="{2F2FD4B7-706B-4F5C-A0C7-7D69677C7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51298" y="446824"/>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5" name="Straight Connector 14">
            <a:extLst>
              <a:ext uri="{FF2B5EF4-FFF2-40B4-BE49-F238E27FC236}">
                <a16:creationId xmlns:a16="http://schemas.microsoft.com/office/drawing/2014/main" id="{26E6DC6E-1FA3-4048-B867-BDB51763F36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E066135-B6C1-4001-B7CC-53A443DF25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23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3AD82B4-5F4B-4968-B15E-29DCF8592D5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1092118"/>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A0A9CAF-0703-46E4-AC68-AA4BC65BF2C4}"/>
              </a:ext>
            </a:extLst>
          </p:cNvPr>
          <p:cNvPicPr>
            <a:picLocks noChangeAspect="1"/>
          </p:cNvPicPr>
          <p:nvPr/>
        </p:nvPicPr>
        <p:blipFill>
          <a:blip r:embed="rId2"/>
          <a:stretch>
            <a:fillRect/>
          </a:stretch>
        </p:blipFill>
        <p:spPr>
          <a:xfrm>
            <a:off x="1302950" y="1542826"/>
            <a:ext cx="3752067" cy="3772348"/>
          </a:xfrm>
          <a:prstGeom prst="rect">
            <a:avLst/>
          </a:prstGeom>
        </p:spPr>
      </p:pic>
      <p:pic>
        <p:nvPicPr>
          <p:cNvPr id="6" name="Picture 5">
            <a:extLst>
              <a:ext uri="{FF2B5EF4-FFF2-40B4-BE49-F238E27FC236}">
                <a16:creationId xmlns:a16="http://schemas.microsoft.com/office/drawing/2014/main" id="{B5BEEABF-567B-D012-F19F-2822D481B0B3}"/>
              </a:ext>
            </a:extLst>
          </p:cNvPr>
          <p:cNvPicPr>
            <a:picLocks noChangeAspect="1"/>
          </p:cNvPicPr>
          <p:nvPr/>
        </p:nvPicPr>
        <p:blipFill>
          <a:blip r:embed="rId3"/>
          <a:stretch>
            <a:fillRect/>
          </a:stretch>
        </p:blipFill>
        <p:spPr>
          <a:xfrm>
            <a:off x="10186078" y="4266732"/>
            <a:ext cx="762066" cy="1409822"/>
          </a:xfrm>
          <a:prstGeom prst="rect">
            <a:avLst/>
          </a:prstGeom>
        </p:spPr>
      </p:pic>
    </p:spTree>
    <p:extLst>
      <p:ext uri="{BB962C8B-B14F-4D97-AF65-F5344CB8AC3E}">
        <p14:creationId xmlns:p14="http://schemas.microsoft.com/office/powerpoint/2010/main" val="119554035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04694F5-35C7-BC29-0B75-55EA48AC6A21}"/>
              </a:ext>
            </a:extLst>
          </p:cNvPr>
          <p:cNvPicPr>
            <a:picLocks noChangeAspect="1"/>
          </p:cNvPicPr>
          <p:nvPr/>
        </p:nvPicPr>
        <p:blipFill rotWithShape="1">
          <a:blip r:embed="rId2"/>
          <a:srcRect l="6785"/>
          <a:stretch/>
        </p:blipFill>
        <p:spPr>
          <a:xfrm>
            <a:off x="20" y="10"/>
            <a:ext cx="6392647" cy="6857990"/>
          </a:xfrm>
          <a:prstGeom prst="rect">
            <a:avLst/>
          </a:prstGeom>
        </p:spPr>
      </p:pic>
      <p:sp>
        <p:nvSpPr>
          <p:cNvPr id="16" name="Rectangle 10">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2">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3B8AD2-82AC-EECF-431C-6F9E02D12216}"/>
              </a:ext>
            </a:extLst>
          </p:cNvPr>
          <p:cNvSpPr>
            <a:spLocks noGrp="1"/>
          </p:cNvSpPr>
          <p:nvPr>
            <p:ph type="title"/>
          </p:nvPr>
        </p:nvSpPr>
        <p:spPr>
          <a:xfrm>
            <a:off x="7064082" y="642594"/>
            <a:ext cx="4472921" cy="1371600"/>
          </a:xfrm>
        </p:spPr>
        <p:txBody>
          <a:bodyPr>
            <a:normAutofit/>
          </a:bodyPr>
          <a:lstStyle/>
          <a:p>
            <a:pPr algn="ctr"/>
            <a:r>
              <a:rPr lang="en-US" sz="3100" dirty="0"/>
              <a:t>How do Sassanid Based Sources Remember </a:t>
            </a:r>
            <a:r>
              <a:rPr lang="en-US" sz="3100" dirty="0" err="1"/>
              <a:t>Yazdgerd</a:t>
            </a:r>
            <a:r>
              <a:rPr lang="en-US" sz="3100" dirty="0"/>
              <a:t> II?</a:t>
            </a:r>
          </a:p>
        </p:txBody>
      </p:sp>
      <p:sp>
        <p:nvSpPr>
          <p:cNvPr id="3" name="Content Placeholder 2">
            <a:extLst>
              <a:ext uri="{FF2B5EF4-FFF2-40B4-BE49-F238E27FC236}">
                <a16:creationId xmlns:a16="http://schemas.microsoft.com/office/drawing/2014/main" id="{0051A0E4-1EB6-437E-D09A-75210013CABE}"/>
              </a:ext>
            </a:extLst>
          </p:cNvPr>
          <p:cNvSpPr>
            <a:spLocks noGrp="1"/>
          </p:cNvSpPr>
          <p:nvPr>
            <p:ph idx="1"/>
          </p:nvPr>
        </p:nvSpPr>
        <p:spPr>
          <a:xfrm>
            <a:off x="7064082" y="2103120"/>
            <a:ext cx="4472922" cy="3931920"/>
          </a:xfrm>
        </p:spPr>
        <p:txBody>
          <a:bodyPr>
            <a:normAutofit/>
          </a:bodyPr>
          <a:lstStyle/>
          <a:p>
            <a:r>
              <a:rPr lang="en-US" sz="1800" dirty="0">
                <a:effectLst/>
                <a:latin typeface="Calibri" panose="020F0502020204030204" pitchFamily="34" charset="0"/>
                <a:ea typeface="Calibri" panose="020F0502020204030204" pitchFamily="34" charset="0"/>
                <a:cs typeface="Calibri" panose="020F0502020204030204" pitchFamily="34" charset="0"/>
              </a:rPr>
              <a:t>He is remembered fondly for:</a:t>
            </a:r>
          </a:p>
          <a:p>
            <a:pPr lvl="1"/>
            <a:r>
              <a:rPr lang="en-US" sz="1600" dirty="0">
                <a:effectLst/>
                <a:latin typeface="Calibri" panose="020F0502020204030204" pitchFamily="34" charset="0"/>
                <a:ea typeface="Calibri" panose="020F0502020204030204" pitchFamily="34" charset="0"/>
                <a:cs typeface="Calibri" panose="020F0502020204030204" pitchFamily="34" charset="0"/>
              </a:rPr>
              <a:t> his interest in the wellbeing of the country</a:t>
            </a:r>
          </a:p>
          <a:p>
            <a:pPr lvl="1"/>
            <a:r>
              <a:rPr lang="en-US" sz="1600" dirty="0">
                <a:latin typeface="Calibri" panose="020F0502020204030204" pitchFamily="34" charset="0"/>
                <a:ea typeface="Calibri" panose="020F0502020204030204" pitchFamily="34" charset="0"/>
                <a:cs typeface="Calibri" panose="020F0502020204030204" pitchFamily="34" charset="0"/>
              </a:rPr>
              <a:t>His goals to bring</a:t>
            </a:r>
            <a:r>
              <a:rPr lang="en-US" sz="1600" dirty="0">
                <a:effectLst/>
                <a:latin typeface="Calibri" panose="020F0502020204030204" pitchFamily="34" charset="0"/>
                <a:ea typeface="Calibri" panose="020F0502020204030204" pitchFamily="34" charset="0"/>
                <a:cs typeface="Calibri" panose="020F0502020204030204" pitchFamily="34" charset="0"/>
              </a:rPr>
              <a:t> justice for all </a:t>
            </a:r>
          </a:p>
          <a:p>
            <a:pPr lvl="1"/>
            <a:r>
              <a:rPr lang="en-US" sz="1600" dirty="0">
                <a:latin typeface="Calibri" panose="020F0502020204030204" pitchFamily="34" charset="0"/>
                <a:ea typeface="Calibri" panose="020F0502020204030204" pitchFamily="34" charset="0"/>
                <a:cs typeface="Calibri" panose="020F0502020204030204" pitchFamily="34" charset="0"/>
              </a:rPr>
              <a:t>His gentler temper (unlike that of his grandfather’s)</a:t>
            </a:r>
          </a:p>
          <a:p>
            <a:pPr lvl="1"/>
            <a:r>
              <a:rPr lang="en-US" sz="1600" dirty="0">
                <a:latin typeface="Calibri" panose="020F0502020204030204" pitchFamily="34" charset="0"/>
                <a:ea typeface="Calibri" panose="020F0502020204030204" pitchFamily="34" charset="0"/>
                <a:cs typeface="Calibri" panose="020F0502020204030204" pitchFamily="34" charset="0"/>
              </a:rPr>
              <a:t>His dislike for hunting, feasting, </a:t>
            </a:r>
            <a:r>
              <a:rPr lang="en-US" sz="1600" dirty="0">
                <a:effectLst/>
                <a:latin typeface="Calibri" panose="020F0502020204030204" pitchFamily="34" charset="0"/>
                <a:ea typeface="Calibri" panose="020F0502020204030204" pitchFamily="34" charset="0"/>
                <a:cs typeface="Calibri" panose="020F0502020204030204" pitchFamily="34" charset="0"/>
              </a:rPr>
              <a:t>and holding long audience sessions (unlike that of his father’s). </a:t>
            </a:r>
          </a:p>
          <a:p>
            <a:r>
              <a:rPr lang="en-US" sz="1800" dirty="0">
                <a:effectLst/>
                <a:latin typeface="Calibri" panose="020F0502020204030204" pitchFamily="34" charset="0"/>
                <a:ea typeface="Calibri" panose="020F0502020204030204" pitchFamily="34" charset="0"/>
                <a:cs typeface="Calibri" panose="020F0502020204030204" pitchFamily="34" charset="0"/>
              </a:rPr>
              <a:t>He tended to the masses and organized the army. </a:t>
            </a:r>
          </a:p>
          <a:p>
            <a:r>
              <a:rPr lang="en-US" sz="1800" dirty="0">
                <a:effectLst/>
                <a:latin typeface="Calibri" panose="020F0502020204030204" pitchFamily="34" charset="0"/>
                <a:ea typeface="Calibri" panose="020F0502020204030204" pitchFamily="34" charset="0"/>
                <a:cs typeface="Calibri" panose="020F0502020204030204" pitchFamily="34" charset="0"/>
              </a:rPr>
              <a:t>He was known as Gentle </a:t>
            </a:r>
            <a:r>
              <a:rPr lang="en-US" sz="1800" dirty="0" err="1">
                <a:effectLst/>
                <a:latin typeface="Calibri" panose="020F0502020204030204" pitchFamily="34" charset="0"/>
                <a:ea typeface="Calibri" panose="020F0502020204030204" pitchFamily="34" charset="0"/>
                <a:cs typeface="Calibri" panose="020F0502020204030204" pitchFamily="34" charset="0"/>
              </a:rPr>
              <a:t>Yazdgerd</a:t>
            </a:r>
            <a:r>
              <a:rPr lang="en-US" sz="1800" dirty="0">
                <a:effectLst/>
                <a:latin typeface="Calibri" panose="020F0502020204030204" pitchFamily="34" charset="0"/>
                <a:ea typeface="Calibri" panose="020F0502020204030204" pitchFamily="34" charset="0"/>
                <a:cs typeface="Calibri" panose="020F0502020204030204" pitchFamily="34" charset="0"/>
              </a:rPr>
              <a:t>.  </a:t>
            </a:r>
          </a:p>
          <a:p>
            <a:pPr marL="0" indent="0">
              <a:buNone/>
            </a:pPr>
            <a:endParaRPr lang="en-US" dirty="0"/>
          </a:p>
        </p:txBody>
      </p:sp>
    </p:spTree>
    <p:extLst>
      <p:ext uri="{BB962C8B-B14F-4D97-AF65-F5344CB8AC3E}">
        <p14:creationId xmlns:p14="http://schemas.microsoft.com/office/powerpoint/2010/main" val="540392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5B3644A-CC03-368A-F46F-98E54CBC49F9}"/>
              </a:ext>
            </a:extLst>
          </p:cNvPr>
          <p:cNvSpPr>
            <a:spLocks noGrp="1"/>
          </p:cNvSpPr>
          <p:nvPr>
            <p:ph type="title"/>
          </p:nvPr>
        </p:nvSpPr>
        <p:spPr>
          <a:xfrm>
            <a:off x="868680" y="642594"/>
            <a:ext cx="6281928" cy="1139908"/>
          </a:xfrm>
        </p:spPr>
        <p:txBody>
          <a:bodyPr>
            <a:normAutofit/>
          </a:bodyPr>
          <a:lstStyle/>
          <a:p>
            <a:pPr algn="ctr"/>
            <a:r>
              <a:rPr lang="en-US" sz="2800" dirty="0"/>
              <a:t>Christian and Jewish persecution during the reign of </a:t>
            </a:r>
            <a:r>
              <a:rPr lang="en-US" sz="2800" dirty="0" err="1"/>
              <a:t>Yazdgerd</a:t>
            </a:r>
            <a:r>
              <a:rPr lang="en-US" sz="2800" dirty="0"/>
              <a:t> II</a:t>
            </a:r>
          </a:p>
        </p:txBody>
      </p:sp>
      <p:sp>
        <p:nvSpPr>
          <p:cNvPr id="3" name="Content Placeholder 2">
            <a:extLst>
              <a:ext uri="{FF2B5EF4-FFF2-40B4-BE49-F238E27FC236}">
                <a16:creationId xmlns:a16="http://schemas.microsoft.com/office/drawing/2014/main" id="{45997347-0EBD-DEE2-8DAB-F5F0FE3C691B}"/>
              </a:ext>
            </a:extLst>
          </p:cNvPr>
          <p:cNvSpPr>
            <a:spLocks noGrp="1"/>
          </p:cNvSpPr>
          <p:nvPr>
            <p:ph idx="1"/>
          </p:nvPr>
        </p:nvSpPr>
        <p:spPr>
          <a:xfrm>
            <a:off x="868680" y="1655180"/>
            <a:ext cx="6281928" cy="4379860"/>
          </a:xfrm>
        </p:spPr>
        <p:txBody>
          <a:bodyPr>
            <a:normAutofit lnSpcReduction="10000"/>
          </a:bodyPr>
          <a:lstStyle/>
          <a:p>
            <a:r>
              <a:rPr lang="en-US" sz="1500" dirty="0">
                <a:effectLst/>
                <a:latin typeface="Calibri" panose="020F0502020204030204" pitchFamily="34" charset="0"/>
                <a:ea typeface="Calibri" panose="020F0502020204030204" pitchFamily="34" charset="0"/>
                <a:cs typeface="Calibri" panose="020F0502020204030204" pitchFamily="34" charset="0"/>
              </a:rPr>
              <a:t>In 445-46, repressive measures were enacted against the Christians. </a:t>
            </a:r>
          </a:p>
          <a:p>
            <a:pPr lvl="1"/>
            <a:r>
              <a:rPr lang="en-US" sz="1500" dirty="0">
                <a:latin typeface="Calibri" panose="020F0502020204030204" pitchFamily="34" charset="0"/>
                <a:ea typeface="Calibri" panose="020F0502020204030204" pitchFamily="34" charset="0"/>
                <a:cs typeface="Calibri" panose="020F0502020204030204" pitchFamily="34" charset="0"/>
              </a:rPr>
              <a:t>For example: </a:t>
            </a:r>
            <a:r>
              <a:rPr lang="en-US" sz="1500" dirty="0">
                <a:effectLst/>
                <a:latin typeface="Calibri" panose="020F0502020204030204" pitchFamily="34" charset="0"/>
                <a:ea typeface="Calibri" panose="020F0502020204030204" pitchFamily="34" charset="0"/>
                <a:cs typeface="Calibri" panose="020F0502020204030204" pitchFamily="34" charset="0"/>
              </a:rPr>
              <a:t>expulsion from the army</a:t>
            </a:r>
          </a:p>
          <a:p>
            <a:pPr lvl="1"/>
            <a:r>
              <a:rPr lang="en-US" sz="1500" dirty="0" err="1">
                <a:effectLst/>
                <a:latin typeface="Calibri" panose="020F0502020204030204" pitchFamily="34" charset="0"/>
                <a:ea typeface="Calibri" panose="020F0502020204030204" pitchFamily="34" charset="0"/>
                <a:cs typeface="Calibri" panose="020F0502020204030204" pitchFamily="34" charset="0"/>
              </a:rPr>
              <a:t>Yazdgerd</a:t>
            </a:r>
            <a:r>
              <a:rPr lang="en-US" sz="1500" dirty="0">
                <a:effectLst/>
                <a:latin typeface="Calibri" panose="020F0502020204030204" pitchFamily="34" charset="0"/>
                <a:ea typeface="Calibri" panose="020F0502020204030204" pitchFamily="34" charset="0"/>
                <a:cs typeface="Calibri" panose="020F0502020204030204" pitchFamily="34" charset="0"/>
              </a:rPr>
              <a:t> II sent </a:t>
            </a:r>
            <a:r>
              <a:rPr lang="en-US" sz="1500" dirty="0" err="1">
                <a:effectLst/>
                <a:latin typeface="Calibri" panose="020F0502020204030204" pitchFamily="34" charset="0"/>
                <a:ea typeface="Calibri" panose="020F0502020204030204" pitchFamily="34" charset="0"/>
                <a:cs typeface="Calibri" panose="020F0502020204030204" pitchFamily="34" charset="0"/>
              </a:rPr>
              <a:t>Mehr</a:t>
            </a:r>
            <a:r>
              <a:rPr lang="en-US" sz="1500" dirty="0">
                <a:effectLst/>
                <a:latin typeface="Calibri" panose="020F0502020204030204" pitchFamily="34" charset="0"/>
                <a:ea typeface="Calibri" panose="020F0502020204030204" pitchFamily="34" charset="0"/>
                <a:cs typeface="Calibri" panose="020F0502020204030204" pitchFamily="34" charset="0"/>
              </a:rPr>
              <a:t> </a:t>
            </a:r>
            <a:r>
              <a:rPr lang="en-US" sz="1500" dirty="0" err="1">
                <a:effectLst/>
                <a:latin typeface="Calibri" panose="020F0502020204030204" pitchFamily="34" charset="0"/>
                <a:ea typeface="Calibri" panose="020F0502020204030204" pitchFamily="34" charset="0"/>
                <a:cs typeface="Calibri" panose="020F0502020204030204" pitchFamily="34" charset="0"/>
              </a:rPr>
              <a:t>Narseh</a:t>
            </a:r>
            <a:r>
              <a:rPr lang="en-US" sz="1500" dirty="0">
                <a:effectLst/>
                <a:latin typeface="Calibri" panose="020F0502020204030204" pitchFamily="34" charset="0"/>
                <a:ea typeface="Calibri" panose="020F0502020204030204" pitchFamily="34" charset="0"/>
                <a:cs typeface="Calibri" panose="020F0502020204030204" pitchFamily="34" charset="0"/>
              </a:rPr>
              <a:t> to Armenia to impose Zoroastrianism on the members of the Armenian noble houses . </a:t>
            </a:r>
          </a:p>
          <a:p>
            <a:pPr lvl="2"/>
            <a:r>
              <a:rPr lang="en-US" sz="1500" dirty="0">
                <a:effectLst/>
                <a:latin typeface="Calibri" panose="020F0502020204030204" pitchFamily="34" charset="0"/>
                <a:ea typeface="Calibri" panose="020F0502020204030204" pitchFamily="34" charset="0"/>
                <a:cs typeface="Calibri" panose="020F0502020204030204" pitchFamily="34" charset="0"/>
              </a:rPr>
              <a:t>This resulted in an uprising by a group of Armenian nobility which resulted in killing of Persian officials and the Zoroastrian priests.  </a:t>
            </a:r>
          </a:p>
          <a:p>
            <a:pPr lvl="2"/>
            <a:r>
              <a:rPr lang="en-US" sz="1500" dirty="0">
                <a:effectLst/>
                <a:latin typeface="Calibri" panose="020F0502020204030204" pitchFamily="34" charset="0"/>
                <a:ea typeface="Calibri" panose="020F0502020204030204" pitchFamily="34" charset="0"/>
                <a:cs typeface="Calibri" panose="020F0502020204030204" pitchFamily="34" charset="0"/>
              </a:rPr>
              <a:t>The Sassanids sent an army to Armenia and the confrontations resulted in the destruction of the Armenian forces, death and capture of Christian priests and the exile of the remainder to Khorasan in 454 CE.</a:t>
            </a:r>
          </a:p>
          <a:p>
            <a:r>
              <a:rPr lang="en-US" sz="1500" dirty="0">
                <a:effectLst/>
                <a:latin typeface="Calibri" panose="020F0502020204030204" pitchFamily="34" charset="0"/>
                <a:ea typeface="Calibri" panose="020F0502020204030204" pitchFamily="34" charset="0"/>
                <a:cs typeface="Calibri" panose="020F0502020204030204" pitchFamily="34" charset="0"/>
              </a:rPr>
              <a:t>In 455 CE, a Jewish persecution was initiated in Persia </a:t>
            </a:r>
          </a:p>
          <a:p>
            <a:pPr lvl="1"/>
            <a:r>
              <a:rPr lang="en-US" sz="1500" dirty="0">
                <a:latin typeface="Calibri" panose="020F0502020204030204" pitchFamily="34" charset="0"/>
                <a:ea typeface="Calibri" panose="020F0502020204030204" pitchFamily="34" charset="0"/>
                <a:cs typeface="Calibri" panose="020F0502020204030204" pitchFamily="34" charset="0"/>
              </a:rPr>
              <a:t>Jews were forbidden </a:t>
            </a:r>
            <a:r>
              <a:rPr lang="en-US" sz="1500" dirty="0">
                <a:effectLst/>
                <a:latin typeface="Calibri" panose="020F0502020204030204" pitchFamily="34" charset="0"/>
                <a:ea typeface="Calibri" panose="020F0502020204030204" pitchFamily="34" charset="0"/>
                <a:cs typeface="Calibri" panose="020F0502020204030204" pitchFamily="34" charset="0"/>
              </a:rPr>
              <a:t>to celebrate the Sabbath openly and publicly </a:t>
            </a:r>
          </a:p>
          <a:p>
            <a:pPr lvl="1"/>
            <a:r>
              <a:rPr lang="en-US" sz="1500" dirty="0">
                <a:effectLst/>
                <a:latin typeface="Calibri" panose="020F0502020204030204" pitchFamily="34" charset="0"/>
                <a:ea typeface="Calibri" panose="020F0502020204030204" pitchFamily="34" charset="0"/>
                <a:cs typeface="Calibri" panose="020F0502020204030204" pitchFamily="34" charset="0"/>
              </a:rPr>
              <a:t>by 467 CE, Jewish schools were closed and some of the leaders were executed.  </a:t>
            </a:r>
          </a:p>
          <a:p>
            <a:pPr lvl="1"/>
            <a:r>
              <a:rPr lang="en-US" sz="1500" dirty="0">
                <a:effectLst/>
                <a:latin typeface="Calibri" panose="020F0502020204030204" pitchFamily="34" charset="0"/>
                <a:ea typeface="Calibri" panose="020F0502020204030204" pitchFamily="34" charset="0"/>
                <a:cs typeface="Calibri" panose="020F0502020204030204" pitchFamily="34" charset="0"/>
              </a:rPr>
              <a:t>The Jewish population reacted by peeling the skin off two Zoroastrian priests alive in Isfahan resulting in further persecution and revolts.</a:t>
            </a:r>
            <a:endParaRPr lang="en-US" sz="1500" dirty="0">
              <a:effectLst/>
              <a:latin typeface="Calibri" panose="020F0502020204030204" pitchFamily="34" charset="0"/>
              <a:ea typeface="Calibri" panose="020F0502020204030204" pitchFamily="34" charset="0"/>
              <a:cs typeface="Arial" panose="020B0604020202020204" pitchFamily="34" charset="0"/>
            </a:endParaRPr>
          </a:p>
          <a:p>
            <a:endParaRPr lang="en-US" sz="15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1E991F9A-DE82-A5E1-7313-F696E9D3403F}"/>
              </a:ext>
            </a:extLst>
          </p:cNvPr>
          <p:cNvPicPr>
            <a:picLocks noChangeAspect="1"/>
          </p:cNvPicPr>
          <p:nvPr/>
        </p:nvPicPr>
        <p:blipFill rotWithShape="1">
          <a:blip r:embed="rId2"/>
          <a:srcRect r="13259" b="-2"/>
          <a:stretch/>
        </p:blipFill>
        <p:spPr>
          <a:xfrm>
            <a:off x="7837371" y="237744"/>
            <a:ext cx="4124416" cy="6382512"/>
          </a:xfrm>
          <a:prstGeom prst="rect">
            <a:avLst/>
          </a:prstGeom>
        </p:spPr>
      </p:pic>
    </p:spTree>
    <p:extLst>
      <p:ext uri="{BB962C8B-B14F-4D97-AF65-F5344CB8AC3E}">
        <p14:creationId xmlns:p14="http://schemas.microsoft.com/office/powerpoint/2010/main" val="13817989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rgbClr val="404040"/>
            </a:solidFill>
            <a:prstDash val="solid"/>
            <a:miter lim="800000"/>
          </a:ln>
          <a:effectLst/>
        </p:spPr>
        <p:txBody>
          <a:bodyPr/>
          <a:lstStyle/>
          <a:p>
            <a:endParaRPr lang="en-US"/>
          </a:p>
        </p:txBody>
      </p:sp>
      <p:pic>
        <p:nvPicPr>
          <p:cNvPr id="4" name="Picture 3">
            <a:extLst>
              <a:ext uri="{FF2B5EF4-FFF2-40B4-BE49-F238E27FC236}">
                <a16:creationId xmlns:a16="http://schemas.microsoft.com/office/drawing/2014/main" id="{CE790AA2-6209-E1AA-7BCA-93526A0154A5}"/>
              </a:ext>
            </a:extLst>
          </p:cNvPr>
          <p:cNvPicPr>
            <a:picLocks noChangeAspect="1"/>
          </p:cNvPicPr>
          <p:nvPr/>
        </p:nvPicPr>
        <p:blipFill rotWithShape="1">
          <a:blip r:embed="rId2"/>
          <a:srcRect r="39099" b="2"/>
          <a:stretch/>
        </p:blipFill>
        <p:spPr>
          <a:xfrm>
            <a:off x="424928" y="419292"/>
            <a:ext cx="5522976" cy="6053328"/>
          </a:xfrm>
          <a:prstGeom prst="rect">
            <a:avLst/>
          </a:prstGeom>
        </p:spPr>
      </p:pic>
      <p:sp>
        <p:nvSpPr>
          <p:cNvPr id="13" name="Rectangle 12">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85F1F6-879D-C3CD-BE62-D36D73C58313}"/>
              </a:ext>
            </a:extLst>
          </p:cNvPr>
          <p:cNvSpPr>
            <a:spLocks noGrp="1"/>
          </p:cNvSpPr>
          <p:nvPr>
            <p:ph type="title"/>
          </p:nvPr>
        </p:nvSpPr>
        <p:spPr>
          <a:xfrm>
            <a:off x="6846137" y="727626"/>
            <a:ext cx="4602152" cy="1718225"/>
          </a:xfrm>
        </p:spPr>
        <p:txBody>
          <a:bodyPr>
            <a:normAutofit/>
          </a:bodyPr>
          <a:lstStyle/>
          <a:p>
            <a:r>
              <a:rPr lang="en-US" dirty="0"/>
              <a:t>More About </a:t>
            </a:r>
            <a:r>
              <a:rPr lang="en-US" dirty="0" err="1"/>
              <a:t>Yazdgerd</a:t>
            </a:r>
            <a:r>
              <a:rPr lang="en-US" dirty="0"/>
              <a:t> II</a:t>
            </a:r>
          </a:p>
        </p:txBody>
      </p:sp>
      <p:sp>
        <p:nvSpPr>
          <p:cNvPr id="3" name="Content Placeholder 2">
            <a:extLst>
              <a:ext uri="{FF2B5EF4-FFF2-40B4-BE49-F238E27FC236}">
                <a16:creationId xmlns:a16="http://schemas.microsoft.com/office/drawing/2014/main" id="{FAE197F2-F7BC-8B36-BA74-8AF4DC47A814}"/>
              </a:ext>
            </a:extLst>
          </p:cNvPr>
          <p:cNvSpPr>
            <a:spLocks noGrp="1"/>
          </p:cNvSpPr>
          <p:nvPr>
            <p:ph idx="1"/>
          </p:nvPr>
        </p:nvSpPr>
        <p:spPr>
          <a:xfrm>
            <a:off x="6846137" y="2141317"/>
            <a:ext cx="4602152" cy="3955408"/>
          </a:xfrm>
        </p:spPr>
        <p:txBody>
          <a:bodyPr>
            <a:normAutofit/>
          </a:bodyPr>
          <a:lstStyle/>
          <a:p>
            <a:r>
              <a:rPr lang="en-US" sz="1600" dirty="0"/>
              <a:t>He was devoted to Zoroastrianism </a:t>
            </a:r>
          </a:p>
          <a:p>
            <a:r>
              <a:rPr lang="en-US" sz="1600" dirty="0"/>
              <a:t>Wanted to form a uniform religious identity among his subjects</a:t>
            </a:r>
          </a:p>
          <a:p>
            <a:r>
              <a:rPr lang="en-US" sz="1600" dirty="0"/>
              <a:t>He was the first Persian king to adopt the title “kay” meaning king associating himself with the Shahnameh’s </a:t>
            </a:r>
            <a:r>
              <a:rPr lang="en-US" sz="1600" dirty="0" err="1"/>
              <a:t>Kianian</a:t>
            </a:r>
            <a:r>
              <a:rPr lang="en-US" sz="1600" dirty="0"/>
              <a:t> Dynasty</a:t>
            </a:r>
          </a:p>
          <a:p>
            <a:pPr lvl="1"/>
            <a:r>
              <a:rPr lang="en-US" sz="1600" dirty="0">
                <a:effectLst/>
                <a:ea typeface="Calibri" panose="020F0502020204030204" pitchFamily="34" charset="0"/>
                <a:cs typeface="Calibri" panose="020F0502020204030204" pitchFamily="34" charset="0"/>
              </a:rPr>
              <a:t>“The Mazda-worshipping majesty, the </a:t>
            </a:r>
            <a:r>
              <a:rPr lang="en-US" sz="1600" dirty="0" err="1">
                <a:effectLst/>
                <a:ea typeface="Calibri" panose="020F0502020204030204" pitchFamily="34" charset="0"/>
                <a:cs typeface="Calibri" panose="020F0502020204030204" pitchFamily="34" charset="0"/>
              </a:rPr>
              <a:t>Kayanid</a:t>
            </a:r>
            <a:r>
              <a:rPr lang="en-US" sz="1600" dirty="0">
                <a:effectLst/>
                <a:ea typeface="Calibri" panose="020F0502020204030204" pitchFamily="34" charset="0"/>
                <a:cs typeface="Calibri" panose="020F0502020204030204" pitchFamily="34" charset="0"/>
              </a:rPr>
              <a:t>” was minted on the coins</a:t>
            </a:r>
          </a:p>
          <a:p>
            <a:r>
              <a:rPr lang="en-US" sz="1600" dirty="0">
                <a:ea typeface="Calibri" panose="020F0502020204030204" pitchFamily="34" charset="0"/>
              </a:rPr>
              <a:t>During his reign, a </a:t>
            </a:r>
            <a:r>
              <a:rPr lang="en-US" sz="1600" dirty="0">
                <a:effectLst/>
                <a:ea typeface="Calibri" panose="020F0502020204030204" pitchFamily="34" charset="0"/>
              </a:rPr>
              <a:t>style was introduced where the attendants face the fire altar in a posture of reverence</a:t>
            </a:r>
            <a:endParaRPr lang="en-US" sz="1600" dirty="0">
              <a:effectLst/>
              <a:ea typeface="Calibri" panose="020F0502020204030204" pitchFamily="34" charset="0"/>
              <a:cs typeface="Arial" panose="020B0604020202020204" pitchFamily="34" charset="0"/>
            </a:endParaRPr>
          </a:p>
          <a:p>
            <a:pPr lvl="1"/>
            <a:endParaRPr lang="en-US" dirty="0"/>
          </a:p>
        </p:txBody>
      </p:sp>
    </p:spTree>
    <p:extLst>
      <p:ext uri="{BB962C8B-B14F-4D97-AF65-F5344CB8AC3E}">
        <p14:creationId xmlns:p14="http://schemas.microsoft.com/office/powerpoint/2010/main" val="2941430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2E3493C-9EE5-40C5-9902-4A0416374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93C2DD8-0EC6-4B41-91E6-4A8E336AF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 name="Picture 3">
            <a:extLst>
              <a:ext uri="{FF2B5EF4-FFF2-40B4-BE49-F238E27FC236}">
                <a16:creationId xmlns:a16="http://schemas.microsoft.com/office/drawing/2014/main" id="{F608A86C-1684-54A8-0738-A2433FA0C448}"/>
              </a:ext>
            </a:extLst>
          </p:cNvPr>
          <p:cNvPicPr>
            <a:picLocks noChangeAspect="1"/>
          </p:cNvPicPr>
          <p:nvPr/>
        </p:nvPicPr>
        <p:blipFill rotWithShape="1">
          <a:blip r:embed="rId2"/>
          <a:srcRect l="4118" r="8312" b="-2"/>
          <a:stretch/>
        </p:blipFill>
        <p:spPr>
          <a:xfrm>
            <a:off x="234696" y="237744"/>
            <a:ext cx="3996183" cy="6382512"/>
          </a:xfrm>
          <a:prstGeom prst="rect">
            <a:avLst/>
          </a:prstGeom>
        </p:spPr>
      </p:pic>
      <p:sp>
        <p:nvSpPr>
          <p:cNvPr id="13" name="Rectangle 12">
            <a:extLst>
              <a:ext uri="{FF2B5EF4-FFF2-40B4-BE49-F238E27FC236}">
                <a16:creationId xmlns:a16="http://schemas.microsoft.com/office/drawing/2014/main" id="{D5E3F933-FC69-4374-A35F-CF4036537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9494" y="374904"/>
            <a:ext cx="7440649" cy="6108192"/>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A47B628D-894D-E72A-3D75-3AD82FF6CEC5}"/>
              </a:ext>
            </a:extLst>
          </p:cNvPr>
          <p:cNvSpPr>
            <a:spLocks noGrp="1"/>
          </p:cNvSpPr>
          <p:nvPr>
            <p:ph type="title"/>
          </p:nvPr>
        </p:nvSpPr>
        <p:spPr>
          <a:xfrm>
            <a:off x="4965192" y="642593"/>
            <a:ext cx="6280826" cy="1746504"/>
          </a:xfrm>
        </p:spPr>
        <p:txBody>
          <a:bodyPr>
            <a:normAutofit/>
          </a:bodyPr>
          <a:lstStyle/>
          <a:p>
            <a:r>
              <a:rPr lang="en-US" dirty="0" err="1"/>
              <a:t>Yazdgerd</a:t>
            </a:r>
            <a:r>
              <a:rPr lang="en-US" dirty="0"/>
              <a:t> II’s Death</a:t>
            </a:r>
          </a:p>
        </p:txBody>
      </p:sp>
      <p:sp>
        <p:nvSpPr>
          <p:cNvPr id="3" name="Content Placeholder 2">
            <a:extLst>
              <a:ext uri="{FF2B5EF4-FFF2-40B4-BE49-F238E27FC236}">
                <a16:creationId xmlns:a16="http://schemas.microsoft.com/office/drawing/2014/main" id="{494544FB-5991-2E54-14EC-D82D344FC903}"/>
              </a:ext>
            </a:extLst>
          </p:cNvPr>
          <p:cNvSpPr>
            <a:spLocks noGrp="1"/>
          </p:cNvSpPr>
          <p:nvPr>
            <p:ph idx="1"/>
          </p:nvPr>
        </p:nvSpPr>
        <p:spPr>
          <a:xfrm>
            <a:off x="4965192" y="2060294"/>
            <a:ext cx="6280826" cy="3974746"/>
          </a:xfrm>
        </p:spPr>
        <p:txBody>
          <a:bodyPr>
            <a:noAutofit/>
          </a:bodyPr>
          <a:lstStyle/>
          <a:p>
            <a:r>
              <a:rPr lang="en-US" sz="2000" dirty="0"/>
              <a:t>He died in 457 CE leaving the decision of his succession to the elite</a:t>
            </a:r>
          </a:p>
          <a:p>
            <a:r>
              <a:rPr lang="en-US" sz="2000" dirty="0"/>
              <a:t>His eldest son, </a:t>
            </a:r>
            <a:r>
              <a:rPr lang="en-US" sz="2000" dirty="0" err="1"/>
              <a:t>Hormozd</a:t>
            </a:r>
            <a:r>
              <a:rPr lang="en-US" sz="2000" dirty="0"/>
              <a:t> III (</a:t>
            </a:r>
            <a:r>
              <a:rPr lang="en-US" sz="2000" dirty="0" err="1"/>
              <a:t>Yazdgerd</a:t>
            </a:r>
            <a:r>
              <a:rPr lang="en-US" sz="2000" dirty="0"/>
              <a:t> II’s eldest son), took the throne</a:t>
            </a:r>
          </a:p>
          <a:p>
            <a:r>
              <a:rPr lang="en-US" sz="2000" dirty="0" err="1"/>
              <a:t>Peroz</a:t>
            </a:r>
            <a:r>
              <a:rPr lang="en-US" sz="2000" dirty="0"/>
              <a:t>, his youngest son, fled to the northeast to </a:t>
            </a:r>
            <a:r>
              <a:rPr lang="en-US" sz="2000"/>
              <a:t>raise an </a:t>
            </a:r>
            <a:r>
              <a:rPr lang="en-US" sz="2000" dirty="0"/>
              <a:t>army and claim the throne</a:t>
            </a:r>
          </a:p>
          <a:p>
            <a:r>
              <a:rPr lang="en-US" sz="2000" dirty="0"/>
              <a:t>Country fell into a power struggle and became divided</a:t>
            </a:r>
          </a:p>
        </p:txBody>
      </p:sp>
    </p:spTree>
    <p:extLst>
      <p:ext uri="{BB962C8B-B14F-4D97-AF65-F5344CB8AC3E}">
        <p14:creationId xmlns:p14="http://schemas.microsoft.com/office/powerpoint/2010/main" val="3508208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agona Book" panose="02020404030301010803"/>
              <a:ea typeface="+mn-ea"/>
              <a:cs typeface="+mn-cs"/>
            </a:endParaRPr>
          </a:p>
        </p:txBody>
      </p:sp>
      <p:sp>
        <p:nvSpPr>
          <p:cNvPr id="12" name="Rectangle 11">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gona Book" panose="02020404030301010803"/>
              <a:ea typeface="+mn-ea"/>
              <a:cs typeface="+mn-cs"/>
            </a:endParaRPr>
          </a:p>
        </p:txBody>
      </p:sp>
      <p:sp>
        <p:nvSpPr>
          <p:cNvPr id="14" name="Rectangle 13">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gona Book" panose="02020404030301010803"/>
              <a:ea typeface="+mn-ea"/>
              <a:cs typeface="+mn-cs"/>
            </a:endParaRPr>
          </a:p>
        </p:txBody>
      </p:sp>
      <p:sp>
        <p:nvSpPr>
          <p:cNvPr id="2" name="Title 1">
            <a:extLst>
              <a:ext uri="{FF2B5EF4-FFF2-40B4-BE49-F238E27FC236}">
                <a16:creationId xmlns:a16="http://schemas.microsoft.com/office/drawing/2014/main" id="{E69EA220-1087-4F18-B934-260CBFF7681D}"/>
              </a:ext>
            </a:extLst>
          </p:cNvPr>
          <p:cNvSpPr>
            <a:spLocks noGrp="1"/>
          </p:cNvSpPr>
          <p:nvPr>
            <p:ph type="title"/>
          </p:nvPr>
        </p:nvSpPr>
        <p:spPr>
          <a:xfrm>
            <a:off x="6846137" y="3567774"/>
            <a:ext cx="4602152" cy="745043"/>
          </a:xfrm>
        </p:spPr>
        <p:txBody>
          <a:bodyPr>
            <a:normAutofit/>
          </a:bodyPr>
          <a:lstStyle/>
          <a:p>
            <a:pPr algn="ctr"/>
            <a:r>
              <a:rPr lang="en-US" sz="2400" b="1" dirty="0"/>
              <a:t>Bahram e Gur  (420-438)</a:t>
            </a:r>
            <a:br>
              <a:rPr lang="en-US" sz="2000" b="1" dirty="0"/>
            </a:br>
            <a:r>
              <a:rPr lang="en-US" sz="2000" b="1" dirty="0"/>
              <a:t>(Bahram V)</a:t>
            </a:r>
          </a:p>
        </p:txBody>
      </p:sp>
      <p:pic>
        <p:nvPicPr>
          <p:cNvPr id="5" name="Picture 4">
            <a:extLst>
              <a:ext uri="{FF2B5EF4-FFF2-40B4-BE49-F238E27FC236}">
                <a16:creationId xmlns:a16="http://schemas.microsoft.com/office/drawing/2014/main" id="{8B6E0BCA-3D15-4E10-A10E-59ED731AECE6}"/>
              </a:ext>
            </a:extLst>
          </p:cNvPr>
          <p:cNvPicPr>
            <a:picLocks noChangeAspect="1"/>
          </p:cNvPicPr>
          <p:nvPr/>
        </p:nvPicPr>
        <p:blipFill>
          <a:blip r:embed="rId2"/>
          <a:stretch>
            <a:fillRect/>
          </a:stretch>
        </p:blipFill>
        <p:spPr>
          <a:xfrm>
            <a:off x="726063" y="619330"/>
            <a:ext cx="4895801" cy="5595203"/>
          </a:xfrm>
          <a:prstGeom prst="rect">
            <a:avLst/>
          </a:prstGeom>
        </p:spPr>
      </p:pic>
      <p:pic>
        <p:nvPicPr>
          <p:cNvPr id="4" name="Picture 3">
            <a:extLst>
              <a:ext uri="{FF2B5EF4-FFF2-40B4-BE49-F238E27FC236}">
                <a16:creationId xmlns:a16="http://schemas.microsoft.com/office/drawing/2014/main" id="{74DD426F-EC22-451B-9D98-E0C76FE31277}"/>
              </a:ext>
            </a:extLst>
          </p:cNvPr>
          <p:cNvPicPr>
            <a:picLocks noChangeAspect="1"/>
          </p:cNvPicPr>
          <p:nvPr/>
        </p:nvPicPr>
        <p:blipFill>
          <a:blip r:embed="rId3"/>
          <a:stretch>
            <a:fillRect/>
          </a:stretch>
        </p:blipFill>
        <p:spPr>
          <a:xfrm>
            <a:off x="7549609" y="564693"/>
            <a:ext cx="3227378" cy="2864298"/>
          </a:xfrm>
          <a:prstGeom prst="rect">
            <a:avLst/>
          </a:prstGeom>
        </p:spPr>
      </p:pic>
      <p:sp>
        <p:nvSpPr>
          <p:cNvPr id="3" name="Content Placeholder 2">
            <a:extLst>
              <a:ext uri="{FF2B5EF4-FFF2-40B4-BE49-F238E27FC236}">
                <a16:creationId xmlns:a16="http://schemas.microsoft.com/office/drawing/2014/main" id="{0025AFDB-DB0E-4A6A-8630-9C16E3CC6124}"/>
              </a:ext>
            </a:extLst>
          </p:cNvPr>
          <p:cNvSpPr>
            <a:spLocks noGrp="1"/>
          </p:cNvSpPr>
          <p:nvPr>
            <p:ph idx="1"/>
          </p:nvPr>
        </p:nvSpPr>
        <p:spPr>
          <a:xfrm>
            <a:off x="6846137" y="4312817"/>
            <a:ext cx="4602152" cy="1706169"/>
          </a:xfrm>
        </p:spPr>
        <p:txBody>
          <a:bodyPr>
            <a:normAutofit lnSpcReduction="10000"/>
          </a:bodyPr>
          <a:lstStyle/>
          <a:p>
            <a:r>
              <a:rPr lang="en-US" sz="1600" dirty="0" err="1"/>
              <a:t>Yazdgerd</a:t>
            </a:r>
            <a:r>
              <a:rPr lang="en-US" sz="1600" dirty="0"/>
              <a:t> I had a son named Bahram</a:t>
            </a:r>
          </a:p>
          <a:p>
            <a:r>
              <a:rPr lang="en-US" sz="1600" dirty="0"/>
              <a:t>He sent Bahram to al-Hira to be raised by King of </a:t>
            </a:r>
            <a:r>
              <a:rPr lang="en-US" sz="1600" dirty="0" err="1"/>
              <a:t>Lakhmid</a:t>
            </a:r>
            <a:r>
              <a:rPr lang="en-US" sz="1600" dirty="0"/>
              <a:t> Arabs, named </a:t>
            </a:r>
            <a:r>
              <a:rPr lang="en-US" sz="1600" dirty="0" err="1"/>
              <a:t>Mundhir</a:t>
            </a:r>
            <a:r>
              <a:rPr lang="en-US" sz="1600" dirty="0"/>
              <a:t>.</a:t>
            </a:r>
          </a:p>
          <a:p>
            <a:r>
              <a:rPr lang="en-US" sz="1600" dirty="0"/>
              <a:t>Al-Hira is  a city in the Arab region under Iran’s rule.</a:t>
            </a:r>
          </a:p>
        </p:txBody>
      </p:sp>
    </p:spTree>
    <p:extLst>
      <p:ext uri="{BB962C8B-B14F-4D97-AF65-F5344CB8AC3E}">
        <p14:creationId xmlns:p14="http://schemas.microsoft.com/office/powerpoint/2010/main" val="2301870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8">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gona Book" panose="02020404030301010803"/>
              <a:ea typeface="+mn-ea"/>
              <a:cs typeface="+mn-cs"/>
            </a:endParaRPr>
          </a:p>
        </p:txBody>
      </p:sp>
      <p:pic>
        <p:nvPicPr>
          <p:cNvPr id="4" name="Picture 3">
            <a:extLst>
              <a:ext uri="{FF2B5EF4-FFF2-40B4-BE49-F238E27FC236}">
                <a16:creationId xmlns:a16="http://schemas.microsoft.com/office/drawing/2014/main" id="{996B3711-4780-4DB2-B87E-8C0841FD234C}"/>
              </a:ext>
            </a:extLst>
          </p:cNvPr>
          <p:cNvPicPr>
            <a:picLocks noChangeAspect="1"/>
          </p:cNvPicPr>
          <p:nvPr/>
        </p:nvPicPr>
        <p:blipFill>
          <a:blip r:embed="rId2"/>
          <a:stretch>
            <a:fillRect/>
          </a:stretch>
        </p:blipFill>
        <p:spPr>
          <a:xfrm>
            <a:off x="727654" y="1649602"/>
            <a:ext cx="5342133" cy="3554946"/>
          </a:xfrm>
          <a:prstGeom prst="rect">
            <a:avLst/>
          </a:prstGeom>
        </p:spPr>
      </p:pic>
      <p:sp>
        <p:nvSpPr>
          <p:cNvPr id="38" name="Rectangle 10">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gona Book" panose="02020404030301010803"/>
              <a:ea typeface="+mn-ea"/>
              <a:cs typeface="+mn-cs"/>
            </a:endParaRPr>
          </a:p>
        </p:txBody>
      </p:sp>
      <p:sp>
        <p:nvSpPr>
          <p:cNvPr id="39" name="Rectangle 12">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gona Book" panose="02020404030301010803"/>
              <a:ea typeface="+mn-ea"/>
              <a:cs typeface="+mn-cs"/>
            </a:endParaRPr>
          </a:p>
        </p:txBody>
      </p:sp>
      <p:sp>
        <p:nvSpPr>
          <p:cNvPr id="2" name="Title 1">
            <a:extLst>
              <a:ext uri="{FF2B5EF4-FFF2-40B4-BE49-F238E27FC236}">
                <a16:creationId xmlns:a16="http://schemas.microsoft.com/office/drawing/2014/main" id="{1257372D-71AA-4449-9D82-D9C4B2308CEB}"/>
              </a:ext>
            </a:extLst>
          </p:cNvPr>
          <p:cNvSpPr>
            <a:spLocks noGrp="1"/>
          </p:cNvSpPr>
          <p:nvPr>
            <p:ph type="title"/>
          </p:nvPr>
        </p:nvSpPr>
        <p:spPr>
          <a:xfrm>
            <a:off x="7064082" y="642594"/>
            <a:ext cx="4472922" cy="1348923"/>
          </a:xfrm>
        </p:spPr>
        <p:txBody>
          <a:bodyPr>
            <a:normAutofit/>
          </a:bodyPr>
          <a:lstStyle/>
          <a:p>
            <a:pPr algn="ctr"/>
            <a:r>
              <a:rPr lang="en-US" sz="3700" dirty="0"/>
              <a:t>Kingship Between Two Lions</a:t>
            </a:r>
          </a:p>
        </p:txBody>
      </p:sp>
      <p:sp>
        <p:nvSpPr>
          <p:cNvPr id="3" name="Content Placeholder 2">
            <a:extLst>
              <a:ext uri="{FF2B5EF4-FFF2-40B4-BE49-F238E27FC236}">
                <a16:creationId xmlns:a16="http://schemas.microsoft.com/office/drawing/2014/main" id="{CEED7F41-ED20-4AC9-96A4-52ED169E9D44}"/>
              </a:ext>
            </a:extLst>
          </p:cNvPr>
          <p:cNvSpPr>
            <a:spLocks noGrp="1"/>
          </p:cNvSpPr>
          <p:nvPr>
            <p:ph idx="1"/>
          </p:nvPr>
        </p:nvSpPr>
        <p:spPr>
          <a:xfrm>
            <a:off x="7064082" y="1991518"/>
            <a:ext cx="4472922" cy="4043522"/>
          </a:xfrm>
        </p:spPr>
        <p:txBody>
          <a:bodyPr>
            <a:normAutofit/>
          </a:bodyPr>
          <a:lstStyle/>
          <a:p>
            <a:r>
              <a:rPr lang="en-US" sz="1600" dirty="0"/>
              <a:t>It is said in the Shahnameh, that once </a:t>
            </a:r>
            <a:r>
              <a:rPr lang="en-US" sz="1600" dirty="0" err="1"/>
              <a:t>Yazdgerd</a:t>
            </a:r>
            <a:r>
              <a:rPr lang="en-US" sz="1600" dirty="0"/>
              <a:t> I dies, the noblemen want to have </a:t>
            </a:r>
            <a:r>
              <a:rPr lang="en-US" sz="1600" dirty="0" err="1"/>
              <a:t>Khosro</a:t>
            </a:r>
            <a:r>
              <a:rPr lang="en-US" sz="1600" dirty="0"/>
              <a:t>, a distant relative of </a:t>
            </a:r>
            <a:r>
              <a:rPr lang="en-US" sz="1600" dirty="0" err="1"/>
              <a:t>Yazdgerd</a:t>
            </a:r>
            <a:r>
              <a:rPr lang="en-US" sz="1600" dirty="0"/>
              <a:t>, to take the throne</a:t>
            </a:r>
          </a:p>
          <a:p>
            <a:r>
              <a:rPr lang="en-US" sz="1600" dirty="0"/>
              <a:t>Bahram marches with an army to claim his kingship</a:t>
            </a:r>
          </a:p>
          <a:p>
            <a:r>
              <a:rPr lang="en-US" sz="1600" dirty="0"/>
              <a:t>It is said that the nobles put the throne between two lions and said whoever gets the throne will be king.</a:t>
            </a:r>
          </a:p>
          <a:p>
            <a:r>
              <a:rPr lang="en-US" sz="1600" dirty="0" err="1"/>
              <a:t>Khosro</a:t>
            </a:r>
            <a:r>
              <a:rPr lang="en-US" sz="1600" dirty="0"/>
              <a:t> does not approach the lions, but Bahram courageously fights the lions with his sword and claims the throne</a:t>
            </a:r>
          </a:p>
        </p:txBody>
      </p:sp>
    </p:spTree>
    <p:extLst>
      <p:ext uri="{BB962C8B-B14F-4D97-AF65-F5344CB8AC3E}">
        <p14:creationId xmlns:p14="http://schemas.microsoft.com/office/powerpoint/2010/main" val="1157216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EBFBD2-DA69-40F0-9B41-6AA12C08FC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gona Book" panose="02020404030301010803"/>
              <a:ea typeface="+mn-ea"/>
              <a:cs typeface="+mn-cs"/>
            </a:endParaRPr>
          </a:p>
        </p:txBody>
      </p:sp>
      <p:sp>
        <p:nvSpPr>
          <p:cNvPr id="12" name="Rectangle 11">
            <a:extLst>
              <a:ext uri="{FF2B5EF4-FFF2-40B4-BE49-F238E27FC236}">
                <a16:creationId xmlns:a16="http://schemas.microsoft.com/office/drawing/2014/main" id="{66E085B8-E6D9-4530-9AE3-4C2B79CE41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1CE70A0F-8B9D-4569-87CC-375A6D558237}"/>
              </a:ext>
            </a:extLst>
          </p:cNvPr>
          <p:cNvSpPr>
            <a:spLocks noGrp="1"/>
          </p:cNvSpPr>
          <p:nvPr>
            <p:ph type="title"/>
          </p:nvPr>
        </p:nvSpPr>
        <p:spPr>
          <a:xfrm>
            <a:off x="876916" y="642594"/>
            <a:ext cx="6608101" cy="924950"/>
          </a:xfrm>
        </p:spPr>
        <p:txBody>
          <a:bodyPr>
            <a:normAutofit/>
          </a:bodyPr>
          <a:lstStyle/>
          <a:p>
            <a:pPr algn="ctr"/>
            <a:r>
              <a:rPr lang="en-US" dirty="0"/>
              <a:t>Again….War with Rome</a:t>
            </a:r>
          </a:p>
        </p:txBody>
      </p:sp>
      <p:sp>
        <p:nvSpPr>
          <p:cNvPr id="3" name="Content Placeholder 2">
            <a:extLst>
              <a:ext uri="{FF2B5EF4-FFF2-40B4-BE49-F238E27FC236}">
                <a16:creationId xmlns:a16="http://schemas.microsoft.com/office/drawing/2014/main" id="{811613E0-9C34-43C3-83D2-5E804538CB85}"/>
              </a:ext>
            </a:extLst>
          </p:cNvPr>
          <p:cNvSpPr>
            <a:spLocks noGrp="1"/>
          </p:cNvSpPr>
          <p:nvPr>
            <p:ph idx="1"/>
          </p:nvPr>
        </p:nvSpPr>
        <p:spPr>
          <a:xfrm>
            <a:off x="748934" y="1567544"/>
            <a:ext cx="6608101" cy="4467496"/>
          </a:xfrm>
        </p:spPr>
        <p:txBody>
          <a:bodyPr>
            <a:noAutofit/>
          </a:bodyPr>
          <a:lstStyle/>
          <a:p>
            <a:pPr>
              <a:lnSpc>
                <a:spcPct val="90000"/>
              </a:lnSpc>
            </a:pPr>
            <a:r>
              <a:rPr lang="en-US" sz="1800" dirty="0"/>
              <a:t>Christians  in Iran and in Rome, Zoroastrians in Rome were being persecuted.</a:t>
            </a:r>
          </a:p>
          <a:p>
            <a:pPr>
              <a:lnSpc>
                <a:spcPct val="90000"/>
              </a:lnSpc>
            </a:pPr>
            <a:r>
              <a:rPr lang="en-US" sz="1800" dirty="0"/>
              <a:t>The two countries went to war, but neither one proved to be better than the other.</a:t>
            </a:r>
          </a:p>
          <a:p>
            <a:pPr>
              <a:lnSpc>
                <a:spcPct val="90000"/>
              </a:lnSpc>
            </a:pPr>
            <a:r>
              <a:rPr lang="en-US" sz="1800" dirty="0"/>
              <a:t>Finally, the two countries sat and discussed peace.  </a:t>
            </a:r>
          </a:p>
          <a:p>
            <a:pPr>
              <a:lnSpc>
                <a:spcPct val="90000"/>
              </a:lnSpc>
            </a:pPr>
            <a:r>
              <a:rPr lang="en-US" sz="1800" dirty="0"/>
              <a:t>The peace treaty was for Romans to stop persecuting Zoroastrians and for Iran to stop persecuting Christians .</a:t>
            </a:r>
          </a:p>
        </p:txBody>
      </p:sp>
      <p:pic>
        <p:nvPicPr>
          <p:cNvPr id="5" name="Picture 4">
            <a:extLst>
              <a:ext uri="{FF2B5EF4-FFF2-40B4-BE49-F238E27FC236}">
                <a16:creationId xmlns:a16="http://schemas.microsoft.com/office/drawing/2014/main" id="{F9FDEE0B-1431-4A7F-9EA7-44579101E4C5}"/>
              </a:ext>
            </a:extLst>
          </p:cNvPr>
          <p:cNvPicPr>
            <a:picLocks noChangeAspect="1"/>
          </p:cNvPicPr>
          <p:nvPr/>
        </p:nvPicPr>
        <p:blipFill rotWithShape="1">
          <a:blip r:embed="rId2"/>
          <a:srcRect l="9657" r="12184" b="1"/>
          <a:stretch/>
        </p:blipFill>
        <p:spPr>
          <a:xfrm>
            <a:off x="8386173" y="484635"/>
            <a:ext cx="3318953" cy="2790023"/>
          </a:xfrm>
          <a:prstGeom prst="rect">
            <a:avLst/>
          </a:prstGeom>
        </p:spPr>
      </p:pic>
      <p:sp>
        <p:nvSpPr>
          <p:cNvPr id="14" name="Rectangle 13">
            <a:extLst>
              <a:ext uri="{FF2B5EF4-FFF2-40B4-BE49-F238E27FC236}">
                <a16:creationId xmlns:a16="http://schemas.microsoft.com/office/drawing/2014/main" id="{4F2304C2-1AD0-4AFD-93A0-BB1D998E0F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7378773" cy="6108192"/>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pic>
        <p:nvPicPr>
          <p:cNvPr id="4" name="Picture 3">
            <a:extLst>
              <a:ext uri="{FF2B5EF4-FFF2-40B4-BE49-F238E27FC236}">
                <a16:creationId xmlns:a16="http://schemas.microsoft.com/office/drawing/2014/main" id="{0DA631C9-B463-4E3B-887B-A5AA339B59A4}"/>
              </a:ext>
            </a:extLst>
          </p:cNvPr>
          <p:cNvPicPr>
            <a:picLocks noChangeAspect="1"/>
          </p:cNvPicPr>
          <p:nvPr/>
        </p:nvPicPr>
        <p:blipFill rotWithShape="1">
          <a:blip r:embed="rId3"/>
          <a:srcRect l="9708" r="3056" b="-3"/>
          <a:stretch/>
        </p:blipFill>
        <p:spPr>
          <a:xfrm>
            <a:off x="8386167" y="3435519"/>
            <a:ext cx="3321198" cy="2790024"/>
          </a:xfrm>
          <a:prstGeom prst="rect">
            <a:avLst/>
          </a:prstGeom>
        </p:spPr>
      </p:pic>
    </p:spTree>
    <p:extLst>
      <p:ext uri="{BB962C8B-B14F-4D97-AF65-F5344CB8AC3E}">
        <p14:creationId xmlns:p14="http://schemas.microsoft.com/office/powerpoint/2010/main" val="3182154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3EBFBD2-DA69-40F0-9B41-6AA12C08FC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gona Book" panose="02020404030301010803"/>
              <a:ea typeface="+mn-ea"/>
              <a:cs typeface="+mn-cs"/>
            </a:endParaRPr>
          </a:p>
        </p:txBody>
      </p:sp>
      <p:sp>
        <p:nvSpPr>
          <p:cNvPr id="21" name="Rectangle 20">
            <a:extLst>
              <a:ext uri="{FF2B5EF4-FFF2-40B4-BE49-F238E27FC236}">
                <a16:creationId xmlns:a16="http://schemas.microsoft.com/office/drawing/2014/main" id="{66E085B8-E6D9-4530-9AE3-4C2B79CE41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55AA3754-4CCF-4F66-907A-46F58DC8180D}"/>
              </a:ext>
            </a:extLst>
          </p:cNvPr>
          <p:cNvSpPr>
            <a:spLocks noGrp="1"/>
          </p:cNvSpPr>
          <p:nvPr>
            <p:ph type="title"/>
          </p:nvPr>
        </p:nvSpPr>
        <p:spPr>
          <a:xfrm>
            <a:off x="748934" y="642594"/>
            <a:ext cx="6736084" cy="1079092"/>
          </a:xfrm>
        </p:spPr>
        <p:txBody>
          <a:bodyPr>
            <a:normAutofit/>
          </a:bodyPr>
          <a:lstStyle/>
          <a:p>
            <a:r>
              <a:rPr lang="en-US" b="1" dirty="0"/>
              <a:t>Troubles on the Northeastern Boarders of Iran….Again</a:t>
            </a:r>
          </a:p>
        </p:txBody>
      </p:sp>
      <p:sp>
        <p:nvSpPr>
          <p:cNvPr id="3" name="Content Placeholder 2">
            <a:extLst>
              <a:ext uri="{FF2B5EF4-FFF2-40B4-BE49-F238E27FC236}">
                <a16:creationId xmlns:a16="http://schemas.microsoft.com/office/drawing/2014/main" id="{DA6E7864-FA47-48B6-B369-AAD127EFE57E}"/>
              </a:ext>
            </a:extLst>
          </p:cNvPr>
          <p:cNvSpPr>
            <a:spLocks noGrp="1"/>
          </p:cNvSpPr>
          <p:nvPr>
            <p:ph idx="1"/>
          </p:nvPr>
        </p:nvSpPr>
        <p:spPr>
          <a:xfrm>
            <a:off x="620952" y="1959429"/>
            <a:ext cx="6736084" cy="4075611"/>
          </a:xfrm>
        </p:spPr>
        <p:txBody>
          <a:bodyPr>
            <a:normAutofit lnSpcReduction="10000"/>
          </a:bodyPr>
          <a:lstStyle/>
          <a:p>
            <a:r>
              <a:rPr lang="en-US" sz="1800" dirty="0"/>
              <a:t>A Central Asian race named  Hephthalites, started invading the southeastern borders of Iran instilling fear in the hearts of the citizens</a:t>
            </a:r>
          </a:p>
          <a:p>
            <a:r>
              <a:rPr lang="en-US" sz="1800" dirty="0"/>
              <a:t>Bahram pretended to go hunting in Northern part of Iran, but instead of marching to the east through night and day.</a:t>
            </a:r>
          </a:p>
          <a:p>
            <a:r>
              <a:rPr lang="en-US" sz="1800" dirty="0"/>
              <a:t>He arrived on the eastern border sooner than anyone could imagine.</a:t>
            </a:r>
          </a:p>
          <a:p>
            <a:r>
              <a:rPr lang="en-US" sz="1800" dirty="0"/>
              <a:t>This gave him the advantage of surprise.</a:t>
            </a:r>
          </a:p>
          <a:p>
            <a:r>
              <a:rPr lang="en-US" sz="1800" dirty="0"/>
              <a:t>He fought the Hephthalites and won; as a result, they never attacked Iran’s borders in retaliation while Bahram was head of the throne. </a:t>
            </a:r>
          </a:p>
        </p:txBody>
      </p:sp>
      <p:pic>
        <p:nvPicPr>
          <p:cNvPr id="5" name="Picture 4">
            <a:extLst>
              <a:ext uri="{FF2B5EF4-FFF2-40B4-BE49-F238E27FC236}">
                <a16:creationId xmlns:a16="http://schemas.microsoft.com/office/drawing/2014/main" id="{2E38C29F-365B-4AB8-A9CD-89E98067ED42}"/>
              </a:ext>
            </a:extLst>
          </p:cNvPr>
          <p:cNvPicPr>
            <a:picLocks noChangeAspect="1"/>
          </p:cNvPicPr>
          <p:nvPr/>
        </p:nvPicPr>
        <p:blipFill rotWithShape="1">
          <a:blip r:embed="rId2"/>
          <a:srcRect l="13442" r="8399" b="1"/>
          <a:stretch/>
        </p:blipFill>
        <p:spPr>
          <a:xfrm>
            <a:off x="8386173" y="484635"/>
            <a:ext cx="3318953" cy="2790023"/>
          </a:xfrm>
          <a:prstGeom prst="rect">
            <a:avLst/>
          </a:prstGeom>
        </p:spPr>
      </p:pic>
      <p:sp>
        <p:nvSpPr>
          <p:cNvPr id="23" name="Rectangle 22">
            <a:extLst>
              <a:ext uri="{FF2B5EF4-FFF2-40B4-BE49-F238E27FC236}">
                <a16:creationId xmlns:a16="http://schemas.microsoft.com/office/drawing/2014/main" id="{4F2304C2-1AD0-4AFD-93A0-BB1D998E0F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7378773" cy="6108192"/>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pic>
        <p:nvPicPr>
          <p:cNvPr id="4" name="Picture 3">
            <a:extLst>
              <a:ext uri="{FF2B5EF4-FFF2-40B4-BE49-F238E27FC236}">
                <a16:creationId xmlns:a16="http://schemas.microsoft.com/office/drawing/2014/main" id="{3E5879FE-EA05-48F9-8BD4-F46A602979ED}"/>
              </a:ext>
            </a:extLst>
          </p:cNvPr>
          <p:cNvPicPr>
            <a:picLocks noChangeAspect="1"/>
          </p:cNvPicPr>
          <p:nvPr/>
        </p:nvPicPr>
        <p:blipFill rotWithShape="1">
          <a:blip r:embed="rId3"/>
          <a:srcRect t="5624" r="-1" b="11419"/>
          <a:stretch/>
        </p:blipFill>
        <p:spPr>
          <a:xfrm>
            <a:off x="8386167" y="3435519"/>
            <a:ext cx="3321198" cy="2790024"/>
          </a:xfrm>
          <a:prstGeom prst="rect">
            <a:avLst/>
          </a:prstGeom>
        </p:spPr>
      </p:pic>
    </p:spTree>
    <p:extLst>
      <p:ext uri="{BB962C8B-B14F-4D97-AF65-F5344CB8AC3E}">
        <p14:creationId xmlns:p14="http://schemas.microsoft.com/office/powerpoint/2010/main" val="1822663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8">
            <a:extLst>
              <a:ext uri="{FF2B5EF4-FFF2-40B4-BE49-F238E27FC236}">
                <a16:creationId xmlns:a16="http://schemas.microsoft.com/office/drawing/2014/main" id="{D5851415-CF4E-4C41-9E36-04E444B51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gona Book" panose="02020404030301010803"/>
              <a:ea typeface="+mn-ea"/>
              <a:cs typeface="+mn-cs"/>
            </a:endParaRPr>
          </a:p>
        </p:txBody>
      </p:sp>
      <p:sp>
        <p:nvSpPr>
          <p:cNvPr id="32" name="Rectangle 10">
            <a:extLst>
              <a:ext uri="{FF2B5EF4-FFF2-40B4-BE49-F238E27FC236}">
                <a16:creationId xmlns:a16="http://schemas.microsoft.com/office/drawing/2014/main" id="{4B516B89-DEA0-4832-8C56-F048168DAD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646" y="413053"/>
            <a:ext cx="8212114" cy="6064596"/>
          </a:xfrm>
          <a:prstGeom prst="rect">
            <a:avLst/>
          </a:prstGeom>
          <a:solidFill>
            <a:srgbClr val="FFFFFF"/>
          </a:solidFill>
          <a:ln w="6350" cap="sq" cmpd="sng" algn="ctr">
            <a:solidFill>
              <a:srgbClr val="404040"/>
            </a:solidFill>
            <a:prstDash val="solid"/>
            <a:miter lim="800000"/>
          </a:ln>
          <a:effectLst/>
        </p:spPr>
        <p:txBody>
          <a:bodyPr/>
          <a:lstStyle/>
          <a:p>
            <a:endParaRPr lang="en-US"/>
          </a:p>
        </p:txBody>
      </p:sp>
      <p:pic>
        <p:nvPicPr>
          <p:cNvPr id="4" name="Picture 3">
            <a:extLst>
              <a:ext uri="{FF2B5EF4-FFF2-40B4-BE49-F238E27FC236}">
                <a16:creationId xmlns:a16="http://schemas.microsoft.com/office/drawing/2014/main" id="{0BB273B9-BE5F-4BD6-9803-EA540C420466}"/>
              </a:ext>
            </a:extLst>
          </p:cNvPr>
          <p:cNvPicPr>
            <a:picLocks noChangeAspect="1"/>
          </p:cNvPicPr>
          <p:nvPr/>
        </p:nvPicPr>
        <p:blipFill rotWithShape="1">
          <a:blip r:embed="rId2"/>
          <a:srcRect t="17" r="-2" b="-2"/>
          <a:stretch/>
        </p:blipFill>
        <p:spPr>
          <a:xfrm>
            <a:off x="582639" y="578707"/>
            <a:ext cx="7882128" cy="5733288"/>
          </a:xfrm>
          <a:prstGeom prst="rect">
            <a:avLst/>
          </a:prstGeom>
        </p:spPr>
      </p:pic>
      <p:sp>
        <p:nvSpPr>
          <p:cNvPr id="33" name="Rectangle 12">
            <a:extLst>
              <a:ext uri="{FF2B5EF4-FFF2-40B4-BE49-F238E27FC236}">
                <a16:creationId xmlns:a16="http://schemas.microsoft.com/office/drawing/2014/main" id="{3EA2D33E-BAA2-467B-80B0-8887D9A99F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20386" y="237744"/>
            <a:ext cx="2926080"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4" name="Rectangle 14">
            <a:extLst>
              <a:ext uri="{FF2B5EF4-FFF2-40B4-BE49-F238E27FC236}">
                <a16:creationId xmlns:a16="http://schemas.microsoft.com/office/drawing/2014/main" id="{6067C508-2065-42E3-98D2-F3A9B8339B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4978" y="402336"/>
            <a:ext cx="2596896" cy="605332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gona Book" panose="02020404030301010803"/>
              <a:ea typeface="+mn-ea"/>
              <a:cs typeface="+mn-cs"/>
            </a:endParaRPr>
          </a:p>
        </p:txBody>
      </p:sp>
      <p:sp>
        <p:nvSpPr>
          <p:cNvPr id="2" name="Title 1">
            <a:extLst>
              <a:ext uri="{FF2B5EF4-FFF2-40B4-BE49-F238E27FC236}">
                <a16:creationId xmlns:a16="http://schemas.microsoft.com/office/drawing/2014/main" id="{6184CDB8-4289-45DD-AC0A-51A6924334DC}"/>
              </a:ext>
            </a:extLst>
          </p:cNvPr>
          <p:cNvSpPr>
            <a:spLocks noGrp="1"/>
          </p:cNvSpPr>
          <p:nvPr>
            <p:ph type="title"/>
          </p:nvPr>
        </p:nvSpPr>
        <p:spPr>
          <a:xfrm>
            <a:off x="9321801" y="612843"/>
            <a:ext cx="2312480" cy="1299226"/>
          </a:xfrm>
        </p:spPr>
        <p:txBody>
          <a:bodyPr anchor="b">
            <a:normAutofit/>
          </a:bodyPr>
          <a:lstStyle/>
          <a:p>
            <a:r>
              <a:rPr lang="en-US" sz="2400" dirty="0"/>
              <a:t>Addition of Sand and </a:t>
            </a:r>
            <a:r>
              <a:rPr lang="en-US" sz="2400" dirty="0" err="1"/>
              <a:t>Mekran</a:t>
            </a:r>
            <a:r>
              <a:rPr lang="en-US" sz="2400" dirty="0"/>
              <a:t> to Iran</a:t>
            </a:r>
          </a:p>
        </p:txBody>
      </p:sp>
      <p:sp>
        <p:nvSpPr>
          <p:cNvPr id="3" name="Content Placeholder 2">
            <a:extLst>
              <a:ext uri="{FF2B5EF4-FFF2-40B4-BE49-F238E27FC236}">
                <a16:creationId xmlns:a16="http://schemas.microsoft.com/office/drawing/2014/main" id="{75EE88DB-A2B6-4858-A61C-87F63347B3D0}"/>
              </a:ext>
            </a:extLst>
          </p:cNvPr>
          <p:cNvSpPr>
            <a:spLocks noGrp="1"/>
          </p:cNvSpPr>
          <p:nvPr>
            <p:ph idx="1"/>
          </p:nvPr>
        </p:nvSpPr>
        <p:spPr>
          <a:xfrm>
            <a:off x="9321801" y="2149813"/>
            <a:ext cx="2312479" cy="4046706"/>
          </a:xfrm>
        </p:spPr>
        <p:txBody>
          <a:bodyPr>
            <a:noAutofit/>
          </a:bodyPr>
          <a:lstStyle/>
          <a:p>
            <a:r>
              <a:rPr lang="en-US" sz="1800" dirty="0">
                <a:solidFill>
                  <a:schemeClr val="tx1">
                    <a:lumMod val="85000"/>
                    <a:lumOff val="15000"/>
                  </a:schemeClr>
                </a:solidFill>
              </a:rPr>
              <a:t>After defeating Hephthalites, Bahram marched to India</a:t>
            </a:r>
          </a:p>
          <a:p>
            <a:r>
              <a:rPr lang="en-US" sz="1800" dirty="0">
                <a:solidFill>
                  <a:schemeClr val="tx1">
                    <a:lumMod val="85000"/>
                    <a:lumOff val="15000"/>
                  </a:schemeClr>
                </a:solidFill>
              </a:rPr>
              <a:t>The Indian king who had suffered at the hands of Hephthalites,  gave Iran, the regions of Sand and </a:t>
            </a:r>
            <a:r>
              <a:rPr lang="en-US" sz="1800" dirty="0" err="1">
                <a:solidFill>
                  <a:schemeClr val="tx1">
                    <a:lumMod val="85000"/>
                    <a:lumOff val="15000"/>
                  </a:schemeClr>
                </a:solidFill>
              </a:rPr>
              <a:t>Morkan</a:t>
            </a:r>
            <a:r>
              <a:rPr lang="en-US" sz="1800" dirty="0">
                <a:solidFill>
                  <a:schemeClr val="tx1">
                    <a:lumMod val="85000"/>
                    <a:lumOff val="15000"/>
                  </a:schemeClr>
                </a:solidFill>
              </a:rPr>
              <a:t> for defeating them</a:t>
            </a:r>
          </a:p>
        </p:txBody>
      </p:sp>
    </p:spTree>
    <p:extLst>
      <p:ext uri="{BB962C8B-B14F-4D97-AF65-F5344CB8AC3E}">
        <p14:creationId xmlns:p14="http://schemas.microsoft.com/office/powerpoint/2010/main" val="1073352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80000"/>
                <a:shade val="100000"/>
                <a:satMod val="300000"/>
              </a:schemeClr>
            </a:gs>
            <a:gs pos="100000">
              <a:schemeClr val="bg1">
                <a:tint val="100000"/>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D15573D-0E45-4691-B525-471152EC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gona Book" panose="02020404030301010803"/>
              <a:ea typeface="+mn-ea"/>
              <a:cs typeface="+mn-cs"/>
            </a:endParaRPr>
          </a:p>
        </p:txBody>
      </p:sp>
      <p:sp>
        <p:nvSpPr>
          <p:cNvPr id="31" name="Rectangle 9">
            <a:extLst>
              <a:ext uri="{FF2B5EF4-FFF2-40B4-BE49-F238E27FC236}">
                <a16:creationId xmlns:a16="http://schemas.microsoft.com/office/drawing/2014/main" id="{9E448559-19A4-4252-8C27-54C1DA906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US"/>
          </a:p>
        </p:txBody>
      </p:sp>
      <p:sp>
        <p:nvSpPr>
          <p:cNvPr id="32" name="Rectangle 11">
            <a:extLst>
              <a:ext uri="{FF2B5EF4-FFF2-40B4-BE49-F238E27FC236}">
                <a16:creationId xmlns:a16="http://schemas.microsoft.com/office/drawing/2014/main" id="{1B19C35E-4E30-4F1D-9FC2-F2FA6191E4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819" y="466344"/>
            <a:ext cx="3959352" cy="5925312"/>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9DCD76B0-5D3A-4FD3-AFD3-DBBD2406F621}"/>
              </a:ext>
            </a:extLst>
          </p:cNvPr>
          <p:cNvSpPr>
            <a:spLocks noGrp="1"/>
          </p:cNvSpPr>
          <p:nvPr>
            <p:ph type="title"/>
          </p:nvPr>
        </p:nvSpPr>
        <p:spPr>
          <a:xfrm>
            <a:off x="464819" y="875324"/>
            <a:ext cx="3747931" cy="3184808"/>
          </a:xfrm>
        </p:spPr>
        <p:txBody>
          <a:bodyPr>
            <a:normAutofit/>
          </a:bodyPr>
          <a:lstStyle/>
          <a:p>
            <a:pPr algn="ctr"/>
            <a:r>
              <a:rPr lang="en-US" sz="3100" dirty="0">
                <a:solidFill>
                  <a:schemeClr val="tx1"/>
                </a:solidFill>
              </a:rPr>
              <a:t>Bahram V’s (Bahram e Gur) Accomplishments</a:t>
            </a:r>
          </a:p>
        </p:txBody>
      </p:sp>
      <p:sp>
        <p:nvSpPr>
          <p:cNvPr id="33" name="Content Placeholder 2">
            <a:extLst>
              <a:ext uri="{FF2B5EF4-FFF2-40B4-BE49-F238E27FC236}">
                <a16:creationId xmlns:a16="http://schemas.microsoft.com/office/drawing/2014/main" id="{384FAD1B-5F27-4B38-B45B-CA32DB794A7B}"/>
              </a:ext>
            </a:extLst>
          </p:cNvPr>
          <p:cNvSpPr>
            <a:spLocks noGrp="1"/>
          </p:cNvSpPr>
          <p:nvPr>
            <p:ph idx="1"/>
          </p:nvPr>
        </p:nvSpPr>
        <p:spPr>
          <a:xfrm>
            <a:off x="5478124" y="559477"/>
            <a:ext cx="5647076" cy="5475563"/>
          </a:xfrm>
        </p:spPr>
        <p:txBody>
          <a:bodyPr anchor="ctr">
            <a:normAutofit/>
          </a:bodyPr>
          <a:lstStyle/>
          <a:p>
            <a:pPr>
              <a:lnSpc>
                <a:spcPct val="110000"/>
              </a:lnSpc>
            </a:pPr>
            <a:r>
              <a:rPr lang="en-US" sz="1600" dirty="0"/>
              <a:t>He kept Iran’s borders safe from enemies both on the east and west side</a:t>
            </a:r>
          </a:p>
          <a:p>
            <a:pPr>
              <a:lnSpc>
                <a:spcPct val="110000"/>
              </a:lnSpc>
            </a:pPr>
            <a:r>
              <a:rPr lang="en-US" sz="1600" dirty="0"/>
              <a:t>Famous for enjoying hunting and being a swift hunter</a:t>
            </a:r>
          </a:p>
          <a:p>
            <a:pPr>
              <a:lnSpc>
                <a:spcPct val="110000"/>
              </a:lnSpc>
            </a:pPr>
            <a:r>
              <a:rPr lang="en-US" sz="1600" dirty="0"/>
              <a:t>Liked to hunt gazelle and onager (</a:t>
            </a:r>
            <a:r>
              <a:rPr lang="en-US" sz="1600" dirty="0" err="1"/>
              <a:t>gur</a:t>
            </a:r>
            <a:r>
              <a:rPr lang="en-US" sz="1600" dirty="0"/>
              <a:t> in Persian), a favorite game animal in ancient Iran, and that’s how he was given the nickname “Bahram e Gur”</a:t>
            </a:r>
          </a:p>
          <a:p>
            <a:pPr>
              <a:lnSpc>
                <a:spcPct val="110000"/>
              </a:lnSpc>
            </a:pPr>
            <a:r>
              <a:rPr lang="en-US" sz="1600" dirty="0"/>
              <a:t>Bahram encouraged literature, the arts, crafters, and the pursue of knowledge.</a:t>
            </a:r>
          </a:p>
          <a:p>
            <a:pPr>
              <a:lnSpc>
                <a:spcPct val="110000"/>
              </a:lnSpc>
            </a:pPr>
            <a:r>
              <a:rPr lang="en-US" sz="1600" dirty="0"/>
              <a:t>He is known as a just man and did his best to have equal rights for all</a:t>
            </a:r>
          </a:p>
          <a:p>
            <a:pPr>
              <a:lnSpc>
                <a:spcPct val="110000"/>
              </a:lnSpc>
            </a:pPr>
            <a:r>
              <a:rPr lang="en-US" sz="1600" dirty="0"/>
              <a:t>Iranian people loved Bahram V and for many years after his death told stories of him; Shahnameh has stories of Bahram in addition to “Haft </a:t>
            </a:r>
            <a:r>
              <a:rPr lang="en-US" sz="1600" dirty="0" err="1"/>
              <a:t>Paykar</a:t>
            </a:r>
            <a:r>
              <a:rPr lang="en-US" sz="1600" dirty="0"/>
              <a:t>” by </a:t>
            </a:r>
            <a:r>
              <a:rPr lang="en-US" sz="1600" dirty="0" err="1"/>
              <a:t>Manzoom</a:t>
            </a:r>
            <a:r>
              <a:rPr lang="en-US" sz="1600" dirty="0"/>
              <a:t> e Nezami.</a:t>
            </a:r>
          </a:p>
          <a:p>
            <a:pPr>
              <a:lnSpc>
                <a:spcPct val="110000"/>
              </a:lnSpc>
            </a:pPr>
            <a:r>
              <a:rPr lang="en-US" sz="1600" dirty="0"/>
              <a:t>It is said that when he returned from India, he brought 12,000 musicians with him and scattered them around Iran to bring the people of Iran happiness.</a:t>
            </a:r>
          </a:p>
        </p:txBody>
      </p:sp>
      <p:pic>
        <p:nvPicPr>
          <p:cNvPr id="6" name="Picture 5">
            <a:extLst>
              <a:ext uri="{FF2B5EF4-FFF2-40B4-BE49-F238E27FC236}">
                <a16:creationId xmlns:a16="http://schemas.microsoft.com/office/drawing/2014/main" id="{093DDEDE-27EB-46C0-8D4D-1773260A8A84}"/>
              </a:ext>
            </a:extLst>
          </p:cNvPr>
          <p:cNvPicPr>
            <a:picLocks noChangeAspect="1"/>
          </p:cNvPicPr>
          <p:nvPr/>
        </p:nvPicPr>
        <p:blipFill>
          <a:blip r:embed="rId2"/>
          <a:stretch>
            <a:fillRect/>
          </a:stretch>
        </p:blipFill>
        <p:spPr>
          <a:xfrm>
            <a:off x="1354219" y="3847516"/>
            <a:ext cx="2391581" cy="1594387"/>
          </a:xfrm>
          <a:prstGeom prst="rect">
            <a:avLst/>
          </a:prstGeom>
        </p:spPr>
      </p:pic>
    </p:spTree>
    <p:extLst>
      <p:ext uri="{BB962C8B-B14F-4D97-AF65-F5344CB8AC3E}">
        <p14:creationId xmlns:p14="http://schemas.microsoft.com/office/powerpoint/2010/main" val="1380620886"/>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FA4FA-1F63-9054-AAA9-17D0BC6BA808}"/>
              </a:ext>
            </a:extLst>
          </p:cNvPr>
          <p:cNvSpPr>
            <a:spLocks noGrp="1"/>
          </p:cNvSpPr>
          <p:nvPr>
            <p:ph type="title"/>
          </p:nvPr>
        </p:nvSpPr>
        <p:spPr>
          <a:xfrm>
            <a:off x="6579450" y="727627"/>
            <a:ext cx="4957553" cy="1645920"/>
          </a:xfrm>
        </p:spPr>
        <p:txBody>
          <a:bodyPr>
            <a:normAutofit/>
          </a:bodyPr>
          <a:lstStyle/>
          <a:p>
            <a:r>
              <a:rPr lang="en-US"/>
              <a:t>Yazdgerd II</a:t>
            </a:r>
            <a:endParaRPr lang="en-US" dirty="0"/>
          </a:p>
        </p:txBody>
      </p:sp>
      <p:sp>
        <p:nvSpPr>
          <p:cNvPr id="15" name="Rectangle 8">
            <a:extLst>
              <a:ext uri="{FF2B5EF4-FFF2-40B4-BE49-F238E27FC236}">
                <a16:creationId xmlns:a16="http://schemas.microsoft.com/office/drawing/2014/main" id="{0BBB6B01-5B73-410C-B70E-8CF2FA470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6" y="721224"/>
            <a:ext cx="5367164" cy="5415552"/>
          </a:xfrm>
          <a:prstGeom prst="rect">
            <a:avLst/>
          </a:prstGeom>
          <a:solidFill>
            <a:srgbClr val="FFFFFF"/>
          </a:solidFill>
          <a:ln w="6350" cap="flat" cmpd="sng" algn="ctr">
            <a:noFill/>
            <a:prstDash val="solid"/>
          </a:ln>
          <a:effectLst>
            <a:softEdge rad="0"/>
          </a:effectLst>
        </p:spPr>
        <p:txBody>
          <a:bodyPr/>
          <a:lstStyle/>
          <a:p>
            <a:endParaRPr lang="en-US"/>
          </a:p>
        </p:txBody>
      </p:sp>
      <p:sp>
        <p:nvSpPr>
          <p:cNvPr id="16" name="Rectangle 10">
            <a:extLst>
              <a:ext uri="{FF2B5EF4-FFF2-40B4-BE49-F238E27FC236}">
                <a16:creationId xmlns:a16="http://schemas.microsoft.com/office/drawing/2014/main" id="{8712F587-12D0-435C-8E3F-F44C36EE7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noFill/>
          <a:ln w="6350" cap="sq" cmpd="sng" algn="ctr">
            <a:solidFill>
              <a:srgbClr val="404040"/>
            </a:solidFill>
            <a:prstDash val="solid"/>
            <a:miter lim="800000"/>
          </a:ln>
          <a:effectLst/>
        </p:spPr>
        <p:txBody>
          <a:bodyPr/>
          <a:lstStyle/>
          <a:p>
            <a:endParaRPr lang="en-US"/>
          </a:p>
        </p:txBody>
      </p:sp>
      <p:pic>
        <p:nvPicPr>
          <p:cNvPr id="4" name="Picture 3">
            <a:extLst>
              <a:ext uri="{FF2B5EF4-FFF2-40B4-BE49-F238E27FC236}">
                <a16:creationId xmlns:a16="http://schemas.microsoft.com/office/drawing/2014/main" id="{4D633A8D-3E2A-F0F9-9A8A-4BAD4652EEBF}"/>
              </a:ext>
            </a:extLst>
          </p:cNvPr>
          <p:cNvPicPr>
            <a:picLocks noChangeAspect="1"/>
          </p:cNvPicPr>
          <p:nvPr/>
        </p:nvPicPr>
        <p:blipFill>
          <a:blip r:embed="rId2"/>
          <a:stretch>
            <a:fillRect/>
          </a:stretch>
        </p:blipFill>
        <p:spPr>
          <a:xfrm>
            <a:off x="1205256" y="1236509"/>
            <a:ext cx="4414438" cy="4403147"/>
          </a:xfrm>
          <a:prstGeom prst="rect">
            <a:avLst/>
          </a:prstGeom>
        </p:spPr>
      </p:pic>
      <p:sp>
        <p:nvSpPr>
          <p:cNvPr id="3" name="Content Placeholder 2">
            <a:extLst>
              <a:ext uri="{FF2B5EF4-FFF2-40B4-BE49-F238E27FC236}">
                <a16:creationId xmlns:a16="http://schemas.microsoft.com/office/drawing/2014/main" id="{E3745752-E42A-5467-C667-523192FA65EB}"/>
              </a:ext>
            </a:extLst>
          </p:cNvPr>
          <p:cNvSpPr>
            <a:spLocks noGrp="1"/>
          </p:cNvSpPr>
          <p:nvPr>
            <p:ph idx="1"/>
          </p:nvPr>
        </p:nvSpPr>
        <p:spPr>
          <a:xfrm>
            <a:off x="6579450" y="1979271"/>
            <a:ext cx="4957554" cy="4055768"/>
          </a:xfrm>
        </p:spPr>
        <p:txBody>
          <a:bodyPr>
            <a:normAutofit/>
          </a:bodyPr>
          <a:lstStyle/>
          <a:p>
            <a:r>
              <a:rPr lang="en-US" sz="1800" dirty="0"/>
              <a:t>He was Bahram V (Bahram e Gur)’s son and reigned from 421-439CE</a:t>
            </a:r>
          </a:p>
          <a:p>
            <a:r>
              <a:rPr lang="en-US" sz="1800" dirty="0"/>
              <a:t>Just like his reign was marked by continuous wars between the Eastern Roman Empire to the west and the </a:t>
            </a:r>
            <a:r>
              <a:rPr lang="en-US" sz="1800" dirty="0">
                <a:effectLst/>
                <a:ea typeface="Calibri" panose="020F0502020204030204" pitchFamily="34" charset="0"/>
              </a:rPr>
              <a:t>Hephthalites to the east.</a:t>
            </a:r>
          </a:p>
          <a:p>
            <a:r>
              <a:rPr lang="en-US" sz="1800" dirty="0">
                <a:ea typeface="Calibri" panose="020F0502020204030204" pitchFamily="34" charset="0"/>
              </a:rPr>
              <a:t>He was an astute and well-read ruler with the motto, “</a:t>
            </a:r>
            <a:r>
              <a:rPr lang="en-US" sz="1800" dirty="0">
                <a:effectLst/>
                <a:ea typeface="Calibri" panose="020F0502020204030204" pitchFamily="34" charset="0"/>
                <a:cs typeface="Calibri" panose="020F0502020204030204" pitchFamily="34" charset="0"/>
              </a:rPr>
              <a:t>Question, examine, see. Let us choose and hold that which is best”. </a:t>
            </a:r>
            <a:endParaRPr lang="en-US" sz="1800"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60217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8">
            <a:extLst>
              <a:ext uri="{FF2B5EF4-FFF2-40B4-BE49-F238E27FC236}">
                <a16:creationId xmlns:a16="http://schemas.microsoft.com/office/drawing/2014/main" id="{4E9EDDFA-8F05-462B-8D3E-5B9C4FBC73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6E1CEA4-C0D0-625C-762A-76E502254E12}"/>
              </a:ext>
            </a:extLst>
          </p:cNvPr>
          <p:cNvPicPr>
            <a:picLocks noChangeAspect="1"/>
          </p:cNvPicPr>
          <p:nvPr/>
        </p:nvPicPr>
        <p:blipFill>
          <a:blip r:embed="rId2"/>
          <a:stretch>
            <a:fillRect/>
          </a:stretch>
        </p:blipFill>
        <p:spPr>
          <a:xfrm>
            <a:off x="727654" y="2053359"/>
            <a:ext cx="5367165" cy="2764089"/>
          </a:xfrm>
          <a:prstGeom prst="rect">
            <a:avLst/>
          </a:prstGeom>
        </p:spPr>
      </p:pic>
      <p:sp>
        <p:nvSpPr>
          <p:cNvPr id="37" name="Rectangle 10">
            <a:extLst>
              <a:ext uri="{FF2B5EF4-FFF2-40B4-BE49-F238E27FC236}">
                <a16:creationId xmlns:a16="http://schemas.microsoft.com/office/drawing/2014/main" id="{143F9A23-3237-4ED6-A1E9-C0E6530E05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2">
            <a:extLst>
              <a:ext uri="{FF2B5EF4-FFF2-40B4-BE49-F238E27FC236}">
                <a16:creationId xmlns:a16="http://schemas.microsoft.com/office/drawing/2014/main" id="{C63CD46D-4335-4BA4-842A-BF835A99CB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9BE09C-C60F-5EF0-5B15-6546CA60E54E}"/>
              </a:ext>
            </a:extLst>
          </p:cNvPr>
          <p:cNvSpPr>
            <a:spLocks noGrp="1"/>
          </p:cNvSpPr>
          <p:nvPr>
            <p:ph type="title"/>
          </p:nvPr>
        </p:nvSpPr>
        <p:spPr>
          <a:xfrm>
            <a:off x="7064082" y="642594"/>
            <a:ext cx="4472921" cy="1371600"/>
          </a:xfrm>
        </p:spPr>
        <p:txBody>
          <a:bodyPr>
            <a:normAutofit/>
          </a:bodyPr>
          <a:lstStyle/>
          <a:p>
            <a:pPr algn="ctr"/>
            <a:r>
              <a:rPr lang="en-US" sz="3100" dirty="0"/>
              <a:t>War with the Eastern Roman Empire and Armenia</a:t>
            </a:r>
          </a:p>
        </p:txBody>
      </p:sp>
      <p:sp>
        <p:nvSpPr>
          <p:cNvPr id="3" name="Content Placeholder 2">
            <a:extLst>
              <a:ext uri="{FF2B5EF4-FFF2-40B4-BE49-F238E27FC236}">
                <a16:creationId xmlns:a16="http://schemas.microsoft.com/office/drawing/2014/main" id="{86FD8AD3-BD90-2885-CB58-C95FA764D033}"/>
              </a:ext>
            </a:extLst>
          </p:cNvPr>
          <p:cNvSpPr>
            <a:spLocks noGrp="1"/>
          </p:cNvSpPr>
          <p:nvPr>
            <p:ph idx="1"/>
          </p:nvPr>
        </p:nvSpPr>
        <p:spPr>
          <a:xfrm>
            <a:off x="7064082" y="2103120"/>
            <a:ext cx="4472922" cy="3931920"/>
          </a:xfrm>
        </p:spPr>
        <p:txBody>
          <a:bodyPr>
            <a:normAutofit/>
          </a:bodyPr>
          <a:lstStyle/>
          <a:p>
            <a:r>
              <a:rPr lang="en-US" dirty="0"/>
              <a:t>In 440 CE, he waged a war with the Eastern Roman Empire, but none could defeat the other and they made a treaty:</a:t>
            </a:r>
          </a:p>
          <a:p>
            <a:pPr lvl="1"/>
            <a:r>
              <a:rPr lang="en-US" sz="1400" dirty="0"/>
              <a:t>No new fortresses will be built in Mesopotamia</a:t>
            </a:r>
          </a:p>
          <a:p>
            <a:r>
              <a:rPr lang="en-US" dirty="0" err="1"/>
              <a:t>Yazdgerd</a:t>
            </a:r>
            <a:r>
              <a:rPr lang="en-US" dirty="0"/>
              <a:t> II marched to and conquered Armenia</a:t>
            </a:r>
          </a:p>
          <a:p>
            <a:pPr lvl="1"/>
            <a:r>
              <a:rPr lang="en-US" sz="1400" dirty="0"/>
              <a:t>He took the surviving Armenian nobility, priests, and others to the east to fight the Hephthalites.</a:t>
            </a:r>
          </a:p>
          <a:p>
            <a:r>
              <a:rPr lang="en-US" dirty="0"/>
              <a:t>In 440 CE he constructed a defense system to fend off the Cole tribe of Hun from the north.</a:t>
            </a:r>
          </a:p>
          <a:p>
            <a:pPr lvl="1"/>
            <a:r>
              <a:rPr lang="en-US" sz="1400" dirty="0"/>
              <a:t>A found inscription at the walls of </a:t>
            </a:r>
            <a:r>
              <a:rPr lang="en-US" sz="1400" dirty="0" err="1"/>
              <a:t>Derbent</a:t>
            </a:r>
            <a:r>
              <a:rPr lang="en-US" sz="1400" dirty="0"/>
              <a:t> indicates that the tribute paid by the Romans was used for the renewal of the fortress.</a:t>
            </a:r>
          </a:p>
          <a:p>
            <a:pPr marL="274320" lvl="1" indent="0">
              <a:buNone/>
            </a:pPr>
            <a:endParaRPr lang="en-US" dirty="0"/>
          </a:p>
        </p:txBody>
      </p:sp>
    </p:spTree>
    <p:extLst>
      <p:ext uri="{BB962C8B-B14F-4D97-AF65-F5344CB8AC3E}">
        <p14:creationId xmlns:p14="http://schemas.microsoft.com/office/powerpoint/2010/main" val="2171199464"/>
      </p:ext>
    </p:extLst>
  </p:cSld>
  <p:clrMapOvr>
    <a:overrideClrMapping bg1="dk1" tx1="lt1" bg2="dk2" tx2="lt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8">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fontScheme name="Savon">
      <a:majorFont>
        <a:latin typeface="Sagona Extra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Sagona Book"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docProps/app.xml><?xml version="1.0" encoding="utf-8"?>
<Properties xmlns="http://schemas.openxmlformats.org/officeDocument/2006/extended-properties" xmlns:vt="http://schemas.openxmlformats.org/officeDocument/2006/docPropsVTypes">
  <TotalTime>4414</TotalTime>
  <Words>1066</Words>
  <Application>Microsoft Office PowerPoint</Application>
  <PresentationFormat>Widescreen</PresentationFormat>
  <Paragraphs>74</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Calibri</vt:lpstr>
      <vt:lpstr>Garamond</vt:lpstr>
      <vt:lpstr>Sagona Book</vt:lpstr>
      <vt:lpstr>Sagona ExtraLight</vt:lpstr>
      <vt:lpstr>SavonVTI</vt:lpstr>
      <vt:lpstr>Sassanid Empire  lesson 3 (224-651 CE)</vt:lpstr>
      <vt:lpstr>Bahram e Gur  (420-438) (Bahram V)</vt:lpstr>
      <vt:lpstr>Kingship Between Two Lions</vt:lpstr>
      <vt:lpstr>Again….War with Rome</vt:lpstr>
      <vt:lpstr>Troubles on the Northeastern Boarders of Iran….Again</vt:lpstr>
      <vt:lpstr>Addition of Sand and Mekran to Iran</vt:lpstr>
      <vt:lpstr>Bahram V’s (Bahram e Gur) Accomplishments</vt:lpstr>
      <vt:lpstr>Yazdgerd II</vt:lpstr>
      <vt:lpstr>War with the Eastern Roman Empire and Armenia</vt:lpstr>
      <vt:lpstr>How do Sassanid Based Sources Remember Yazdgerd II?</vt:lpstr>
      <vt:lpstr>Christian and Jewish persecution during the reign of Yazdgerd II</vt:lpstr>
      <vt:lpstr>More About Yazdgerd II</vt:lpstr>
      <vt:lpstr>Yazdgerd II’s Death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Sassanid Empire (Sassanian in Persian)</dc:title>
  <dc:creator>Artemis Javanshir</dc:creator>
  <cp:lastModifiedBy>Artemis Javanshir</cp:lastModifiedBy>
  <cp:revision>1</cp:revision>
  <dcterms:created xsi:type="dcterms:W3CDTF">2023-01-22T06:08:16Z</dcterms:created>
  <dcterms:modified xsi:type="dcterms:W3CDTF">2023-12-11T08:18:31Z</dcterms:modified>
</cp:coreProperties>
</file>