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5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E0387-FA4D-41B2-B24C-D4E99A9B49FB}" v="7" dt="2023-12-25T02:51:57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is Javanshir" userId="59835868965f2672" providerId="LiveId" clId="{58EE0387-FA4D-41B2-B24C-D4E99A9B49FB}"/>
    <pc:docChg chg="undo custSel addSld modSld">
      <pc:chgData name="Artemis Javanshir" userId="59835868965f2672" providerId="LiveId" clId="{58EE0387-FA4D-41B2-B24C-D4E99A9B49FB}" dt="2023-12-25T21:52:48.756" v="406" actId="1076"/>
      <pc:docMkLst>
        <pc:docMk/>
      </pc:docMkLst>
      <pc:sldChg chg="addSp delSp modSp mod setBg addAnim delAnim setClrOvrMap">
        <pc:chgData name="Artemis Javanshir" userId="59835868965f2672" providerId="LiveId" clId="{58EE0387-FA4D-41B2-B24C-D4E99A9B49FB}" dt="2023-12-25T21:52:48.756" v="406" actId="1076"/>
        <pc:sldMkLst>
          <pc:docMk/>
          <pc:sldMk cId="2590652283" sldId="256"/>
        </pc:sldMkLst>
        <pc:spChg chg="mod">
          <ac:chgData name="Artemis Javanshir" userId="59835868965f2672" providerId="LiveId" clId="{58EE0387-FA4D-41B2-B24C-D4E99A9B49FB}" dt="2023-12-25T02:36:38.842" v="9" actId="26606"/>
          <ac:spMkLst>
            <pc:docMk/>
            <pc:sldMk cId="2590652283" sldId="256"/>
            <ac:spMk id="2" creationId="{FFF6F94E-3094-9B5E-2551-73ECA9B0D2D4}"/>
          </ac:spMkLst>
        </pc:spChg>
        <pc:spChg chg="mod">
          <ac:chgData name="Artemis Javanshir" userId="59835868965f2672" providerId="LiveId" clId="{58EE0387-FA4D-41B2-B24C-D4E99A9B49FB}" dt="2023-12-25T02:36:48.166" v="14" actId="20577"/>
          <ac:spMkLst>
            <pc:docMk/>
            <pc:sldMk cId="2590652283" sldId="256"/>
            <ac:spMk id="3" creationId="{769A939A-91A9-37FE-1C66-119721E97D09}"/>
          </ac:spMkLst>
        </pc:spChg>
        <pc:spChg chg="mod">
          <ac:chgData name="Artemis Javanshir" userId="59835868965f2672" providerId="LiveId" clId="{58EE0387-FA4D-41B2-B24C-D4E99A9B49FB}" dt="2023-12-25T02:36:38.842" v="9" actId="26606"/>
          <ac:spMkLst>
            <pc:docMk/>
            <pc:sldMk cId="2590652283" sldId="256"/>
            <ac:spMk id="5" creationId="{3819565A-1022-4B2C-D6A0-8DA0591F237B}"/>
          </ac:spMkLst>
        </pc:spChg>
        <pc:spChg chg="mod">
          <ac:chgData name="Artemis Javanshir" userId="59835868965f2672" providerId="LiveId" clId="{58EE0387-FA4D-41B2-B24C-D4E99A9B49FB}" dt="2023-12-25T02:36:38.842" v="9" actId="26606"/>
          <ac:spMkLst>
            <pc:docMk/>
            <pc:sldMk cId="2590652283" sldId="256"/>
            <ac:spMk id="7" creationId="{EDD3BF33-3EA7-E5F6-F438-32F90562AF30}"/>
          </ac:spMkLst>
        </pc:spChg>
        <pc:spChg chg="mod">
          <ac:chgData name="Artemis Javanshir" userId="59835868965f2672" providerId="LiveId" clId="{58EE0387-FA4D-41B2-B24C-D4E99A9B49FB}" dt="2023-12-25T02:36:38.842" v="9" actId="26606"/>
          <ac:spMkLst>
            <pc:docMk/>
            <pc:sldMk cId="2590652283" sldId="256"/>
            <ac:spMk id="9" creationId="{2F99E98E-1620-6BBB-6FCB-E6EA9DBBACB6}"/>
          </ac:spMkLst>
        </pc:spChg>
        <pc:spChg chg="mod">
          <ac:chgData name="Artemis Javanshir" userId="59835868965f2672" providerId="LiveId" clId="{58EE0387-FA4D-41B2-B24C-D4E99A9B49FB}" dt="2023-12-25T02:36:38.842" v="9" actId="26606"/>
          <ac:spMkLst>
            <pc:docMk/>
            <pc:sldMk cId="2590652283" sldId="256"/>
            <ac:spMk id="11" creationId="{BEA8EDC9-2338-8CE3-2D77-9ACA1206D00E}"/>
          </ac:spMkLst>
        </pc:spChg>
        <pc:spChg chg="mod">
          <ac:chgData name="Artemis Javanshir" userId="59835868965f2672" providerId="LiveId" clId="{58EE0387-FA4D-41B2-B24C-D4E99A9B49FB}" dt="2023-12-25T02:36:38.842" v="9" actId="26606"/>
          <ac:spMkLst>
            <pc:docMk/>
            <pc:sldMk cId="2590652283" sldId="256"/>
            <ac:spMk id="13" creationId="{0DCEE317-E121-53B3-E46B-E1626CC802B5}"/>
          </ac:spMkLst>
        </pc:spChg>
        <pc:spChg chg="add del">
          <ac:chgData name="Artemis Javanshir" userId="59835868965f2672" providerId="LiveId" clId="{58EE0387-FA4D-41B2-B24C-D4E99A9B49FB}" dt="2023-12-25T02:36:32.309" v="4" actId="26606"/>
          <ac:spMkLst>
            <pc:docMk/>
            <pc:sldMk cId="2590652283" sldId="256"/>
            <ac:spMk id="19" creationId="{71B2258F-86CA-4D4D-8270-BC05FCDEBFB3}"/>
          </ac:spMkLst>
        </pc:spChg>
        <pc:spChg chg="add del">
          <ac:chgData name="Artemis Javanshir" userId="59835868965f2672" providerId="LiveId" clId="{58EE0387-FA4D-41B2-B24C-D4E99A9B49FB}" dt="2023-12-25T02:36:38.815" v="8" actId="26606"/>
          <ac:spMkLst>
            <pc:docMk/>
            <pc:sldMk cId="2590652283" sldId="256"/>
            <ac:spMk id="21" creationId="{06DA9DF9-31F7-4056-B42E-878CC92417B8}"/>
          </ac:spMkLst>
        </pc:spChg>
        <pc:spChg chg="add">
          <ac:chgData name="Artemis Javanshir" userId="59835868965f2672" providerId="LiveId" clId="{58EE0387-FA4D-41B2-B24C-D4E99A9B49FB}" dt="2023-12-25T02:36:38.842" v="9" actId="26606"/>
          <ac:spMkLst>
            <pc:docMk/>
            <pc:sldMk cId="2590652283" sldId="256"/>
            <ac:spMk id="23" creationId="{F227E5B6-9132-43CA-B503-37A18562ADF2}"/>
          </ac:spMkLst>
        </pc:spChg>
        <pc:spChg chg="add">
          <ac:chgData name="Artemis Javanshir" userId="59835868965f2672" providerId="LiveId" clId="{58EE0387-FA4D-41B2-B24C-D4E99A9B49FB}" dt="2023-12-25T02:36:38.842" v="9" actId="26606"/>
          <ac:spMkLst>
            <pc:docMk/>
            <pc:sldMk cId="2590652283" sldId="256"/>
            <ac:spMk id="24" creationId="{362D44EE-C852-4460-B8B5-C4F2BC20510C}"/>
          </ac:spMkLst>
        </pc:spChg>
        <pc:spChg chg="add">
          <ac:chgData name="Artemis Javanshir" userId="59835868965f2672" providerId="LiveId" clId="{58EE0387-FA4D-41B2-B24C-D4E99A9B49FB}" dt="2023-12-25T02:36:38.842" v="9" actId="26606"/>
          <ac:spMkLst>
            <pc:docMk/>
            <pc:sldMk cId="2590652283" sldId="256"/>
            <ac:spMk id="25" creationId="{03C2051E-A88D-48E5-BACF-AAED17892722}"/>
          </ac:spMkLst>
        </pc:spChg>
        <pc:spChg chg="add">
          <ac:chgData name="Artemis Javanshir" userId="59835868965f2672" providerId="LiveId" clId="{58EE0387-FA4D-41B2-B24C-D4E99A9B49FB}" dt="2023-12-25T02:36:38.842" v="9" actId="26606"/>
          <ac:spMkLst>
            <pc:docMk/>
            <pc:sldMk cId="2590652283" sldId="256"/>
            <ac:spMk id="26" creationId="{658970D8-8D1D-4B5C-894B-E871CC86543D}"/>
          </ac:spMkLst>
        </pc:spChg>
        <pc:spChg chg="add">
          <ac:chgData name="Artemis Javanshir" userId="59835868965f2672" providerId="LiveId" clId="{58EE0387-FA4D-41B2-B24C-D4E99A9B49FB}" dt="2023-12-25T02:36:38.842" v="9" actId="26606"/>
          <ac:spMkLst>
            <pc:docMk/>
            <pc:sldMk cId="2590652283" sldId="256"/>
            <ac:spMk id="27" creationId="{7821A508-2985-4905-874A-527429BAABFA}"/>
          </ac:spMkLst>
        </pc:spChg>
        <pc:spChg chg="add">
          <ac:chgData name="Artemis Javanshir" userId="59835868965f2672" providerId="LiveId" clId="{58EE0387-FA4D-41B2-B24C-D4E99A9B49FB}" dt="2023-12-25T02:36:38.842" v="9" actId="26606"/>
          <ac:spMkLst>
            <pc:docMk/>
            <pc:sldMk cId="2590652283" sldId="256"/>
            <ac:spMk id="29" creationId="{D2929CB1-0E3C-4B2D-ADC5-0154FB33BA44}"/>
          </ac:spMkLst>
        </pc:spChg>
        <pc:spChg chg="add">
          <ac:chgData name="Artemis Javanshir" userId="59835868965f2672" providerId="LiveId" clId="{58EE0387-FA4D-41B2-B24C-D4E99A9B49FB}" dt="2023-12-25T02:36:38.842" v="9" actId="26606"/>
          <ac:spMkLst>
            <pc:docMk/>
            <pc:sldMk cId="2590652283" sldId="256"/>
            <ac:spMk id="31" creationId="{5F2F0C84-BE8C-4DC2-A6D3-30349A801D5C}"/>
          </ac:spMkLst>
        </pc:spChg>
        <pc:picChg chg="add mod">
          <ac:chgData name="Artemis Javanshir" userId="59835868965f2672" providerId="LiveId" clId="{58EE0387-FA4D-41B2-B24C-D4E99A9B49FB}" dt="2023-12-25T21:52:48.756" v="406" actId="1076"/>
          <ac:picMkLst>
            <pc:docMk/>
            <pc:sldMk cId="2590652283" sldId="256"/>
            <ac:picMk id="6" creationId="{407B7F65-87C4-56FB-B091-F1399D034168}"/>
          </ac:picMkLst>
        </pc:picChg>
        <pc:picChg chg="add mod ord">
          <ac:chgData name="Artemis Javanshir" userId="59835868965f2672" providerId="LiveId" clId="{58EE0387-FA4D-41B2-B24C-D4E99A9B49FB}" dt="2023-12-25T02:36:38.842" v="9" actId="26606"/>
          <ac:picMkLst>
            <pc:docMk/>
            <pc:sldMk cId="2590652283" sldId="256"/>
            <ac:picMk id="14" creationId="{575288FD-CB0D-FDD9-54FE-69AA86B15C70}"/>
          </ac:picMkLst>
        </pc:picChg>
      </pc:sldChg>
      <pc:sldChg chg="addSp modSp new mod setBg">
        <pc:chgData name="Artemis Javanshir" userId="59835868965f2672" providerId="LiveId" clId="{58EE0387-FA4D-41B2-B24C-D4E99A9B49FB}" dt="2023-12-25T02:52:48.327" v="404" actId="20577"/>
        <pc:sldMkLst>
          <pc:docMk/>
          <pc:sldMk cId="812139725" sldId="275"/>
        </pc:sldMkLst>
        <pc:spChg chg="mod">
          <ac:chgData name="Artemis Javanshir" userId="59835868965f2672" providerId="LiveId" clId="{58EE0387-FA4D-41B2-B24C-D4E99A9B49FB}" dt="2023-12-25T02:52:01.397" v="367" actId="26606"/>
          <ac:spMkLst>
            <pc:docMk/>
            <pc:sldMk cId="812139725" sldId="275"/>
            <ac:spMk id="2" creationId="{93890D62-D55C-7130-A86D-A4DBB1879F9C}"/>
          </ac:spMkLst>
        </pc:spChg>
        <pc:spChg chg="mod">
          <ac:chgData name="Artemis Javanshir" userId="59835868965f2672" providerId="LiveId" clId="{58EE0387-FA4D-41B2-B24C-D4E99A9B49FB}" dt="2023-12-25T02:52:48.327" v="404" actId="20577"/>
          <ac:spMkLst>
            <pc:docMk/>
            <pc:sldMk cId="812139725" sldId="275"/>
            <ac:spMk id="3" creationId="{55C7B01F-5715-66F6-F981-44DCB4B31A6F}"/>
          </ac:spMkLst>
        </pc:spChg>
        <pc:spChg chg="add">
          <ac:chgData name="Artemis Javanshir" userId="59835868965f2672" providerId="LiveId" clId="{58EE0387-FA4D-41B2-B24C-D4E99A9B49FB}" dt="2023-12-25T02:52:01.397" v="367" actId="26606"/>
          <ac:spMkLst>
            <pc:docMk/>
            <pc:sldMk cId="812139725" sldId="275"/>
            <ac:spMk id="9" creationId="{2B97F24A-32CE-4C1C-A50D-3016B394DCFB}"/>
          </ac:spMkLst>
        </pc:spChg>
        <pc:spChg chg="add">
          <ac:chgData name="Artemis Javanshir" userId="59835868965f2672" providerId="LiveId" clId="{58EE0387-FA4D-41B2-B24C-D4E99A9B49FB}" dt="2023-12-25T02:52:01.397" v="367" actId="26606"/>
          <ac:spMkLst>
            <pc:docMk/>
            <pc:sldMk cId="812139725" sldId="275"/>
            <ac:spMk id="11" creationId="{CD8B4F24-440B-49E9-B85D-733523DC064B}"/>
          </ac:spMkLst>
        </pc:spChg>
        <pc:picChg chg="add mod">
          <ac:chgData name="Artemis Javanshir" userId="59835868965f2672" providerId="LiveId" clId="{58EE0387-FA4D-41B2-B24C-D4E99A9B49FB}" dt="2023-12-25T02:52:01.397" v="367" actId="26606"/>
          <ac:picMkLst>
            <pc:docMk/>
            <pc:sldMk cId="812139725" sldId="275"/>
            <ac:picMk id="4" creationId="{12E2C7E2-D56B-0BC7-F37E-9879072B81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64801-E141-08A7-D487-6E7A2F421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47D50-88AC-13D1-B6C6-248BE6237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FBD1B-4A02-83AB-87A3-FF5333DB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214-F1AA-4448-A21A-554341B384EE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B2449-F5AE-6796-E083-D6DAFCDE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CB351-4293-1E9F-DE65-F74A28C6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13E-D7FB-4540-9567-2BFCF51E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4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A458-6FF2-C4B3-A5C9-E7C31D84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31E64-2273-B9CD-D633-B20617D66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BB102-2933-371C-1D1F-A7C2BBB7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214-F1AA-4448-A21A-554341B384EE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088AE-D81A-C9B8-F9A6-F2B236EC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4A3FD-41AE-BA22-787D-1BE3B4C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13E-D7FB-4540-9567-2BFCF51E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7BE2F6-B091-2E90-030B-AF3663083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ACE69-0996-516A-EC18-F4C0BE77D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150D9-5A9A-3927-CD3C-CDE3BAE9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214-F1AA-4448-A21A-554341B384EE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E3DDA-8DC7-33DB-E56B-40D47B4E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4FE0D-A279-1217-B056-D8CF7A7F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13E-D7FB-4540-9567-2BFCF51E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C321-5C7F-3C86-B4E2-9CD11877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88F80-A604-48AB-D825-B4EB96C2D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05ECB-C4C9-DFAD-CB3D-4CB15CF1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214-F1AA-4448-A21A-554341B384EE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1BD76-99EC-5837-9D35-3B6827C4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C9199-0BE0-6CCB-0C46-8F36DA8A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13E-D7FB-4540-9567-2BFCF51E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D8B9-BCDD-A43A-10D9-40BE7B65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4F716-3309-ED12-5240-87C525BBC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F824F-87BC-4DF8-7619-55F90C2B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214-F1AA-4448-A21A-554341B384EE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82BEE-98F4-6845-DBA6-2B23493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30467-54E9-1E75-F43E-6875C717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13E-D7FB-4540-9567-2BFCF51E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D20C-9CB8-278B-611B-4C9D4E67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FCFC-8E93-4FC3-4CDB-188341277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67486-A7C9-4FB0-2DDC-11355038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D8C97-DE7D-108D-62DA-E5915DBD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214-F1AA-4448-A21A-554341B384EE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CBDED-8499-0F92-F900-9F9DCE8A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239FF-999E-AB82-37F1-F010F7E5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13E-D7FB-4540-9567-2BFCF51E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1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CD9D-4E7B-0E76-928A-72A2BE1B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B8BDE-4590-3207-9E52-F39DA39E3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F1545-2770-E8CE-5072-C98305113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C3828-DDF9-F37F-5FC7-4CCDE5D79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77C03-9C5E-E725-4408-C6FB1249E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84E77-AA1E-6C11-D504-B5C61EA5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214-F1AA-4448-A21A-554341B384EE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37B239-64A5-CF17-1385-CF637944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C312AC-BC2F-0815-C7BA-064BC88A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13E-D7FB-4540-9567-2BFCF51E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7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3694-12BE-090E-6239-9C5C2876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374D82-95CC-3390-A66C-82AF00D3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214-F1AA-4448-A21A-554341B384EE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50EBB-5E32-1589-1D5A-9D06C313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76574-1B56-8595-DE85-DCA36886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13E-D7FB-4540-9567-2BFCF51E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6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2CA0D-5CBC-4E8B-8CB5-2905D2FA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214-F1AA-4448-A21A-554341B384EE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D0A36-2D05-98D3-15D5-0DBD62D8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39088-14FB-F37E-4D49-B4825ECE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13E-D7FB-4540-9567-2BFCF51E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6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A429-914B-F860-9E0E-30D231577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F2C96-209B-7C3D-979F-2BEB55FF9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93E59-5F37-328D-5474-649CB7A54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892F-F1BB-EA08-8956-DA8E03BB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214-F1AA-4448-A21A-554341B384EE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5976D-30FA-16F3-BE74-A9890374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1F55C-9DE5-433D-0A8C-148E38C6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13E-D7FB-4540-9567-2BFCF51E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3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DE75-F374-6F6D-25C2-172D007B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CD41D-4DEA-8958-E57F-17D738B28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F7CDF-389D-96B6-2902-AC3479BDE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480A9-A68C-F8D1-8BE8-6BA8A5E7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214-F1AA-4448-A21A-554341B384EE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0002B-2A03-5F73-AF99-3241EBC8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754D0-B2F4-1CAA-5BC2-E3D293C7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13E-D7FB-4540-9567-2BFCF51E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7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F6281-DE9A-B506-F71B-85D54CE1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F9DD5-D549-901E-99FB-DF1E5C53D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D8EA5-4092-F205-275B-C56CC77B8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9214-F1AA-4448-A21A-554341B384EE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B2117-8CB5-BB53-BAFE-B88C8939F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35EAD-D11E-F8CA-32BC-17C4A49AC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EB13E-D7FB-4540-9567-2BFCF51E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samtik_II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gyptianaemporium.wordpress.com/2012/07/11/dispelling-the-myth-herodotus-cambyses-and-egyptian-religion-2/" TargetMode="External"/><Relationship Id="rId5" Type="http://schemas.openxmlformats.org/officeDocument/2006/relationships/hyperlink" Target="https://en.wikipedia.org/wiki/Cambyses_II#cite_note-1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6F94E-3094-9B5E-2551-73ECA9B0D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/>
              <a:t>Cambyses II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A939A-91A9-37FE-1C66-119721E9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 dirty="0"/>
              <a:t>Lesson 3</a:t>
            </a:r>
          </a:p>
          <a:p>
            <a:r>
              <a:rPr lang="en-US" dirty="0"/>
              <a:t>Grades 9-12</a:t>
            </a:r>
          </a:p>
          <a:p>
            <a:r>
              <a:rPr lang="en-US" dirty="0"/>
              <a:t>Slides by: Mr. Xerxes </a:t>
            </a:r>
            <a:r>
              <a:rPr lang="en-US" dirty="0" err="1"/>
              <a:t>Kotval</a:t>
            </a:r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5288FD-CB0D-FDD9-54FE-69AA86B1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75" r="-1" b="6624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9565A-1022-4B2C-D6A0-8DA0591F237B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3BF33-3EA7-E5F6-F438-32F90562AF30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9E98E-1620-6BBB-6FCB-E6EA9DBBACB6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8EDC9-2338-8CE3-2D77-9ACA1206D00E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CEE317-E121-53B3-E46B-E1626CC802B5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effectLst/>
              </a:rPr>
              <a:t> 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B7F65-87C4-56FB-B091-F1399D034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580" y="5130738"/>
            <a:ext cx="762066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5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25B0A7-D360-480B-96CA-65FF3CD32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DE5A52-CEFB-41E4-B742-234D16225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8379AF4-A49A-4BE1-835E-73460355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0968"/>
            <a:ext cx="3236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CAMBYSES II – 529–521 BC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04CB29-980E-44DC-A2A1-9082AD25CC22}"/>
              </a:ext>
            </a:extLst>
          </p:cNvPr>
          <p:cNvSpPr/>
          <p:nvPr/>
        </p:nvSpPr>
        <p:spPr>
          <a:xfrm>
            <a:off x="10209021" y="13980"/>
            <a:ext cx="1982979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Cambyses II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940DAB-E473-4BA0-BCE9-16DD706CE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841" y="560016"/>
            <a:ext cx="4740123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Cambyses II was the eldest son of Cyrus the Great (Cyrus II) and became king after Cyrus’ death.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D8E76C-67F3-4518-8B05-68ED7FB8563D}"/>
              </a:ext>
            </a:extLst>
          </p:cNvPr>
          <p:cNvGrpSpPr>
            <a:grpSpLocks/>
          </p:cNvGrpSpPr>
          <p:nvPr/>
        </p:nvGrpSpPr>
        <p:grpSpPr bwMode="auto">
          <a:xfrm>
            <a:off x="226290" y="826532"/>
            <a:ext cx="3121026" cy="2298700"/>
            <a:chOff x="7635" y="1704"/>
            <a:chExt cx="4080" cy="2915"/>
          </a:xfrm>
        </p:grpSpPr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C6807BB5-7592-458C-8681-B6A657188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0" y="1704"/>
              <a:ext cx="3690" cy="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A26E2D3B-1DA3-4744-91E4-6D456B2C3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5" y="3914"/>
              <a:ext cx="4080" cy="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Cambyses II of Persia capturing pharaoh </a:t>
              </a: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 tooltip="Psamtik III"/>
                </a:rPr>
                <a:t>Psamtik III</a:t>
              </a: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tangle 8">
            <a:extLst>
              <a:ext uri="{FF2B5EF4-FFF2-40B4-BE49-F238E27FC236}">
                <a16:creationId xmlns:a16="http://schemas.microsoft.com/office/drawing/2014/main" id="{8C348749-51EE-431D-AC05-E177DA90C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69" y="2803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7" name="Picture 7">
            <a:extLst>
              <a:ext uri="{FF2B5EF4-FFF2-40B4-BE49-F238E27FC236}">
                <a16:creationId xmlns:a16="http://schemas.microsoft.com/office/drawing/2014/main" id="{FB806878-5804-4642-9B2D-27B5B7BB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3" y="2025408"/>
            <a:ext cx="4820964" cy="45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85B09737-6006-4525-A450-96961D2B1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58" y="3420725"/>
            <a:ext cx="6440978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 becoming king in 529 B.C., Cambyses II was appointed coregent over Babylon and officially appointed King of Babylon in 530 B.C. by this father, Cyrus II.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the eldest son, Cambyses was heir to the throne.  After Cyrus’ death,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Cambyses’ younger brother,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Bardiya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(“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Smerdis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in Greek),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challenged Cambyses' right to the throne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Cambyses is reported to have murdered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Bardiya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concealing his death order to gain unchallenged rule.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7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DE5A52-CEFB-41E4-B742-234D16225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04CB29-980E-44DC-A2A1-9082AD25CC22}"/>
              </a:ext>
            </a:extLst>
          </p:cNvPr>
          <p:cNvSpPr/>
          <p:nvPr/>
        </p:nvSpPr>
        <p:spPr>
          <a:xfrm>
            <a:off x="0" y="6334780"/>
            <a:ext cx="1982979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Cambyses II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940DAB-E473-4BA0-BCE9-16DD706CE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46" y="566678"/>
            <a:ext cx="1146354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Cambyses’ main achievement was the conquest of Egypt in 525 BC, which established Persian rule there for two centuries.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campaign to conquer Egypt had already been planned by Cyrus II.  In 525 B.C. Cambyses II executed the plan and laid siege to Memphis (in Egypt) where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Psamtik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III, ruler of Egypt, and the Egyptians had barricaded themselves.  After Cambyses II took Memphis,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Egypt became a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satrapy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Cambyses became Pharaoh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C348749-51EE-431D-AC05-E177DA90C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69" y="2803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0201BB7-BFBF-42B9-84D3-5BFD74075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81" y="2851439"/>
            <a:ext cx="6087119" cy="40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051122-5E0C-46B6-9C7C-6DB4F2128790}"/>
              </a:ext>
            </a:extLst>
          </p:cNvPr>
          <p:cNvSpPr txBox="1"/>
          <p:nvPr/>
        </p:nvSpPr>
        <p:spPr>
          <a:xfrm>
            <a:off x="358990" y="3147722"/>
            <a:ext cx="56861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Cambyses II had intended to extend the Persian Empire into Northern Africa, but logistics presented a problem shortly after he annexed the northern part of Ethiopia.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account by the Egyptian admiral of the royal fleet and priest shows that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Cambyses followed Cyrus’ religious policy of tolerance.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C7DFB0-F486-4788-8246-3992AAB62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35" y="167481"/>
            <a:ext cx="3326232" cy="48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90D62-D55C-7130-A86D-A4DBB187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Persian Navy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7B01F-5715-66F6-F981-44DCB4B31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r>
              <a:rPr lang="en-US" sz="2200" dirty="0"/>
              <a:t>Cambyses, in addition to conquering Egypt, is credited for creating the first Persian naval fleet</a:t>
            </a:r>
          </a:p>
          <a:p>
            <a:r>
              <a:rPr lang="en-US" sz="2200" dirty="0"/>
              <a:t>His navy supplied his army while marching through the </a:t>
            </a:r>
            <a:r>
              <a:rPr lang="en-US" sz="2200"/>
              <a:t>barren lands to </a:t>
            </a:r>
            <a:r>
              <a:rPr lang="en-US" sz="2200" dirty="0"/>
              <a:t>Egypt</a:t>
            </a:r>
          </a:p>
          <a:p>
            <a:r>
              <a:rPr lang="en-US" sz="2200" dirty="0"/>
              <a:t>Later, Darius and Xerxes used the naval fleet to conquer part of Europe and Athens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2C7E2-D56B-0BC7-F37E-9879072B8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797996"/>
            <a:ext cx="6903720" cy="32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3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25B0A7-D360-480B-96CA-65FF3CD32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DE5A52-CEFB-41E4-B742-234D16225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8379AF4-A49A-4BE1-835E-73460355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0968"/>
            <a:ext cx="3236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CAMBYSES II – 529–521 BC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04CB29-980E-44DC-A2A1-9082AD25CC22}"/>
              </a:ext>
            </a:extLst>
          </p:cNvPr>
          <p:cNvSpPr/>
          <p:nvPr/>
        </p:nvSpPr>
        <p:spPr>
          <a:xfrm>
            <a:off x="10209021" y="-27586"/>
            <a:ext cx="1982979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Cambyses II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1BA106-D2B7-4B59-9E35-673E0DCB2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570" y="1815069"/>
            <a:ext cx="599705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While in Egypt, Cambyses heard that his throne was occupied by a pretender,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Gaumâta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who had assumed the name of this younger brother,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Bardiya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new ruler was accepted by nearly all the provinces of the empire.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Gaumata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tried to win the favor of the people by remitting (suspending) taxes for three years and attempting religious reform.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Cambyses tried to rush back to Persia, but according to one story, while mounting his horse,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sheath of his sword broke, and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blade pierced his thigh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Cambyses died in Syria, childless.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5BDF5EF3-A16F-487D-855C-566519C50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r="9258"/>
          <a:stretch/>
        </p:blipFill>
        <p:spPr bwMode="auto">
          <a:xfrm>
            <a:off x="334372" y="1503858"/>
            <a:ext cx="5376801" cy="395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8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25B0A7-D360-480B-96CA-65FF3CD32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DE5A52-CEFB-41E4-B742-234D16225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8379AF4-A49A-4BE1-835E-73460355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0968"/>
            <a:ext cx="3236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CAMBYSES II – 529–521 BC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04CB29-980E-44DC-A2A1-9082AD25CC22}"/>
              </a:ext>
            </a:extLst>
          </p:cNvPr>
          <p:cNvSpPr/>
          <p:nvPr/>
        </p:nvSpPr>
        <p:spPr>
          <a:xfrm>
            <a:off x="10209021" y="-27586"/>
            <a:ext cx="1982979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Cambyses II</a:t>
            </a:r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A6D0DAAE-DBD9-4BA7-9B72-6853A5C8F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455" y="2539041"/>
            <a:ext cx="3099708" cy="309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1DDF86C4-001D-48E0-8A1B-50C48525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0632"/>
            <a:ext cx="3446219" cy="25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4055CAB-AE3C-4BD8-9322-A83521E1B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520" y="603432"/>
            <a:ext cx="4947098" cy="6092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Historical Bias?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3" panose="05040102010807070707" pitchFamily="18" charset="2"/>
              </a:rPr>
              <a:t>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stele dated to the regnal year 6 of Cambyses (524 BCE), and depicting the king (kneeling, left) as an Egyptian pharaoh, while worshiping a dead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bull (right).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[1]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Apis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Bull, important and highly regarded bull deity of many ancient Egyptians.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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 Greek writers, perhaps influenced by hostile Egyptian priests that resented losing power during Persian rule, represented Cambyses as impious and tyrannical.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Greek writers (e.g., Herodotus) accused Cambyses of acts of cruelty and madness during his conquest of Egypt, including the murder of the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Apis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Bull.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fact, Darius, Cambyses and later Xerxes all demonstrated great respect for the practices associated with the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Apis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bull and its full burial honors.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6"/>
              </a:rPr>
              <a:t>https://egyptianaemporium.wordpress.com/2012/07/11/dispelling-the-myth-herodotus-cambyses-and-egyptian-religion-2/</a:t>
            </a:r>
            <a:endParaRPr kumimoji="0" lang="en-US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61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610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Cambyses II</vt:lpstr>
      <vt:lpstr>PowerPoint Presentation</vt:lpstr>
      <vt:lpstr>PowerPoint Presentation</vt:lpstr>
      <vt:lpstr>Persian Navy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Cambyses II</dc:title>
  <dc:creator>Artemis Javanshir</dc:creator>
  <cp:lastModifiedBy>Artemis Javanshir</cp:lastModifiedBy>
  <cp:revision>1</cp:revision>
  <dcterms:created xsi:type="dcterms:W3CDTF">2023-12-25T02:27:27Z</dcterms:created>
  <dcterms:modified xsi:type="dcterms:W3CDTF">2023-12-25T21:52:53Z</dcterms:modified>
</cp:coreProperties>
</file>