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28" r:id="rId3"/>
    <p:sldId id="340" r:id="rId4"/>
    <p:sldId id="341" r:id="rId5"/>
    <p:sldId id="329" r:id="rId6"/>
    <p:sldId id="342" r:id="rId7"/>
    <p:sldId id="330" r:id="rId8"/>
    <p:sldId id="343" r:id="rId9"/>
    <p:sldId id="33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emis Javanshir" userId="59835868965f2672" providerId="LiveId" clId="{66DE3D9F-246E-4DDE-981C-A7422752A25A}"/>
    <pc:docChg chg="undo custSel addSld delSld modSld delMainMaster">
      <pc:chgData name="Artemis Javanshir" userId="59835868965f2672" providerId="LiveId" clId="{66DE3D9F-246E-4DDE-981C-A7422752A25A}" dt="2023-03-20T03:37:23.480" v="3635" actId="20577"/>
      <pc:docMkLst>
        <pc:docMk/>
      </pc:docMkLst>
      <pc:sldChg chg="del">
        <pc:chgData name="Artemis Javanshir" userId="59835868965f2672" providerId="LiveId" clId="{66DE3D9F-246E-4DDE-981C-A7422752A25A}" dt="2023-02-24T04:19:02.439" v="0" actId="47"/>
        <pc:sldMkLst>
          <pc:docMk/>
          <pc:sldMk cId="3246641627" sldId="256"/>
        </pc:sldMkLst>
      </pc:sldChg>
      <pc:sldChg chg="modSp mod">
        <pc:chgData name="Artemis Javanshir" userId="59835868965f2672" providerId="LiveId" clId="{66DE3D9F-246E-4DDE-981C-A7422752A25A}" dt="2023-02-24T19:37:41.752" v="1816" actId="27636"/>
        <pc:sldMkLst>
          <pc:docMk/>
          <pc:sldMk cId="1195540358" sldId="257"/>
        </pc:sldMkLst>
        <pc:spChg chg="mod">
          <ac:chgData name="Artemis Javanshir" userId="59835868965f2672" providerId="LiveId" clId="{66DE3D9F-246E-4DDE-981C-A7422752A25A}" dt="2023-02-24T05:44:18.093" v="75" actId="20577"/>
          <ac:spMkLst>
            <pc:docMk/>
            <pc:sldMk cId="1195540358" sldId="257"/>
            <ac:spMk id="2" creationId="{AB3A9121-941C-45B5-A90E-F3208BEB3AE3}"/>
          </ac:spMkLst>
        </pc:spChg>
        <pc:spChg chg="mod">
          <ac:chgData name="Artemis Javanshir" userId="59835868965f2672" providerId="LiveId" clId="{66DE3D9F-246E-4DDE-981C-A7422752A25A}" dt="2023-02-24T19:37:41.752" v="1816" actId="27636"/>
          <ac:spMkLst>
            <pc:docMk/>
            <pc:sldMk cId="1195540358" sldId="257"/>
            <ac:spMk id="3" creationId="{4D3CE27B-B5CF-4962-9359-4AE7DCBEC100}"/>
          </ac:spMkLst>
        </pc:spChg>
      </pc:sldChg>
      <pc:sldChg chg="modSp del mod">
        <pc:chgData name="Artemis Javanshir" userId="59835868965f2672" providerId="LiveId" clId="{66DE3D9F-246E-4DDE-981C-A7422752A25A}" dt="2023-02-24T19:46:45.509" v="1975" actId="47"/>
        <pc:sldMkLst>
          <pc:docMk/>
          <pc:sldMk cId="4098957418" sldId="261"/>
        </pc:sldMkLst>
        <pc:spChg chg="mod">
          <ac:chgData name="Artemis Javanshir" userId="59835868965f2672" providerId="LiveId" clId="{66DE3D9F-246E-4DDE-981C-A7422752A25A}" dt="2023-02-24T07:00:47.513" v="1047" actId="20577"/>
          <ac:spMkLst>
            <pc:docMk/>
            <pc:sldMk cId="4098957418" sldId="261"/>
            <ac:spMk id="2" creationId="{50488641-C6B4-4E14-8B70-1733DD9D2B8E}"/>
          </ac:spMkLst>
        </pc:spChg>
        <pc:spChg chg="mod">
          <ac:chgData name="Artemis Javanshir" userId="59835868965f2672" providerId="LiveId" clId="{66DE3D9F-246E-4DDE-981C-A7422752A25A}" dt="2023-02-24T07:01:40.108" v="1192" actId="20577"/>
          <ac:spMkLst>
            <pc:docMk/>
            <pc:sldMk cId="4098957418" sldId="261"/>
            <ac:spMk id="3" creationId="{E5026D1D-8AB0-488D-99C8-5EEA0157E774}"/>
          </ac:spMkLst>
        </pc:spChg>
      </pc:sldChg>
      <pc:sldChg chg="modSp del mod">
        <pc:chgData name="Artemis Javanshir" userId="59835868965f2672" providerId="LiveId" clId="{66DE3D9F-246E-4DDE-981C-A7422752A25A}" dt="2023-02-24T19:46:40.828" v="1970" actId="47"/>
        <pc:sldMkLst>
          <pc:docMk/>
          <pc:sldMk cId="1602410362" sldId="262"/>
        </pc:sldMkLst>
        <pc:spChg chg="mod">
          <ac:chgData name="Artemis Javanshir" userId="59835868965f2672" providerId="LiveId" clId="{66DE3D9F-246E-4DDE-981C-A7422752A25A}" dt="2023-02-24T08:59:37.177" v="1631" actId="313"/>
          <ac:spMkLst>
            <pc:docMk/>
            <pc:sldMk cId="1602410362" sldId="262"/>
            <ac:spMk id="3" creationId="{CDDCA34E-C245-46FC-8B0F-517F6F7CFAAC}"/>
          </ac:spMkLst>
        </pc:spChg>
      </pc:sldChg>
      <pc:sldChg chg="modSp del mod">
        <pc:chgData name="Artemis Javanshir" userId="59835868965f2672" providerId="LiveId" clId="{66DE3D9F-246E-4DDE-981C-A7422752A25A}" dt="2023-02-24T19:46:40.036" v="1966" actId="47"/>
        <pc:sldMkLst>
          <pc:docMk/>
          <pc:sldMk cId="562926787" sldId="263"/>
        </pc:sldMkLst>
        <pc:spChg chg="mod">
          <ac:chgData name="Artemis Javanshir" userId="59835868965f2672" providerId="LiveId" clId="{66DE3D9F-246E-4DDE-981C-A7422752A25A}" dt="2023-02-24T07:06:45.396" v="1360" actId="20577"/>
          <ac:spMkLst>
            <pc:docMk/>
            <pc:sldMk cId="562926787" sldId="263"/>
            <ac:spMk id="2" creationId="{4961462C-1011-4E2C-8004-6A166BD8C177}"/>
          </ac:spMkLst>
        </pc:spChg>
      </pc:sldChg>
      <pc:sldChg chg="modSp mod">
        <pc:chgData name="Artemis Javanshir" userId="59835868965f2672" providerId="LiveId" clId="{66DE3D9F-246E-4DDE-981C-A7422752A25A}" dt="2023-03-20T03:25:28.062" v="3392" actId="20577"/>
        <pc:sldMkLst>
          <pc:docMk/>
          <pc:sldMk cId="2860754387" sldId="328"/>
        </pc:sldMkLst>
        <pc:spChg chg="mod">
          <ac:chgData name="Artemis Javanshir" userId="59835868965f2672" providerId="LiveId" clId="{66DE3D9F-246E-4DDE-981C-A7422752A25A}" dt="2023-02-24T05:43:45.705" v="39" actId="20577"/>
          <ac:spMkLst>
            <pc:docMk/>
            <pc:sldMk cId="2860754387" sldId="328"/>
            <ac:spMk id="2" creationId="{DFAC2826-885D-43B3-B6AC-444A3FA92696}"/>
          </ac:spMkLst>
        </pc:spChg>
        <pc:spChg chg="mod">
          <ac:chgData name="Artemis Javanshir" userId="59835868965f2672" providerId="LiveId" clId="{66DE3D9F-246E-4DDE-981C-A7422752A25A}" dt="2023-03-20T03:25:28.062" v="3392" actId="20577"/>
          <ac:spMkLst>
            <pc:docMk/>
            <pc:sldMk cId="2860754387" sldId="328"/>
            <ac:spMk id="3" creationId="{CF62801A-69F4-44C9-ADC7-5B95E65096F6}"/>
          </ac:spMkLst>
        </pc:spChg>
      </pc:sldChg>
      <pc:sldChg chg="modSp mod">
        <pc:chgData name="Artemis Javanshir" userId="59835868965f2672" providerId="LiveId" clId="{66DE3D9F-246E-4DDE-981C-A7422752A25A}" dt="2023-02-24T06:08:52.098" v="525" actId="20577"/>
        <pc:sldMkLst>
          <pc:docMk/>
          <pc:sldMk cId="3402253559" sldId="329"/>
        </pc:sldMkLst>
        <pc:spChg chg="mod">
          <ac:chgData name="Artemis Javanshir" userId="59835868965f2672" providerId="LiveId" clId="{66DE3D9F-246E-4DDE-981C-A7422752A25A}" dt="2023-02-24T06:08:52.098" v="525" actId="20577"/>
          <ac:spMkLst>
            <pc:docMk/>
            <pc:sldMk cId="3402253559" sldId="329"/>
            <ac:spMk id="3" creationId="{C9EA9D24-F2C0-473B-AFB9-5D3FA42185F0}"/>
          </ac:spMkLst>
        </pc:spChg>
      </pc:sldChg>
      <pc:sldChg chg="modSp mod">
        <pc:chgData name="Artemis Javanshir" userId="59835868965f2672" providerId="LiveId" clId="{66DE3D9F-246E-4DDE-981C-A7422752A25A}" dt="2023-03-20T03:32:52.144" v="3579" actId="20577"/>
        <pc:sldMkLst>
          <pc:docMk/>
          <pc:sldMk cId="725716206" sldId="330"/>
        </pc:sldMkLst>
        <pc:spChg chg="mod">
          <ac:chgData name="Artemis Javanshir" userId="59835868965f2672" providerId="LiveId" clId="{66DE3D9F-246E-4DDE-981C-A7422752A25A}" dt="2023-02-24T19:39:31.561" v="1849" actId="20577"/>
          <ac:spMkLst>
            <pc:docMk/>
            <pc:sldMk cId="725716206" sldId="330"/>
            <ac:spMk id="2" creationId="{D036F828-A56C-4795-BEDC-DE9D67227EC3}"/>
          </ac:spMkLst>
        </pc:spChg>
        <pc:spChg chg="mod">
          <ac:chgData name="Artemis Javanshir" userId="59835868965f2672" providerId="LiveId" clId="{66DE3D9F-246E-4DDE-981C-A7422752A25A}" dt="2023-03-20T03:32:52.144" v="3579" actId="20577"/>
          <ac:spMkLst>
            <pc:docMk/>
            <pc:sldMk cId="725716206" sldId="330"/>
            <ac:spMk id="3" creationId="{3A0433F8-897C-413B-8826-D7BB76F650E0}"/>
          </ac:spMkLst>
        </pc:spChg>
      </pc:sldChg>
      <pc:sldChg chg="modSp mod">
        <pc:chgData name="Artemis Javanshir" userId="59835868965f2672" providerId="LiveId" clId="{66DE3D9F-246E-4DDE-981C-A7422752A25A}" dt="2023-03-20T03:36:01.078" v="3633" actId="20577"/>
        <pc:sldMkLst>
          <pc:docMk/>
          <pc:sldMk cId="3916116769" sldId="331"/>
        </pc:sldMkLst>
        <pc:spChg chg="mod">
          <ac:chgData name="Artemis Javanshir" userId="59835868965f2672" providerId="LiveId" clId="{66DE3D9F-246E-4DDE-981C-A7422752A25A}" dt="2023-02-24T08:54:25.591" v="1449" actId="20577"/>
          <ac:spMkLst>
            <pc:docMk/>
            <pc:sldMk cId="3916116769" sldId="331"/>
            <ac:spMk id="2" creationId="{57A596C7-2C46-4899-B9A1-201688AB9D97}"/>
          </ac:spMkLst>
        </pc:spChg>
        <pc:spChg chg="mod">
          <ac:chgData name="Artemis Javanshir" userId="59835868965f2672" providerId="LiveId" clId="{66DE3D9F-246E-4DDE-981C-A7422752A25A}" dt="2023-03-20T03:36:01.078" v="3633" actId="20577"/>
          <ac:spMkLst>
            <pc:docMk/>
            <pc:sldMk cId="3916116769" sldId="331"/>
            <ac:spMk id="3" creationId="{E3B2A201-8A32-48B4-96B5-959EC9EDCC58}"/>
          </ac:spMkLst>
        </pc:spChg>
      </pc:sldChg>
      <pc:sldChg chg="modSp del mod">
        <pc:chgData name="Artemis Javanshir" userId="59835868965f2672" providerId="LiveId" clId="{66DE3D9F-246E-4DDE-981C-A7422752A25A}" dt="2023-02-24T19:46:48.789" v="1976" actId="47"/>
        <pc:sldMkLst>
          <pc:docMk/>
          <pc:sldMk cId="3137734391" sldId="332"/>
        </pc:sldMkLst>
        <pc:spChg chg="mod">
          <ac:chgData name="Artemis Javanshir" userId="59835868965f2672" providerId="LiveId" clId="{66DE3D9F-246E-4DDE-981C-A7422752A25A}" dt="2023-02-24T06:56:54.231" v="603" actId="20577"/>
          <ac:spMkLst>
            <pc:docMk/>
            <pc:sldMk cId="3137734391" sldId="332"/>
            <ac:spMk id="2" creationId="{DD124C3F-E501-421B-B4E5-3BFF09DAB5FB}"/>
          </ac:spMkLst>
        </pc:spChg>
        <pc:spChg chg="mod">
          <ac:chgData name="Artemis Javanshir" userId="59835868965f2672" providerId="LiveId" clId="{66DE3D9F-246E-4DDE-981C-A7422752A25A}" dt="2023-02-24T08:55:47.577" v="1532" actId="20577"/>
          <ac:spMkLst>
            <pc:docMk/>
            <pc:sldMk cId="3137734391" sldId="332"/>
            <ac:spMk id="3" creationId="{B7E97726-EC2F-43E0-BA77-022A3FDF80AC}"/>
          </ac:spMkLst>
        </pc:spChg>
      </pc:sldChg>
      <pc:sldChg chg="modSp del mod">
        <pc:chgData name="Artemis Javanshir" userId="59835868965f2672" providerId="LiveId" clId="{66DE3D9F-246E-4DDE-981C-A7422752A25A}" dt="2023-02-24T19:46:42.939" v="1974" actId="47"/>
        <pc:sldMkLst>
          <pc:docMk/>
          <pc:sldMk cId="1108952122" sldId="333"/>
        </pc:sldMkLst>
        <pc:spChg chg="mod">
          <ac:chgData name="Artemis Javanshir" userId="59835868965f2672" providerId="LiveId" clId="{66DE3D9F-246E-4DDE-981C-A7422752A25A}" dt="2023-02-24T07:01:54.219" v="1193" actId="20577"/>
          <ac:spMkLst>
            <pc:docMk/>
            <pc:sldMk cId="1108952122" sldId="333"/>
            <ac:spMk id="3" creationId="{19EDAE4C-8B51-4DC1-BDC4-F712711B284E}"/>
          </ac:spMkLst>
        </pc:spChg>
      </pc:sldChg>
      <pc:sldChg chg="modSp del mod">
        <pc:chgData name="Artemis Javanshir" userId="59835868965f2672" providerId="LiveId" clId="{66DE3D9F-246E-4DDE-981C-A7422752A25A}" dt="2023-02-24T19:46:42.026" v="1973" actId="47"/>
        <pc:sldMkLst>
          <pc:docMk/>
          <pc:sldMk cId="2964733825" sldId="334"/>
        </pc:sldMkLst>
        <pc:spChg chg="mod">
          <ac:chgData name="Artemis Javanshir" userId="59835868965f2672" providerId="LiveId" clId="{66DE3D9F-246E-4DDE-981C-A7422752A25A}" dt="2023-02-24T07:02:16.717" v="1201" actId="313"/>
          <ac:spMkLst>
            <pc:docMk/>
            <pc:sldMk cId="2964733825" sldId="334"/>
            <ac:spMk id="2" creationId="{1B905D52-0A27-4A60-9386-75A43CA3C076}"/>
          </ac:spMkLst>
        </pc:spChg>
        <pc:spChg chg="mod">
          <ac:chgData name="Artemis Javanshir" userId="59835868965f2672" providerId="LiveId" clId="{66DE3D9F-246E-4DDE-981C-A7422752A25A}" dt="2023-02-24T08:56:50.790" v="1550" actId="20577"/>
          <ac:spMkLst>
            <pc:docMk/>
            <pc:sldMk cId="2964733825" sldId="334"/>
            <ac:spMk id="3" creationId="{92A3CB11-1633-4E5E-9BD0-C6FB05F346DF}"/>
          </ac:spMkLst>
        </pc:spChg>
      </pc:sldChg>
      <pc:sldChg chg="modSp del mod">
        <pc:chgData name="Artemis Javanshir" userId="59835868965f2672" providerId="LiveId" clId="{66DE3D9F-246E-4DDE-981C-A7422752A25A}" dt="2023-02-24T19:46:41.175" v="1972" actId="47"/>
        <pc:sldMkLst>
          <pc:docMk/>
          <pc:sldMk cId="1081784215" sldId="335"/>
        </pc:sldMkLst>
        <pc:spChg chg="mod">
          <ac:chgData name="Artemis Javanshir" userId="59835868965f2672" providerId="LiveId" clId="{66DE3D9F-246E-4DDE-981C-A7422752A25A}" dt="2023-02-24T07:04:11.997" v="1270" actId="20577"/>
          <ac:spMkLst>
            <pc:docMk/>
            <pc:sldMk cId="1081784215" sldId="335"/>
            <ac:spMk id="3" creationId="{C51DD17D-9473-4D6C-AE4F-122879663BDE}"/>
          </ac:spMkLst>
        </pc:spChg>
      </pc:sldChg>
      <pc:sldChg chg="modSp del mod">
        <pc:chgData name="Artemis Javanshir" userId="59835868965f2672" providerId="LiveId" clId="{66DE3D9F-246E-4DDE-981C-A7422752A25A}" dt="2023-02-24T19:46:41.001" v="1971" actId="47"/>
        <pc:sldMkLst>
          <pc:docMk/>
          <pc:sldMk cId="1412007089" sldId="336"/>
        </pc:sldMkLst>
        <pc:spChg chg="mod">
          <ac:chgData name="Artemis Javanshir" userId="59835868965f2672" providerId="LiveId" clId="{66DE3D9F-246E-4DDE-981C-A7422752A25A}" dt="2023-02-24T07:04:21.647" v="1273" actId="20577"/>
          <ac:spMkLst>
            <pc:docMk/>
            <pc:sldMk cId="1412007089" sldId="336"/>
            <ac:spMk id="3" creationId="{2C438AC2-C31F-4F34-9E92-FBFD539B8007}"/>
          </ac:spMkLst>
        </pc:spChg>
      </pc:sldChg>
      <pc:sldChg chg="del">
        <pc:chgData name="Artemis Javanshir" userId="59835868965f2672" providerId="LiveId" clId="{66DE3D9F-246E-4DDE-981C-A7422752A25A}" dt="2023-02-24T19:46:40.638" v="1969" actId="47"/>
        <pc:sldMkLst>
          <pc:docMk/>
          <pc:sldMk cId="1899447630" sldId="337"/>
        </pc:sldMkLst>
      </pc:sldChg>
      <pc:sldChg chg="modSp del mod">
        <pc:chgData name="Artemis Javanshir" userId="59835868965f2672" providerId="LiveId" clId="{66DE3D9F-246E-4DDE-981C-A7422752A25A}" dt="2023-02-24T19:46:40.433" v="1968" actId="47"/>
        <pc:sldMkLst>
          <pc:docMk/>
          <pc:sldMk cId="3757590157" sldId="338"/>
        </pc:sldMkLst>
        <pc:spChg chg="mod">
          <ac:chgData name="Artemis Javanshir" userId="59835868965f2672" providerId="LiveId" clId="{66DE3D9F-246E-4DDE-981C-A7422752A25A}" dt="2023-02-24T07:05:53.903" v="1355" actId="20577"/>
          <ac:spMkLst>
            <pc:docMk/>
            <pc:sldMk cId="3757590157" sldId="338"/>
            <ac:spMk id="3" creationId="{3D9E9968-7AAF-4EF5-9B6E-F9D76E36708B}"/>
          </ac:spMkLst>
        </pc:spChg>
      </pc:sldChg>
      <pc:sldChg chg="del">
        <pc:chgData name="Artemis Javanshir" userId="59835868965f2672" providerId="LiveId" clId="{66DE3D9F-246E-4DDE-981C-A7422752A25A}" dt="2023-02-24T19:46:40.247" v="1967" actId="47"/>
        <pc:sldMkLst>
          <pc:docMk/>
          <pc:sldMk cId="3094642777" sldId="339"/>
        </pc:sldMkLst>
      </pc:sldChg>
      <pc:sldChg chg="addSp delSp modSp mod setClrOvrMap">
        <pc:chgData name="Artemis Javanshir" userId="59835868965f2672" providerId="LiveId" clId="{66DE3D9F-246E-4DDE-981C-A7422752A25A}" dt="2023-03-20T03:25:15.703" v="3391" actId="20577"/>
        <pc:sldMkLst>
          <pc:docMk/>
          <pc:sldMk cId="1673287572" sldId="340"/>
        </pc:sldMkLst>
        <pc:spChg chg="mod">
          <ac:chgData name="Artemis Javanshir" userId="59835868965f2672" providerId="LiveId" clId="{66DE3D9F-246E-4DDE-981C-A7422752A25A}" dt="2023-02-24T05:58:26.476" v="467" actId="26606"/>
          <ac:spMkLst>
            <pc:docMk/>
            <pc:sldMk cId="1673287572" sldId="340"/>
            <ac:spMk id="2" creationId="{18C16271-0048-4936-BD63-E2719FCDB2E9}"/>
          </ac:spMkLst>
        </pc:spChg>
        <pc:spChg chg="mod">
          <ac:chgData name="Artemis Javanshir" userId="59835868965f2672" providerId="LiveId" clId="{66DE3D9F-246E-4DDE-981C-A7422752A25A}" dt="2023-03-20T03:25:15.703" v="3391" actId="20577"/>
          <ac:spMkLst>
            <pc:docMk/>
            <pc:sldMk cId="1673287572" sldId="340"/>
            <ac:spMk id="3" creationId="{E7727BE1-71E8-4FAB-B31C-84880748624F}"/>
          </ac:spMkLst>
        </pc:spChg>
        <pc:spChg chg="del">
          <ac:chgData name="Artemis Javanshir" userId="59835868965f2672" providerId="LiveId" clId="{66DE3D9F-246E-4DDE-981C-A7422752A25A}" dt="2023-02-24T05:58:26.476" v="467" actId="26606"/>
          <ac:spMkLst>
            <pc:docMk/>
            <pc:sldMk cId="1673287572" sldId="340"/>
            <ac:spMk id="10" creationId="{78632963-757B-40C2-BB84-FC6107A54DAD}"/>
          </ac:spMkLst>
        </pc:spChg>
        <pc:spChg chg="del">
          <ac:chgData name="Artemis Javanshir" userId="59835868965f2672" providerId="LiveId" clId="{66DE3D9F-246E-4DDE-981C-A7422752A25A}" dt="2023-02-24T05:58:26.476" v="467" actId="26606"/>
          <ac:spMkLst>
            <pc:docMk/>
            <pc:sldMk cId="1673287572" sldId="340"/>
            <ac:spMk id="12" creationId="{2853AE55-7E35-44B0-89F1-3F52B262AF33}"/>
          </ac:spMkLst>
        </pc:spChg>
        <pc:spChg chg="del">
          <ac:chgData name="Artemis Javanshir" userId="59835868965f2672" providerId="LiveId" clId="{66DE3D9F-246E-4DDE-981C-A7422752A25A}" dt="2023-02-24T05:58:26.476" v="467" actId="26606"/>
          <ac:spMkLst>
            <pc:docMk/>
            <pc:sldMk cId="1673287572" sldId="340"/>
            <ac:spMk id="14" creationId="{DBC4BE4D-4B50-4F51-9F85-4B5D60B02D81}"/>
          </ac:spMkLst>
        </pc:spChg>
        <pc:spChg chg="add">
          <ac:chgData name="Artemis Javanshir" userId="59835868965f2672" providerId="LiveId" clId="{66DE3D9F-246E-4DDE-981C-A7422752A25A}" dt="2023-02-24T05:58:26.476" v="467" actId="26606"/>
          <ac:spMkLst>
            <pc:docMk/>
            <pc:sldMk cId="1673287572" sldId="340"/>
            <ac:spMk id="19" creationId="{282E2A95-1A08-4118-83C6-B1CA5648E075}"/>
          </ac:spMkLst>
        </pc:spChg>
        <pc:spChg chg="add">
          <ac:chgData name="Artemis Javanshir" userId="59835868965f2672" providerId="LiveId" clId="{66DE3D9F-246E-4DDE-981C-A7422752A25A}" dt="2023-02-24T05:58:26.476" v="467" actId="26606"/>
          <ac:spMkLst>
            <pc:docMk/>
            <pc:sldMk cId="1673287572" sldId="340"/>
            <ac:spMk id="21" creationId="{2FFEFC7E-85EE-4AC9-A351-FBEB13A1D622}"/>
          </ac:spMkLst>
        </pc:spChg>
        <pc:spChg chg="add">
          <ac:chgData name="Artemis Javanshir" userId="59835868965f2672" providerId="LiveId" clId="{66DE3D9F-246E-4DDE-981C-A7422752A25A}" dt="2023-02-24T05:58:26.476" v="467" actId="26606"/>
          <ac:spMkLst>
            <pc:docMk/>
            <pc:sldMk cId="1673287572" sldId="340"/>
            <ac:spMk id="23" creationId="{CB2511BB-FC4C-45F3-94EB-661D6806C942}"/>
          </ac:spMkLst>
        </pc:spChg>
        <pc:spChg chg="add">
          <ac:chgData name="Artemis Javanshir" userId="59835868965f2672" providerId="LiveId" clId="{66DE3D9F-246E-4DDE-981C-A7422752A25A}" dt="2023-02-24T05:58:26.476" v="467" actId="26606"/>
          <ac:spMkLst>
            <pc:docMk/>
            <pc:sldMk cId="1673287572" sldId="340"/>
            <ac:spMk id="25" creationId="{68DC0EC7-60EA-4BD3-BC04-D547DE1B2891}"/>
          </ac:spMkLst>
        </pc:spChg>
        <pc:picChg chg="del">
          <ac:chgData name="Artemis Javanshir" userId="59835868965f2672" providerId="LiveId" clId="{66DE3D9F-246E-4DDE-981C-A7422752A25A}" dt="2023-02-24T05:58:16.111" v="466" actId="478"/>
          <ac:picMkLst>
            <pc:docMk/>
            <pc:sldMk cId="1673287572" sldId="340"/>
            <ac:picMk id="4" creationId="{0D6E0B3E-F992-4C93-8A7A-1611E4839A33}"/>
          </ac:picMkLst>
        </pc:picChg>
        <pc:picChg chg="mod ord">
          <ac:chgData name="Artemis Javanshir" userId="59835868965f2672" providerId="LiveId" clId="{66DE3D9F-246E-4DDE-981C-A7422752A25A}" dt="2023-02-24T05:58:26.476" v="467" actId="26606"/>
          <ac:picMkLst>
            <pc:docMk/>
            <pc:sldMk cId="1673287572" sldId="340"/>
            <ac:picMk id="5" creationId="{56DFCC84-80BC-4194-B9F1-8DD270F1D45F}"/>
          </ac:picMkLst>
        </pc:picChg>
      </pc:sldChg>
      <pc:sldChg chg="addSp delSp modSp mod setClrOvrMap">
        <pc:chgData name="Artemis Javanshir" userId="59835868965f2672" providerId="LiveId" clId="{66DE3D9F-246E-4DDE-981C-A7422752A25A}" dt="2023-03-20T03:37:23.480" v="3635" actId="20577"/>
        <pc:sldMkLst>
          <pc:docMk/>
          <pc:sldMk cId="2848664229" sldId="341"/>
        </pc:sldMkLst>
        <pc:spChg chg="mod ord">
          <ac:chgData name="Artemis Javanshir" userId="59835868965f2672" providerId="LiveId" clId="{66DE3D9F-246E-4DDE-981C-A7422752A25A}" dt="2023-02-24T06:08:16.497" v="522" actId="26606"/>
          <ac:spMkLst>
            <pc:docMk/>
            <pc:sldMk cId="2848664229" sldId="341"/>
            <ac:spMk id="2" creationId="{8337847E-BDBB-4413-BBE5-54E9C05CB8A6}"/>
          </ac:spMkLst>
        </pc:spChg>
        <pc:spChg chg="mod ord">
          <ac:chgData name="Artemis Javanshir" userId="59835868965f2672" providerId="LiveId" clId="{66DE3D9F-246E-4DDE-981C-A7422752A25A}" dt="2023-03-20T03:37:23.480" v="3635" actId="20577"/>
          <ac:spMkLst>
            <pc:docMk/>
            <pc:sldMk cId="2848664229" sldId="341"/>
            <ac:spMk id="3" creationId="{F9BB5DD5-9FF7-4A2F-BD7E-24F641C53FC3}"/>
          </ac:spMkLst>
        </pc:spChg>
        <pc:spChg chg="add del">
          <ac:chgData name="Artemis Javanshir" userId="59835868965f2672" providerId="LiveId" clId="{66DE3D9F-246E-4DDE-981C-A7422752A25A}" dt="2023-02-24T05:59:07.941" v="470" actId="26606"/>
          <ac:spMkLst>
            <pc:docMk/>
            <pc:sldMk cId="2848664229" sldId="341"/>
            <ac:spMk id="9" creationId="{B6EE7E08-B389-43E5-B019-1B0A8ACBBD93}"/>
          </ac:spMkLst>
        </pc:spChg>
        <pc:spChg chg="add del">
          <ac:chgData name="Artemis Javanshir" userId="59835868965f2672" providerId="LiveId" clId="{66DE3D9F-246E-4DDE-981C-A7422752A25A}" dt="2023-02-24T05:59:07.941" v="470" actId="26606"/>
          <ac:spMkLst>
            <pc:docMk/>
            <pc:sldMk cId="2848664229" sldId="341"/>
            <ac:spMk id="11" creationId="{E60D94A5-8A09-4BAB-8F7C-69BC34C54DDE}"/>
          </ac:spMkLst>
        </pc:spChg>
        <pc:spChg chg="add del">
          <ac:chgData name="Artemis Javanshir" userId="59835868965f2672" providerId="LiveId" clId="{66DE3D9F-246E-4DDE-981C-A7422752A25A}" dt="2023-02-24T05:59:07.941" v="470" actId="26606"/>
          <ac:spMkLst>
            <pc:docMk/>
            <pc:sldMk cId="2848664229" sldId="341"/>
            <ac:spMk id="13" creationId="{7A1AE32B-3A6E-4C5E-8FEB-73861B9A26B5}"/>
          </ac:spMkLst>
        </pc:spChg>
        <pc:spChg chg="add del">
          <ac:chgData name="Artemis Javanshir" userId="59835868965f2672" providerId="LiveId" clId="{66DE3D9F-246E-4DDE-981C-A7422752A25A}" dt="2023-02-24T05:59:07.925" v="469" actId="26606"/>
          <ac:spMkLst>
            <pc:docMk/>
            <pc:sldMk cId="2848664229" sldId="341"/>
            <ac:spMk id="18" creationId="{78632963-757B-40C2-BB84-FC6107A54DAD}"/>
          </ac:spMkLst>
        </pc:spChg>
        <pc:spChg chg="add del">
          <ac:chgData name="Artemis Javanshir" userId="59835868965f2672" providerId="LiveId" clId="{66DE3D9F-246E-4DDE-981C-A7422752A25A}" dt="2023-02-24T05:59:07.925" v="469" actId="26606"/>
          <ac:spMkLst>
            <pc:docMk/>
            <pc:sldMk cId="2848664229" sldId="341"/>
            <ac:spMk id="20" creationId="{EE0D13DB-D099-4541-888D-DE0186F1C8F0}"/>
          </ac:spMkLst>
        </pc:spChg>
        <pc:spChg chg="add del">
          <ac:chgData name="Artemis Javanshir" userId="59835868965f2672" providerId="LiveId" clId="{66DE3D9F-246E-4DDE-981C-A7422752A25A}" dt="2023-02-24T05:59:07.925" v="469" actId="26606"/>
          <ac:spMkLst>
            <pc:docMk/>
            <pc:sldMk cId="2848664229" sldId="341"/>
            <ac:spMk id="22" creationId="{2853AE55-7E35-44B0-89F1-3F52B262AF33}"/>
          </ac:spMkLst>
        </pc:spChg>
        <pc:spChg chg="add del">
          <ac:chgData name="Artemis Javanshir" userId="59835868965f2672" providerId="LiveId" clId="{66DE3D9F-246E-4DDE-981C-A7422752A25A}" dt="2023-02-24T05:59:07.925" v="469" actId="26606"/>
          <ac:spMkLst>
            <pc:docMk/>
            <pc:sldMk cId="2848664229" sldId="341"/>
            <ac:spMk id="24" creationId="{DBC4BE4D-4B50-4F51-9F85-4B5D60B02D81}"/>
          </ac:spMkLst>
        </pc:spChg>
        <pc:spChg chg="add del">
          <ac:chgData name="Artemis Javanshir" userId="59835868965f2672" providerId="LiveId" clId="{66DE3D9F-246E-4DDE-981C-A7422752A25A}" dt="2023-02-24T06:01:40.710" v="478" actId="26606"/>
          <ac:spMkLst>
            <pc:docMk/>
            <pc:sldMk cId="2848664229" sldId="341"/>
            <ac:spMk id="26" creationId="{282E2A95-1A08-4118-83C6-B1CA5648E075}"/>
          </ac:spMkLst>
        </pc:spChg>
        <pc:spChg chg="add del">
          <ac:chgData name="Artemis Javanshir" userId="59835868965f2672" providerId="LiveId" clId="{66DE3D9F-246E-4DDE-981C-A7422752A25A}" dt="2023-02-24T06:01:40.710" v="478" actId="26606"/>
          <ac:spMkLst>
            <pc:docMk/>
            <pc:sldMk cId="2848664229" sldId="341"/>
            <ac:spMk id="27" creationId="{2FFEFC7E-85EE-4AC9-A351-FBEB13A1D622}"/>
          </ac:spMkLst>
        </pc:spChg>
        <pc:spChg chg="add del">
          <ac:chgData name="Artemis Javanshir" userId="59835868965f2672" providerId="LiveId" clId="{66DE3D9F-246E-4DDE-981C-A7422752A25A}" dt="2023-02-24T06:01:40.710" v="478" actId="26606"/>
          <ac:spMkLst>
            <pc:docMk/>
            <pc:sldMk cId="2848664229" sldId="341"/>
            <ac:spMk id="28" creationId="{CB2511BB-FC4C-45F3-94EB-661D6806C942}"/>
          </ac:spMkLst>
        </pc:spChg>
        <pc:spChg chg="add del">
          <ac:chgData name="Artemis Javanshir" userId="59835868965f2672" providerId="LiveId" clId="{66DE3D9F-246E-4DDE-981C-A7422752A25A}" dt="2023-02-24T06:01:40.710" v="478" actId="26606"/>
          <ac:spMkLst>
            <pc:docMk/>
            <pc:sldMk cId="2848664229" sldId="341"/>
            <ac:spMk id="29" creationId="{68DC0EC7-60EA-4BD3-BC04-D547DE1B2891}"/>
          </ac:spMkLst>
        </pc:spChg>
        <pc:spChg chg="add del">
          <ac:chgData name="Artemis Javanshir" userId="59835868965f2672" providerId="LiveId" clId="{66DE3D9F-246E-4DDE-981C-A7422752A25A}" dt="2023-02-24T06:01:37.528" v="475" actId="26606"/>
          <ac:spMkLst>
            <pc:docMk/>
            <pc:sldMk cId="2848664229" sldId="341"/>
            <ac:spMk id="34" creationId="{26C4D022-E2BC-435F-9CDB-44DC57C0701C}"/>
          </ac:spMkLst>
        </pc:spChg>
        <pc:spChg chg="add del">
          <ac:chgData name="Artemis Javanshir" userId="59835868965f2672" providerId="LiveId" clId="{66DE3D9F-246E-4DDE-981C-A7422752A25A}" dt="2023-02-24T06:01:37.528" v="475" actId="26606"/>
          <ac:spMkLst>
            <pc:docMk/>
            <pc:sldMk cId="2848664229" sldId="341"/>
            <ac:spMk id="36" creationId="{C926CAD6-45B1-4A85-A196-E722067B1D21}"/>
          </ac:spMkLst>
        </pc:spChg>
        <pc:spChg chg="add del">
          <ac:chgData name="Artemis Javanshir" userId="59835868965f2672" providerId="LiveId" clId="{66DE3D9F-246E-4DDE-981C-A7422752A25A}" dt="2023-02-24T06:01:37.528" v="475" actId="26606"/>
          <ac:spMkLst>
            <pc:docMk/>
            <pc:sldMk cId="2848664229" sldId="341"/>
            <ac:spMk id="38" creationId="{0E0936D5-2DCE-48A4-93BC-BA7861B4E343}"/>
          </ac:spMkLst>
        </pc:spChg>
        <pc:spChg chg="add del">
          <ac:chgData name="Artemis Javanshir" userId="59835868965f2672" providerId="LiveId" clId="{66DE3D9F-246E-4DDE-981C-A7422752A25A}" dt="2023-02-24T06:01:40.697" v="477" actId="26606"/>
          <ac:spMkLst>
            <pc:docMk/>
            <pc:sldMk cId="2848664229" sldId="341"/>
            <ac:spMk id="40" creationId="{25B8B2C1-56D3-48CF-B950-1C2F68E19831}"/>
          </ac:spMkLst>
        </pc:spChg>
        <pc:spChg chg="add del">
          <ac:chgData name="Artemis Javanshir" userId="59835868965f2672" providerId="LiveId" clId="{66DE3D9F-246E-4DDE-981C-A7422752A25A}" dt="2023-02-24T06:01:40.697" v="477" actId="26606"/>
          <ac:spMkLst>
            <pc:docMk/>
            <pc:sldMk cId="2848664229" sldId="341"/>
            <ac:spMk id="41" creationId="{77B2BA5B-1894-4AF7-A31A-68B310384EB4}"/>
          </ac:spMkLst>
        </pc:spChg>
        <pc:spChg chg="add del">
          <ac:chgData name="Artemis Javanshir" userId="59835868965f2672" providerId="LiveId" clId="{66DE3D9F-246E-4DDE-981C-A7422752A25A}" dt="2023-02-24T06:01:40.697" v="477" actId="26606"/>
          <ac:spMkLst>
            <pc:docMk/>
            <pc:sldMk cId="2848664229" sldId="341"/>
            <ac:spMk id="42" creationId="{4D37A8D7-D2CC-4162-895A-C3ECA645FB09}"/>
          </ac:spMkLst>
        </pc:spChg>
        <pc:spChg chg="add del">
          <ac:chgData name="Artemis Javanshir" userId="59835868965f2672" providerId="LiveId" clId="{66DE3D9F-246E-4DDE-981C-A7422752A25A}" dt="2023-02-24T06:01:40.697" v="477" actId="26606"/>
          <ac:spMkLst>
            <pc:docMk/>
            <pc:sldMk cId="2848664229" sldId="341"/>
            <ac:spMk id="43" creationId="{3F8292AA-2164-4B18-AEBD-CC13F4CA6F02}"/>
          </ac:spMkLst>
        </pc:spChg>
        <pc:spChg chg="add del">
          <ac:chgData name="Artemis Javanshir" userId="59835868965f2672" providerId="LiveId" clId="{66DE3D9F-246E-4DDE-981C-A7422752A25A}" dt="2023-02-24T06:01:40.697" v="477" actId="26606"/>
          <ac:spMkLst>
            <pc:docMk/>
            <pc:sldMk cId="2848664229" sldId="341"/>
            <ac:spMk id="44" creationId="{492E3DD6-EE3F-4714-B087-11DF4E1FBC37}"/>
          </ac:spMkLst>
        </pc:spChg>
        <pc:spChg chg="add del">
          <ac:chgData name="Artemis Javanshir" userId="59835868965f2672" providerId="LiveId" clId="{66DE3D9F-246E-4DDE-981C-A7422752A25A}" dt="2023-02-24T06:02:05.997" v="480" actId="26606"/>
          <ac:spMkLst>
            <pc:docMk/>
            <pc:sldMk cId="2848664229" sldId="341"/>
            <ac:spMk id="46" creationId="{D5851415-CF4E-4C41-9E36-04E444B517EB}"/>
          </ac:spMkLst>
        </pc:spChg>
        <pc:spChg chg="add del">
          <ac:chgData name="Artemis Javanshir" userId="59835868965f2672" providerId="LiveId" clId="{66DE3D9F-246E-4DDE-981C-A7422752A25A}" dt="2023-02-24T06:02:05.997" v="480" actId="26606"/>
          <ac:spMkLst>
            <pc:docMk/>
            <pc:sldMk cId="2848664229" sldId="341"/>
            <ac:spMk id="47" creationId="{3EA2D33E-BAA2-467B-80B0-8887D9A99FBE}"/>
          </ac:spMkLst>
        </pc:spChg>
        <pc:spChg chg="add del">
          <ac:chgData name="Artemis Javanshir" userId="59835868965f2672" providerId="LiveId" clId="{66DE3D9F-246E-4DDE-981C-A7422752A25A}" dt="2023-02-24T06:02:05.997" v="480" actId="26606"/>
          <ac:spMkLst>
            <pc:docMk/>
            <pc:sldMk cId="2848664229" sldId="341"/>
            <ac:spMk id="48" creationId="{6067C508-2065-42E3-98D2-F3A9B8339BA0}"/>
          </ac:spMkLst>
        </pc:spChg>
        <pc:spChg chg="add del">
          <ac:chgData name="Artemis Javanshir" userId="59835868965f2672" providerId="LiveId" clId="{66DE3D9F-246E-4DDE-981C-A7422752A25A}" dt="2023-02-24T06:03:54.592" v="493" actId="26606"/>
          <ac:spMkLst>
            <pc:docMk/>
            <pc:sldMk cId="2848664229" sldId="341"/>
            <ac:spMk id="53" creationId="{78632963-757B-40C2-BB84-FC6107A54DAD}"/>
          </ac:spMkLst>
        </pc:spChg>
        <pc:spChg chg="add del">
          <ac:chgData name="Artemis Javanshir" userId="59835868965f2672" providerId="LiveId" clId="{66DE3D9F-246E-4DDE-981C-A7422752A25A}" dt="2023-02-24T06:03:54.592" v="493" actId="26606"/>
          <ac:spMkLst>
            <pc:docMk/>
            <pc:sldMk cId="2848664229" sldId="341"/>
            <ac:spMk id="55" creationId="{2853AE55-7E35-44B0-89F1-3F52B262AF33}"/>
          </ac:spMkLst>
        </pc:spChg>
        <pc:spChg chg="add del">
          <ac:chgData name="Artemis Javanshir" userId="59835868965f2672" providerId="LiveId" clId="{66DE3D9F-246E-4DDE-981C-A7422752A25A}" dt="2023-02-24T06:03:54.592" v="493" actId="26606"/>
          <ac:spMkLst>
            <pc:docMk/>
            <pc:sldMk cId="2848664229" sldId="341"/>
            <ac:spMk id="57" creationId="{DBC4BE4D-4B50-4F51-9F85-4B5D60B02D81}"/>
          </ac:spMkLst>
        </pc:spChg>
        <pc:spChg chg="add del">
          <ac:chgData name="Artemis Javanshir" userId="59835868965f2672" providerId="LiveId" clId="{66DE3D9F-246E-4DDE-981C-A7422752A25A}" dt="2023-02-24T06:02:35.858" v="483" actId="26606"/>
          <ac:spMkLst>
            <pc:docMk/>
            <pc:sldMk cId="2848664229" sldId="341"/>
            <ac:spMk id="62" creationId="{D5851415-CF4E-4C41-9E36-04E444B517EB}"/>
          </ac:spMkLst>
        </pc:spChg>
        <pc:spChg chg="add del">
          <ac:chgData name="Artemis Javanshir" userId="59835868965f2672" providerId="LiveId" clId="{66DE3D9F-246E-4DDE-981C-A7422752A25A}" dt="2023-02-24T06:02:35.858" v="483" actId="26606"/>
          <ac:spMkLst>
            <pc:docMk/>
            <pc:sldMk cId="2848664229" sldId="341"/>
            <ac:spMk id="64" creationId="{3EA2D33E-BAA2-467B-80B0-8887D9A99FBE}"/>
          </ac:spMkLst>
        </pc:spChg>
        <pc:spChg chg="add del">
          <ac:chgData name="Artemis Javanshir" userId="59835868965f2672" providerId="LiveId" clId="{66DE3D9F-246E-4DDE-981C-A7422752A25A}" dt="2023-02-24T06:02:35.858" v="483" actId="26606"/>
          <ac:spMkLst>
            <pc:docMk/>
            <pc:sldMk cId="2848664229" sldId="341"/>
            <ac:spMk id="66" creationId="{6067C508-2065-42E3-98D2-F3A9B8339BA0}"/>
          </ac:spMkLst>
        </pc:spChg>
        <pc:spChg chg="add del">
          <ac:chgData name="Artemis Javanshir" userId="59835868965f2672" providerId="LiveId" clId="{66DE3D9F-246E-4DDE-981C-A7422752A25A}" dt="2023-02-24T06:02:50.673" v="486" actId="26606"/>
          <ac:spMkLst>
            <pc:docMk/>
            <pc:sldMk cId="2848664229" sldId="341"/>
            <ac:spMk id="68" creationId="{D5851415-CF4E-4C41-9E36-04E444B517EB}"/>
          </ac:spMkLst>
        </pc:spChg>
        <pc:spChg chg="add del">
          <ac:chgData name="Artemis Javanshir" userId="59835868965f2672" providerId="LiveId" clId="{66DE3D9F-246E-4DDE-981C-A7422752A25A}" dt="2023-02-24T06:02:50.673" v="486" actId="26606"/>
          <ac:spMkLst>
            <pc:docMk/>
            <pc:sldMk cId="2848664229" sldId="341"/>
            <ac:spMk id="69" creationId="{3EA2D33E-BAA2-467B-80B0-8887D9A99FBE}"/>
          </ac:spMkLst>
        </pc:spChg>
        <pc:spChg chg="add del">
          <ac:chgData name="Artemis Javanshir" userId="59835868965f2672" providerId="LiveId" clId="{66DE3D9F-246E-4DDE-981C-A7422752A25A}" dt="2023-02-24T06:02:50.673" v="486" actId="26606"/>
          <ac:spMkLst>
            <pc:docMk/>
            <pc:sldMk cId="2848664229" sldId="341"/>
            <ac:spMk id="70" creationId="{6067C508-2065-42E3-98D2-F3A9B8339BA0}"/>
          </ac:spMkLst>
        </pc:spChg>
        <pc:spChg chg="add del">
          <ac:chgData name="Artemis Javanshir" userId="59835868965f2672" providerId="LiveId" clId="{66DE3D9F-246E-4DDE-981C-A7422752A25A}" dt="2023-02-24T06:03:19.105" v="488" actId="26606"/>
          <ac:spMkLst>
            <pc:docMk/>
            <pc:sldMk cId="2848664229" sldId="341"/>
            <ac:spMk id="72" creationId="{1EE8F117-D5DC-4AF4-AD72-FB7A93BAA4F4}"/>
          </ac:spMkLst>
        </pc:spChg>
        <pc:spChg chg="add del">
          <ac:chgData name="Artemis Javanshir" userId="59835868965f2672" providerId="LiveId" clId="{66DE3D9F-246E-4DDE-981C-A7422752A25A}" dt="2023-02-24T06:03:30.632" v="490" actId="26606"/>
          <ac:spMkLst>
            <pc:docMk/>
            <pc:sldMk cId="2848664229" sldId="341"/>
            <ac:spMk id="74" creationId="{26C4D022-E2BC-435F-9CDB-44DC57C0701C}"/>
          </ac:spMkLst>
        </pc:spChg>
        <pc:spChg chg="add del">
          <ac:chgData name="Artemis Javanshir" userId="59835868965f2672" providerId="LiveId" clId="{66DE3D9F-246E-4DDE-981C-A7422752A25A}" dt="2023-02-24T06:03:30.632" v="490" actId="26606"/>
          <ac:spMkLst>
            <pc:docMk/>
            <pc:sldMk cId="2848664229" sldId="341"/>
            <ac:spMk id="75" creationId="{C926CAD6-45B1-4A85-A196-E722067B1D21}"/>
          </ac:spMkLst>
        </pc:spChg>
        <pc:spChg chg="add del">
          <ac:chgData name="Artemis Javanshir" userId="59835868965f2672" providerId="LiveId" clId="{66DE3D9F-246E-4DDE-981C-A7422752A25A}" dt="2023-02-24T06:03:30.632" v="490" actId="26606"/>
          <ac:spMkLst>
            <pc:docMk/>
            <pc:sldMk cId="2848664229" sldId="341"/>
            <ac:spMk id="76" creationId="{0E0936D5-2DCE-48A4-93BC-BA7861B4E343}"/>
          </ac:spMkLst>
        </pc:spChg>
        <pc:spChg chg="add del">
          <ac:chgData name="Artemis Javanshir" userId="59835868965f2672" providerId="LiveId" clId="{66DE3D9F-246E-4DDE-981C-A7422752A25A}" dt="2023-02-24T06:03:54.576" v="492" actId="26606"/>
          <ac:spMkLst>
            <pc:docMk/>
            <pc:sldMk cId="2848664229" sldId="341"/>
            <ac:spMk id="78" creationId="{78632963-757B-40C2-BB84-FC6107A54DAD}"/>
          </ac:spMkLst>
        </pc:spChg>
        <pc:spChg chg="add del">
          <ac:chgData name="Artemis Javanshir" userId="59835868965f2672" providerId="LiveId" clId="{66DE3D9F-246E-4DDE-981C-A7422752A25A}" dt="2023-02-24T06:03:54.576" v="492" actId="26606"/>
          <ac:spMkLst>
            <pc:docMk/>
            <pc:sldMk cId="2848664229" sldId="341"/>
            <ac:spMk id="79" creationId="{2853AE55-7E35-44B0-89F1-3F52B262AF33}"/>
          </ac:spMkLst>
        </pc:spChg>
        <pc:spChg chg="add del">
          <ac:chgData name="Artemis Javanshir" userId="59835868965f2672" providerId="LiveId" clId="{66DE3D9F-246E-4DDE-981C-A7422752A25A}" dt="2023-02-24T06:03:54.576" v="492" actId="26606"/>
          <ac:spMkLst>
            <pc:docMk/>
            <pc:sldMk cId="2848664229" sldId="341"/>
            <ac:spMk id="80" creationId="{DBC4BE4D-4B50-4F51-9F85-4B5D60B02D81}"/>
          </ac:spMkLst>
        </pc:spChg>
        <pc:spChg chg="add del">
          <ac:chgData name="Artemis Javanshir" userId="59835868965f2672" providerId="LiveId" clId="{66DE3D9F-246E-4DDE-981C-A7422752A25A}" dt="2023-02-24T06:05:46.125" v="506" actId="26606"/>
          <ac:spMkLst>
            <pc:docMk/>
            <pc:sldMk cId="2848664229" sldId="341"/>
            <ac:spMk id="82" creationId="{D5851415-CF4E-4C41-9E36-04E444B517EB}"/>
          </ac:spMkLst>
        </pc:spChg>
        <pc:spChg chg="add del">
          <ac:chgData name="Artemis Javanshir" userId="59835868965f2672" providerId="LiveId" clId="{66DE3D9F-246E-4DDE-981C-A7422752A25A}" dt="2023-02-24T06:05:46.125" v="506" actId="26606"/>
          <ac:spMkLst>
            <pc:docMk/>
            <pc:sldMk cId="2848664229" sldId="341"/>
            <ac:spMk id="83" creationId="{3EA2D33E-BAA2-467B-80B0-8887D9A99FBE}"/>
          </ac:spMkLst>
        </pc:spChg>
        <pc:spChg chg="add del">
          <ac:chgData name="Artemis Javanshir" userId="59835868965f2672" providerId="LiveId" clId="{66DE3D9F-246E-4DDE-981C-A7422752A25A}" dt="2023-02-24T06:05:46.125" v="506" actId="26606"/>
          <ac:spMkLst>
            <pc:docMk/>
            <pc:sldMk cId="2848664229" sldId="341"/>
            <ac:spMk id="84" creationId="{6067C508-2065-42E3-98D2-F3A9B8339BA0}"/>
          </ac:spMkLst>
        </pc:spChg>
        <pc:spChg chg="add del">
          <ac:chgData name="Artemis Javanshir" userId="59835868965f2672" providerId="LiveId" clId="{66DE3D9F-246E-4DDE-981C-A7422752A25A}" dt="2023-02-24T06:04:38.609" v="497" actId="26606"/>
          <ac:spMkLst>
            <pc:docMk/>
            <pc:sldMk cId="2848664229" sldId="341"/>
            <ac:spMk id="89" creationId="{26C4D022-E2BC-435F-9CDB-44DC57C0701C}"/>
          </ac:spMkLst>
        </pc:spChg>
        <pc:spChg chg="add del">
          <ac:chgData name="Artemis Javanshir" userId="59835868965f2672" providerId="LiveId" clId="{66DE3D9F-246E-4DDE-981C-A7422752A25A}" dt="2023-02-24T06:04:38.609" v="497" actId="26606"/>
          <ac:spMkLst>
            <pc:docMk/>
            <pc:sldMk cId="2848664229" sldId="341"/>
            <ac:spMk id="91" creationId="{C926CAD6-45B1-4A85-A196-E722067B1D21}"/>
          </ac:spMkLst>
        </pc:spChg>
        <pc:spChg chg="add del">
          <ac:chgData name="Artemis Javanshir" userId="59835868965f2672" providerId="LiveId" clId="{66DE3D9F-246E-4DDE-981C-A7422752A25A}" dt="2023-02-24T06:04:38.609" v="497" actId="26606"/>
          <ac:spMkLst>
            <pc:docMk/>
            <pc:sldMk cId="2848664229" sldId="341"/>
            <ac:spMk id="93" creationId="{0E0936D5-2DCE-48A4-93BC-BA7861B4E343}"/>
          </ac:spMkLst>
        </pc:spChg>
        <pc:spChg chg="add del">
          <ac:chgData name="Artemis Javanshir" userId="59835868965f2672" providerId="LiveId" clId="{66DE3D9F-246E-4DDE-981C-A7422752A25A}" dt="2023-02-24T06:04:54.826" v="500" actId="26606"/>
          <ac:spMkLst>
            <pc:docMk/>
            <pc:sldMk cId="2848664229" sldId="341"/>
            <ac:spMk id="95" creationId="{D5851415-CF4E-4C41-9E36-04E444B517EB}"/>
          </ac:spMkLst>
        </pc:spChg>
        <pc:spChg chg="add del">
          <ac:chgData name="Artemis Javanshir" userId="59835868965f2672" providerId="LiveId" clId="{66DE3D9F-246E-4DDE-981C-A7422752A25A}" dt="2023-02-24T06:04:54.826" v="500" actId="26606"/>
          <ac:spMkLst>
            <pc:docMk/>
            <pc:sldMk cId="2848664229" sldId="341"/>
            <ac:spMk id="96" creationId="{3EA2D33E-BAA2-467B-80B0-8887D9A99FBE}"/>
          </ac:spMkLst>
        </pc:spChg>
        <pc:spChg chg="add del">
          <ac:chgData name="Artemis Javanshir" userId="59835868965f2672" providerId="LiveId" clId="{66DE3D9F-246E-4DDE-981C-A7422752A25A}" dt="2023-02-24T06:04:54.826" v="500" actId="26606"/>
          <ac:spMkLst>
            <pc:docMk/>
            <pc:sldMk cId="2848664229" sldId="341"/>
            <ac:spMk id="97" creationId="{6067C508-2065-42E3-98D2-F3A9B8339BA0}"/>
          </ac:spMkLst>
        </pc:spChg>
        <pc:spChg chg="add del">
          <ac:chgData name="Artemis Javanshir" userId="59835868965f2672" providerId="LiveId" clId="{66DE3D9F-246E-4DDE-981C-A7422752A25A}" dt="2023-02-24T06:05:32.184" v="502" actId="26606"/>
          <ac:spMkLst>
            <pc:docMk/>
            <pc:sldMk cId="2848664229" sldId="341"/>
            <ac:spMk id="99" creationId="{78632963-757B-40C2-BB84-FC6107A54DAD}"/>
          </ac:spMkLst>
        </pc:spChg>
        <pc:spChg chg="add del">
          <ac:chgData name="Artemis Javanshir" userId="59835868965f2672" providerId="LiveId" clId="{66DE3D9F-246E-4DDE-981C-A7422752A25A}" dt="2023-02-24T06:05:32.184" v="502" actId="26606"/>
          <ac:spMkLst>
            <pc:docMk/>
            <pc:sldMk cId="2848664229" sldId="341"/>
            <ac:spMk id="100" creationId="{2853AE55-7E35-44B0-89F1-3F52B262AF33}"/>
          </ac:spMkLst>
        </pc:spChg>
        <pc:spChg chg="add del">
          <ac:chgData name="Artemis Javanshir" userId="59835868965f2672" providerId="LiveId" clId="{66DE3D9F-246E-4DDE-981C-A7422752A25A}" dt="2023-02-24T06:05:32.184" v="502" actId="26606"/>
          <ac:spMkLst>
            <pc:docMk/>
            <pc:sldMk cId="2848664229" sldId="341"/>
            <ac:spMk id="101" creationId="{DBC4BE4D-4B50-4F51-9F85-4B5D60B02D81}"/>
          </ac:spMkLst>
        </pc:spChg>
        <pc:spChg chg="add del">
          <ac:chgData name="Artemis Javanshir" userId="59835868965f2672" providerId="LiveId" clId="{66DE3D9F-246E-4DDE-981C-A7422752A25A}" dt="2023-02-24T06:05:46.123" v="505" actId="26606"/>
          <ac:spMkLst>
            <pc:docMk/>
            <pc:sldMk cId="2848664229" sldId="341"/>
            <ac:spMk id="103" creationId="{D5851415-CF4E-4C41-9E36-04E444B517EB}"/>
          </ac:spMkLst>
        </pc:spChg>
        <pc:spChg chg="add del">
          <ac:chgData name="Artemis Javanshir" userId="59835868965f2672" providerId="LiveId" clId="{66DE3D9F-246E-4DDE-981C-A7422752A25A}" dt="2023-02-24T06:05:46.123" v="505" actId="26606"/>
          <ac:spMkLst>
            <pc:docMk/>
            <pc:sldMk cId="2848664229" sldId="341"/>
            <ac:spMk id="104" creationId="{3EA2D33E-BAA2-467B-80B0-8887D9A99FBE}"/>
          </ac:spMkLst>
        </pc:spChg>
        <pc:spChg chg="add del">
          <ac:chgData name="Artemis Javanshir" userId="59835868965f2672" providerId="LiveId" clId="{66DE3D9F-246E-4DDE-981C-A7422752A25A}" dt="2023-02-24T06:05:46.123" v="505" actId="26606"/>
          <ac:spMkLst>
            <pc:docMk/>
            <pc:sldMk cId="2848664229" sldId="341"/>
            <ac:spMk id="105" creationId="{6067C508-2065-42E3-98D2-F3A9B8339BA0}"/>
          </ac:spMkLst>
        </pc:spChg>
        <pc:spChg chg="add del">
          <ac:chgData name="Artemis Javanshir" userId="59835868965f2672" providerId="LiveId" clId="{66DE3D9F-246E-4DDE-981C-A7422752A25A}" dt="2023-02-24T06:06:19.594" v="512" actId="26606"/>
          <ac:spMkLst>
            <pc:docMk/>
            <pc:sldMk cId="2848664229" sldId="341"/>
            <ac:spMk id="107" creationId="{78632963-757B-40C2-BB84-FC6107A54DAD}"/>
          </ac:spMkLst>
        </pc:spChg>
        <pc:spChg chg="add del">
          <ac:chgData name="Artemis Javanshir" userId="59835868965f2672" providerId="LiveId" clId="{66DE3D9F-246E-4DDE-981C-A7422752A25A}" dt="2023-02-24T06:06:19.594" v="512" actId="26606"/>
          <ac:spMkLst>
            <pc:docMk/>
            <pc:sldMk cId="2848664229" sldId="341"/>
            <ac:spMk id="108" creationId="{2853AE55-7E35-44B0-89F1-3F52B262AF33}"/>
          </ac:spMkLst>
        </pc:spChg>
        <pc:spChg chg="add del">
          <ac:chgData name="Artemis Javanshir" userId="59835868965f2672" providerId="LiveId" clId="{66DE3D9F-246E-4DDE-981C-A7422752A25A}" dt="2023-02-24T06:06:19.594" v="512" actId="26606"/>
          <ac:spMkLst>
            <pc:docMk/>
            <pc:sldMk cId="2848664229" sldId="341"/>
            <ac:spMk id="109" creationId="{DBC4BE4D-4B50-4F51-9F85-4B5D60B02D81}"/>
          </ac:spMkLst>
        </pc:spChg>
        <pc:spChg chg="add del">
          <ac:chgData name="Artemis Javanshir" userId="59835868965f2672" providerId="LiveId" clId="{66DE3D9F-246E-4DDE-981C-A7422752A25A}" dt="2023-02-24T06:06:19.578" v="511" actId="26606"/>
          <ac:spMkLst>
            <pc:docMk/>
            <pc:sldMk cId="2848664229" sldId="341"/>
            <ac:spMk id="114" creationId="{282E2A95-1A08-4118-83C6-B1CA5648E075}"/>
          </ac:spMkLst>
        </pc:spChg>
        <pc:spChg chg="add del">
          <ac:chgData name="Artemis Javanshir" userId="59835868965f2672" providerId="LiveId" clId="{66DE3D9F-246E-4DDE-981C-A7422752A25A}" dt="2023-02-24T06:06:19.578" v="511" actId="26606"/>
          <ac:spMkLst>
            <pc:docMk/>
            <pc:sldMk cId="2848664229" sldId="341"/>
            <ac:spMk id="116" creationId="{2FFEFC7E-85EE-4AC9-A351-FBEB13A1D622}"/>
          </ac:spMkLst>
        </pc:spChg>
        <pc:spChg chg="add del">
          <ac:chgData name="Artemis Javanshir" userId="59835868965f2672" providerId="LiveId" clId="{66DE3D9F-246E-4DDE-981C-A7422752A25A}" dt="2023-02-24T06:06:19.578" v="511" actId="26606"/>
          <ac:spMkLst>
            <pc:docMk/>
            <pc:sldMk cId="2848664229" sldId="341"/>
            <ac:spMk id="118" creationId="{CB2511BB-FC4C-45F3-94EB-661D6806C942}"/>
          </ac:spMkLst>
        </pc:spChg>
        <pc:spChg chg="add del">
          <ac:chgData name="Artemis Javanshir" userId="59835868965f2672" providerId="LiveId" clId="{66DE3D9F-246E-4DDE-981C-A7422752A25A}" dt="2023-02-24T06:06:19.578" v="511" actId="26606"/>
          <ac:spMkLst>
            <pc:docMk/>
            <pc:sldMk cId="2848664229" sldId="341"/>
            <ac:spMk id="120" creationId="{68DC0EC7-60EA-4BD3-BC04-D547DE1B2891}"/>
          </ac:spMkLst>
        </pc:spChg>
        <pc:spChg chg="add del">
          <ac:chgData name="Artemis Javanshir" userId="59835868965f2672" providerId="LiveId" clId="{66DE3D9F-246E-4DDE-981C-A7422752A25A}" dt="2023-02-24T06:08:16.497" v="522" actId="26606"/>
          <ac:spMkLst>
            <pc:docMk/>
            <pc:sldMk cId="2848664229" sldId="341"/>
            <ac:spMk id="122" creationId="{D5851415-CF4E-4C41-9E36-04E444B517EB}"/>
          </ac:spMkLst>
        </pc:spChg>
        <pc:spChg chg="add del">
          <ac:chgData name="Artemis Javanshir" userId="59835868965f2672" providerId="LiveId" clId="{66DE3D9F-246E-4DDE-981C-A7422752A25A}" dt="2023-02-24T06:08:16.497" v="522" actId="26606"/>
          <ac:spMkLst>
            <pc:docMk/>
            <pc:sldMk cId="2848664229" sldId="341"/>
            <ac:spMk id="123" creationId="{4B516B89-DEA0-4832-8C56-F048168DAD88}"/>
          </ac:spMkLst>
        </pc:spChg>
        <pc:spChg chg="add del">
          <ac:chgData name="Artemis Javanshir" userId="59835868965f2672" providerId="LiveId" clId="{66DE3D9F-246E-4DDE-981C-A7422752A25A}" dt="2023-02-24T06:08:16.497" v="522" actId="26606"/>
          <ac:spMkLst>
            <pc:docMk/>
            <pc:sldMk cId="2848664229" sldId="341"/>
            <ac:spMk id="124" creationId="{3EA2D33E-BAA2-467B-80B0-8887D9A99FBE}"/>
          </ac:spMkLst>
        </pc:spChg>
        <pc:spChg chg="add del">
          <ac:chgData name="Artemis Javanshir" userId="59835868965f2672" providerId="LiveId" clId="{66DE3D9F-246E-4DDE-981C-A7422752A25A}" dt="2023-02-24T06:08:16.497" v="522" actId="26606"/>
          <ac:spMkLst>
            <pc:docMk/>
            <pc:sldMk cId="2848664229" sldId="341"/>
            <ac:spMk id="125" creationId="{6067C508-2065-42E3-98D2-F3A9B8339BA0}"/>
          </ac:spMkLst>
        </pc:spChg>
        <pc:spChg chg="add del">
          <ac:chgData name="Artemis Javanshir" userId="59835868965f2672" providerId="LiveId" clId="{66DE3D9F-246E-4DDE-981C-A7422752A25A}" dt="2023-02-24T06:07:42.805" v="515" actId="26606"/>
          <ac:spMkLst>
            <pc:docMk/>
            <pc:sldMk cId="2848664229" sldId="341"/>
            <ac:spMk id="130" creationId="{26C4D022-E2BC-435F-9CDB-44DC57C0701C}"/>
          </ac:spMkLst>
        </pc:spChg>
        <pc:spChg chg="add del">
          <ac:chgData name="Artemis Javanshir" userId="59835868965f2672" providerId="LiveId" clId="{66DE3D9F-246E-4DDE-981C-A7422752A25A}" dt="2023-02-24T06:07:42.805" v="515" actId="26606"/>
          <ac:spMkLst>
            <pc:docMk/>
            <pc:sldMk cId="2848664229" sldId="341"/>
            <ac:spMk id="132" creationId="{C926CAD6-45B1-4A85-A196-E722067B1D21}"/>
          </ac:spMkLst>
        </pc:spChg>
        <pc:spChg chg="add del">
          <ac:chgData name="Artemis Javanshir" userId="59835868965f2672" providerId="LiveId" clId="{66DE3D9F-246E-4DDE-981C-A7422752A25A}" dt="2023-02-24T06:07:42.805" v="515" actId="26606"/>
          <ac:spMkLst>
            <pc:docMk/>
            <pc:sldMk cId="2848664229" sldId="341"/>
            <ac:spMk id="134" creationId="{0E0936D5-2DCE-48A4-93BC-BA7861B4E343}"/>
          </ac:spMkLst>
        </pc:spChg>
        <pc:spChg chg="add del">
          <ac:chgData name="Artemis Javanshir" userId="59835868965f2672" providerId="LiveId" clId="{66DE3D9F-246E-4DDE-981C-A7422752A25A}" dt="2023-02-24T06:07:52.287" v="518" actId="26606"/>
          <ac:spMkLst>
            <pc:docMk/>
            <pc:sldMk cId="2848664229" sldId="341"/>
            <ac:spMk id="136" creationId="{78632963-757B-40C2-BB84-FC6107A54DAD}"/>
          </ac:spMkLst>
        </pc:spChg>
        <pc:spChg chg="add del">
          <ac:chgData name="Artemis Javanshir" userId="59835868965f2672" providerId="LiveId" clId="{66DE3D9F-246E-4DDE-981C-A7422752A25A}" dt="2023-02-24T06:07:52.287" v="518" actId="26606"/>
          <ac:spMkLst>
            <pc:docMk/>
            <pc:sldMk cId="2848664229" sldId="341"/>
            <ac:spMk id="137" creationId="{2853AE55-7E35-44B0-89F1-3F52B262AF33}"/>
          </ac:spMkLst>
        </pc:spChg>
        <pc:spChg chg="add del">
          <ac:chgData name="Artemis Javanshir" userId="59835868965f2672" providerId="LiveId" clId="{66DE3D9F-246E-4DDE-981C-A7422752A25A}" dt="2023-02-24T06:07:52.287" v="518" actId="26606"/>
          <ac:spMkLst>
            <pc:docMk/>
            <pc:sldMk cId="2848664229" sldId="341"/>
            <ac:spMk id="138" creationId="{DBC4BE4D-4B50-4F51-9F85-4B5D60B02D81}"/>
          </ac:spMkLst>
        </pc:spChg>
        <pc:spChg chg="add del">
          <ac:chgData name="Artemis Javanshir" userId="59835868965f2672" providerId="LiveId" clId="{66DE3D9F-246E-4DDE-981C-A7422752A25A}" dt="2023-02-24T06:08:16.481" v="521" actId="26606"/>
          <ac:spMkLst>
            <pc:docMk/>
            <pc:sldMk cId="2848664229" sldId="341"/>
            <ac:spMk id="140" creationId="{78632963-757B-40C2-BB84-FC6107A54DAD}"/>
          </ac:spMkLst>
        </pc:spChg>
        <pc:spChg chg="add del">
          <ac:chgData name="Artemis Javanshir" userId="59835868965f2672" providerId="LiveId" clId="{66DE3D9F-246E-4DDE-981C-A7422752A25A}" dt="2023-02-24T06:08:16.481" v="521" actId="26606"/>
          <ac:spMkLst>
            <pc:docMk/>
            <pc:sldMk cId="2848664229" sldId="341"/>
            <ac:spMk id="141" creationId="{2853AE55-7E35-44B0-89F1-3F52B262AF33}"/>
          </ac:spMkLst>
        </pc:spChg>
        <pc:spChg chg="add del">
          <ac:chgData name="Artemis Javanshir" userId="59835868965f2672" providerId="LiveId" clId="{66DE3D9F-246E-4DDE-981C-A7422752A25A}" dt="2023-02-24T06:08:16.481" v="521" actId="26606"/>
          <ac:spMkLst>
            <pc:docMk/>
            <pc:sldMk cId="2848664229" sldId="341"/>
            <ac:spMk id="142" creationId="{DBC4BE4D-4B50-4F51-9F85-4B5D60B02D81}"/>
          </ac:spMkLst>
        </pc:spChg>
        <pc:spChg chg="add">
          <ac:chgData name="Artemis Javanshir" userId="59835868965f2672" providerId="LiveId" clId="{66DE3D9F-246E-4DDE-981C-A7422752A25A}" dt="2023-02-24T06:08:16.497" v="522" actId="26606"/>
          <ac:spMkLst>
            <pc:docMk/>
            <pc:sldMk cId="2848664229" sldId="341"/>
            <ac:spMk id="144" creationId="{77B2BA5B-1894-4AF7-A31A-68B310384EB4}"/>
          </ac:spMkLst>
        </pc:spChg>
        <pc:spChg chg="add">
          <ac:chgData name="Artemis Javanshir" userId="59835868965f2672" providerId="LiveId" clId="{66DE3D9F-246E-4DDE-981C-A7422752A25A}" dt="2023-02-24T06:08:16.497" v="522" actId="26606"/>
          <ac:spMkLst>
            <pc:docMk/>
            <pc:sldMk cId="2848664229" sldId="341"/>
            <ac:spMk id="145" creationId="{3F8292AA-2164-4B18-AEBD-CC13F4CA6F02}"/>
          </ac:spMkLst>
        </pc:spChg>
        <pc:spChg chg="add">
          <ac:chgData name="Artemis Javanshir" userId="59835868965f2672" providerId="LiveId" clId="{66DE3D9F-246E-4DDE-981C-A7422752A25A}" dt="2023-02-24T06:08:16.497" v="522" actId="26606"/>
          <ac:spMkLst>
            <pc:docMk/>
            <pc:sldMk cId="2848664229" sldId="341"/>
            <ac:spMk id="146" creationId="{492E3DD6-EE3F-4714-B087-11DF4E1FBC37}"/>
          </ac:spMkLst>
        </pc:spChg>
        <pc:spChg chg="add">
          <ac:chgData name="Artemis Javanshir" userId="59835868965f2672" providerId="LiveId" clId="{66DE3D9F-246E-4DDE-981C-A7422752A25A}" dt="2023-02-24T06:08:16.497" v="522" actId="26606"/>
          <ac:spMkLst>
            <pc:docMk/>
            <pc:sldMk cId="2848664229" sldId="341"/>
            <ac:spMk id="147" creationId="{25B8B2C1-56D3-48CF-B950-1C2F68E19831}"/>
          </ac:spMkLst>
        </pc:spChg>
        <pc:spChg chg="add">
          <ac:chgData name="Artemis Javanshir" userId="59835868965f2672" providerId="LiveId" clId="{66DE3D9F-246E-4DDE-981C-A7422752A25A}" dt="2023-02-24T06:08:16.497" v="522" actId="26606"/>
          <ac:spMkLst>
            <pc:docMk/>
            <pc:sldMk cId="2848664229" sldId="341"/>
            <ac:spMk id="148" creationId="{4D37A8D7-D2CC-4162-895A-C3ECA645FB09}"/>
          </ac:spMkLst>
        </pc:spChg>
        <pc:picChg chg="del mod ord">
          <ac:chgData name="Artemis Javanshir" userId="59835868965f2672" providerId="LiveId" clId="{66DE3D9F-246E-4DDE-981C-A7422752A25A}" dt="2023-02-24T05:59:48.774" v="471" actId="478"/>
          <ac:picMkLst>
            <pc:docMk/>
            <pc:sldMk cId="2848664229" sldId="341"/>
            <ac:picMk id="4" creationId="{617E1F71-CF67-4B3C-A3FF-2470EFB675FF}"/>
          </ac:picMkLst>
        </pc:picChg>
        <pc:picChg chg="add del mod ord">
          <ac:chgData name="Artemis Javanshir" userId="59835868965f2672" providerId="LiveId" clId="{66DE3D9F-246E-4DDE-981C-A7422752A25A}" dt="2023-02-24T06:06:13.326" v="509" actId="478"/>
          <ac:picMkLst>
            <pc:docMk/>
            <pc:sldMk cId="2848664229" sldId="341"/>
            <ac:picMk id="5" creationId="{618C85BC-FEF1-D36B-1E06-200758916FCE}"/>
          </ac:picMkLst>
        </pc:picChg>
        <pc:picChg chg="add mod ord">
          <ac:chgData name="Artemis Javanshir" userId="59835868965f2672" providerId="LiveId" clId="{66DE3D9F-246E-4DDE-981C-A7422752A25A}" dt="2023-02-24T06:08:16.497" v="522" actId="26606"/>
          <ac:picMkLst>
            <pc:docMk/>
            <pc:sldMk cId="2848664229" sldId="341"/>
            <ac:picMk id="6" creationId="{90AD4FD8-F443-8DB4-C435-29EE559B4563}"/>
          </ac:picMkLst>
        </pc:picChg>
        <pc:picChg chg="add mod ord">
          <ac:chgData name="Artemis Javanshir" userId="59835868965f2672" providerId="LiveId" clId="{66DE3D9F-246E-4DDE-981C-A7422752A25A}" dt="2023-02-24T06:08:16.497" v="522" actId="26606"/>
          <ac:picMkLst>
            <pc:docMk/>
            <pc:sldMk cId="2848664229" sldId="341"/>
            <ac:picMk id="7" creationId="{C0F6F0DD-EE17-2878-7E8A-BDA33AD4B815}"/>
          </ac:picMkLst>
        </pc:picChg>
      </pc:sldChg>
      <pc:sldChg chg="addSp modSp new mod setBg">
        <pc:chgData name="Artemis Javanshir" userId="59835868965f2672" providerId="LiveId" clId="{66DE3D9F-246E-4DDE-981C-A7422752A25A}" dt="2023-03-20T03:31:21.237" v="3562" actId="20577"/>
        <pc:sldMkLst>
          <pc:docMk/>
          <pc:sldMk cId="1872298905" sldId="342"/>
        </pc:sldMkLst>
        <pc:spChg chg="mod">
          <ac:chgData name="Artemis Javanshir" userId="59835868965f2672" providerId="LiveId" clId="{66DE3D9F-246E-4DDE-981C-A7422752A25A}" dt="2023-02-24T19:55:00.998" v="2695" actId="20577"/>
          <ac:spMkLst>
            <pc:docMk/>
            <pc:sldMk cId="1872298905" sldId="342"/>
            <ac:spMk id="2" creationId="{4E041640-D1DD-94CD-A6A0-157EEBC3714A}"/>
          </ac:spMkLst>
        </pc:spChg>
        <pc:spChg chg="mod ord">
          <ac:chgData name="Artemis Javanshir" userId="59835868965f2672" providerId="LiveId" clId="{66DE3D9F-246E-4DDE-981C-A7422752A25A}" dt="2023-03-20T03:31:21.237" v="3562" actId="20577"/>
          <ac:spMkLst>
            <pc:docMk/>
            <pc:sldMk cId="1872298905" sldId="342"/>
            <ac:spMk id="3" creationId="{3E1F7EF2-002B-AFE8-E75F-F250EAFCEDE8}"/>
          </ac:spMkLst>
        </pc:spChg>
        <pc:spChg chg="add">
          <ac:chgData name="Artemis Javanshir" userId="59835868965f2672" providerId="LiveId" clId="{66DE3D9F-246E-4DDE-981C-A7422752A25A}" dt="2023-02-24T19:54:54.911" v="2692" actId="26606"/>
          <ac:spMkLst>
            <pc:docMk/>
            <pc:sldMk cId="1872298905" sldId="342"/>
            <ac:spMk id="9" creationId="{0BBB6B01-5B73-410C-B70E-8CF2FA470D11}"/>
          </ac:spMkLst>
        </pc:spChg>
        <pc:spChg chg="add">
          <ac:chgData name="Artemis Javanshir" userId="59835868965f2672" providerId="LiveId" clId="{66DE3D9F-246E-4DDE-981C-A7422752A25A}" dt="2023-02-24T19:54:54.911" v="2692" actId="26606"/>
          <ac:spMkLst>
            <pc:docMk/>
            <pc:sldMk cId="1872298905" sldId="342"/>
            <ac:spMk id="11" creationId="{8712F587-12D0-435C-8E3F-F44C36EE71B8}"/>
          </ac:spMkLst>
        </pc:spChg>
        <pc:picChg chg="add mod">
          <ac:chgData name="Artemis Javanshir" userId="59835868965f2672" providerId="LiveId" clId="{66DE3D9F-246E-4DDE-981C-A7422752A25A}" dt="2023-02-24T19:54:54.911" v="2692" actId="26606"/>
          <ac:picMkLst>
            <pc:docMk/>
            <pc:sldMk cId="1872298905" sldId="342"/>
            <ac:picMk id="4" creationId="{8FE029E3-1245-46E7-CD31-BC1A0B51AD3B}"/>
          </ac:picMkLst>
        </pc:picChg>
      </pc:sldChg>
      <pc:sldChg chg="del">
        <pc:chgData name="Artemis Javanshir" userId="59835868965f2672" providerId="LiveId" clId="{66DE3D9F-246E-4DDE-981C-A7422752A25A}" dt="2023-02-24T05:03:22.412" v="16" actId="47"/>
        <pc:sldMkLst>
          <pc:docMk/>
          <pc:sldMk cId="3712849431" sldId="342"/>
        </pc:sldMkLst>
      </pc:sldChg>
      <pc:sldChg chg="addSp modSp new mod setBg">
        <pc:chgData name="Artemis Javanshir" userId="59835868965f2672" providerId="LiveId" clId="{66DE3D9F-246E-4DDE-981C-A7422752A25A}" dt="2023-03-20T03:35:25.662" v="3628" actId="20577"/>
        <pc:sldMkLst>
          <pc:docMk/>
          <pc:sldMk cId="1288813373" sldId="343"/>
        </pc:sldMkLst>
        <pc:spChg chg="mod">
          <ac:chgData name="Artemis Javanshir" userId="59835868965f2672" providerId="LiveId" clId="{66DE3D9F-246E-4DDE-981C-A7422752A25A}" dt="2023-02-24T20:02:20.975" v="3323" actId="20577"/>
          <ac:spMkLst>
            <pc:docMk/>
            <pc:sldMk cId="1288813373" sldId="343"/>
            <ac:spMk id="2" creationId="{FEDF7CA1-CB0E-2821-567A-3E9C471F67D6}"/>
          </ac:spMkLst>
        </pc:spChg>
        <pc:spChg chg="mod ord">
          <ac:chgData name="Artemis Javanshir" userId="59835868965f2672" providerId="LiveId" clId="{66DE3D9F-246E-4DDE-981C-A7422752A25A}" dt="2023-03-20T03:35:25.662" v="3628" actId="20577"/>
          <ac:spMkLst>
            <pc:docMk/>
            <pc:sldMk cId="1288813373" sldId="343"/>
            <ac:spMk id="3" creationId="{463EFCF2-A2CC-58A5-A843-8602965594F4}"/>
          </ac:spMkLst>
        </pc:spChg>
        <pc:spChg chg="add">
          <ac:chgData name="Artemis Javanshir" userId="59835868965f2672" providerId="LiveId" clId="{66DE3D9F-246E-4DDE-981C-A7422752A25A}" dt="2023-02-24T20:00:26.627" v="3318" actId="26606"/>
          <ac:spMkLst>
            <pc:docMk/>
            <pc:sldMk cId="1288813373" sldId="343"/>
            <ac:spMk id="9" creationId="{0BBB6B01-5B73-410C-B70E-8CF2FA470D11}"/>
          </ac:spMkLst>
        </pc:spChg>
        <pc:spChg chg="add">
          <ac:chgData name="Artemis Javanshir" userId="59835868965f2672" providerId="LiveId" clId="{66DE3D9F-246E-4DDE-981C-A7422752A25A}" dt="2023-02-24T20:00:26.627" v="3318" actId="26606"/>
          <ac:spMkLst>
            <pc:docMk/>
            <pc:sldMk cId="1288813373" sldId="343"/>
            <ac:spMk id="11" creationId="{8712F587-12D0-435C-8E3F-F44C36EE71B8}"/>
          </ac:spMkLst>
        </pc:spChg>
        <pc:picChg chg="add mod">
          <ac:chgData name="Artemis Javanshir" userId="59835868965f2672" providerId="LiveId" clId="{66DE3D9F-246E-4DDE-981C-A7422752A25A}" dt="2023-02-24T20:00:26.627" v="3318" actId="26606"/>
          <ac:picMkLst>
            <pc:docMk/>
            <pc:sldMk cId="1288813373" sldId="343"/>
            <ac:picMk id="4" creationId="{EE62EC77-09FF-B9AB-5E90-492A2DCC9133}"/>
          </ac:picMkLst>
        </pc:picChg>
      </pc:sldChg>
      <pc:sldChg chg="modSp del mod">
        <pc:chgData name="Artemis Javanshir" userId="59835868965f2672" providerId="LiveId" clId="{66DE3D9F-246E-4DDE-981C-A7422752A25A}" dt="2023-02-24T19:46:38.555" v="1963" actId="47"/>
        <pc:sldMkLst>
          <pc:docMk/>
          <pc:sldMk cId="1565712758" sldId="343"/>
        </pc:sldMkLst>
        <pc:spChg chg="mod">
          <ac:chgData name="Artemis Javanshir" userId="59835868965f2672" providerId="LiveId" clId="{66DE3D9F-246E-4DDE-981C-A7422752A25A}" dt="2023-02-24T07:09:37.439" v="1380" actId="20577"/>
          <ac:spMkLst>
            <pc:docMk/>
            <pc:sldMk cId="1565712758" sldId="343"/>
            <ac:spMk id="2" creationId="{8D66935E-D479-4759-9230-89339F650689}"/>
          </ac:spMkLst>
        </pc:spChg>
        <pc:spChg chg="mod">
          <ac:chgData name="Artemis Javanshir" userId="59835868965f2672" providerId="LiveId" clId="{66DE3D9F-246E-4DDE-981C-A7422752A25A}" dt="2023-02-24T07:10:30.655" v="1416" actId="20577"/>
          <ac:spMkLst>
            <pc:docMk/>
            <pc:sldMk cId="1565712758" sldId="343"/>
            <ac:spMk id="3" creationId="{5DB346E8-E813-4DBC-8B9A-05289429F10A}"/>
          </ac:spMkLst>
        </pc:spChg>
      </pc:sldChg>
      <pc:sldChg chg="modSp del mod">
        <pc:chgData name="Artemis Javanshir" userId="59835868965f2672" providerId="LiveId" clId="{66DE3D9F-246E-4DDE-981C-A7422752A25A}" dt="2023-02-24T19:46:39.769" v="1965" actId="47"/>
        <pc:sldMkLst>
          <pc:docMk/>
          <pc:sldMk cId="2251803450" sldId="344"/>
        </pc:sldMkLst>
        <pc:spChg chg="mod">
          <ac:chgData name="Artemis Javanshir" userId="59835868965f2672" providerId="LiveId" clId="{66DE3D9F-246E-4DDE-981C-A7422752A25A}" dt="2023-02-24T07:08:04.011" v="1365" actId="20577"/>
          <ac:spMkLst>
            <pc:docMk/>
            <pc:sldMk cId="2251803450" sldId="344"/>
            <ac:spMk id="3" creationId="{C5EA0C8C-EF71-490A-874C-7EA461A841FB}"/>
          </ac:spMkLst>
        </pc:spChg>
      </pc:sldChg>
      <pc:sldChg chg="modSp del mod">
        <pc:chgData name="Artemis Javanshir" userId="59835868965f2672" providerId="LiveId" clId="{66DE3D9F-246E-4DDE-981C-A7422752A25A}" dt="2023-02-24T19:46:39.327" v="1964" actId="47"/>
        <pc:sldMkLst>
          <pc:docMk/>
          <pc:sldMk cId="1186672684" sldId="345"/>
        </pc:sldMkLst>
        <pc:spChg chg="mod">
          <ac:chgData name="Artemis Javanshir" userId="59835868965f2672" providerId="LiveId" clId="{66DE3D9F-246E-4DDE-981C-A7422752A25A}" dt="2023-02-24T09:06:43.982" v="1779" actId="20577"/>
          <ac:spMkLst>
            <pc:docMk/>
            <pc:sldMk cId="1186672684" sldId="345"/>
            <ac:spMk id="3" creationId="{0A65357A-A80E-4B09-81F7-BA3659BB53F2}"/>
          </ac:spMkLst>
        </pc:spChg>
      </pc:sldChg>
      <pc:sldMasterChg chg="del delSldLayout">
        <pc:chgData name="Artemis Javanshir" userId="59835868965f2672" providerId="LiveId" clId="{66DE3D9F-246E-4DDE-981C-A7422752A25A}" dt="2023-02-24T04:19:02.439" v="0" actId="47"/>
        <pc:sldMasterMkLst>
          <pc:docMk/>
          <pc:sldMasterMk cId="2130356964" sldId="2147483648"/>
        </pc:sldMasterMkLst>
        <pc:sldLayoutChg chg="del">
          <pc:chgData name="Artemis Javanshir" userId="59835868965f2672" providerId="LiveId" clId="{66DE3D9F-246E-4DDE-981C-A7422752A25A}" dt="2023-02-24T04:19:02.439" v="0" actId="47"/>
          <pc:sldLayoutMkLst>
            <pc:docMk/>
            <pc:sldMasterMk cId="2130356964" sldId="2147483648"/>
            <pc:sldLayoutMk cId="1633136282" sldId="2147483649"/>
          </pc:sldLayoutMkLst>
        </pc:sldLayoutChg>
        <pc:sldLayoutChg chg="del">
          <pc:chgData name="Artemis Javanshir" userId="59835868965f2672" providerId="LiveId" clId="{66DE3D9F-246E-4DDE-981C-A7422752A25A}" dt="2023-02-24T04:19:02.439" v="0" actId="47"/>
          <pc:sldLayoutMkLst>
            <pc:docMk/>
            <pc:sldMasterMk cId="2130356964" sldId="2147483648"/>
            <pc:sldLayoutMk cId="2698917092" sldId="2147483650"/>
          </pc:sldLayoutMkLst>
        </pc:sldLayoutChg>
        <pc:sldLayoutChg chg="del">
          <pc:chgData name="Artemis Javanshir" userId="59835868965f2672" providerId="LiveId" clId="{66DE3D9F-246E-4DDE-981C-A7422752A25A}" dt="2023-02-24T04:19:02.439" v="0" actId="47"/>
          <pc:sldLayoutMkLst>
            <pc:docMk/>
            <pc:sldMasterMk cId="2130356964" sldId="2147483648"/>
            <pc:sldLayoutMk cId="3984459565" sldId="2147483651"/>
          </pc:sldLayoutMkLst>
        </pc:sldLayoutChg>
        <pc:sldLayoutChg chg="del">
          <pc:chgData name="Artemis Javanshir" userId="59835868965f2672" providerId="LiveId" clId="{66DE3D9F-246E-4DDE-981C-A7422752A25A}" dt="2023-02-24T04:19:02.439" v="0" actId="47"/>
          <pc:sldLayoutMkLst>
            <pc:docMk/>
            <pc:sldMasterMk cId="2130356964" sldId="2147483648"/>
            <pc:sldLayoutMk cId="486550380" sldId="2147483652"/>
          </pc:sldLayoutMkLst>
        </pc:sldLayoutChg>
        <pc:sldLayoutChg chg="del">
          <pc:chgData name="Artemis Javanshir" userId="59835868965f2672" providerId="LiveId" clId="{66DE3D9F-246E-4DDE-981C-A7422752A25A}" dt="2023-02-24T04:19:02.439" v="0" actId="47"/>
          <pc:sldLayoutMkLst>
            <pc:docMk/>
            <pc:sldMasterMk cId="2130356964" sldId="2147483648"/>
            <pc:sldLayoutMk cId="2507149388" sldId="2147483653"/>
          </pc:sldLayoutMkLst>
        </pc:sldLayoutChg>
        <pc:sldLayoutChg chg="del">
          <pc:chgData name="Artemis Javanshir" userId="59835868965f2672" providerId="LiveId" clId="{66DE3D9F-246E-4DDE-981C-A7422752A25A}" dt="2023-02-24T04:19:02.439" v="0" actId="47"/>
          <pc:sldLayoutMkLst>
            <pc:docMk/>
            <pc:sldMasterMk cId="2130356964" sldId="2147483648"/>
            <pc:sldLayoutMk cId="575856022" sldId="2147483654"/>
          </pc:sldLayoutMkLst>
        </pc:sldLayoutChg>
        <pc:sldLayoutChg chg="del">
          <pc:chgData name="Artemis Javanshir" userId="59835868965f2672" providerId="LiveId" clId="{66DE3D9F-246E-4DDE-981C-A7422752A25A}" dt="2023-02-24T04:19:02.439" v="0" actId="47"/>
          <pc:sldLayoutMkLst>
            <pc:docMk/>
            <pc:sldMasterMk cId="2130356964" sldId="2147483648"/>
            <pc:sldLayoutMk cId="607562596" sldId="2147483655"/>
          </pc:sldLayoutMkLst>
        </pc:sldLayoutChg>
        <pc:sldLayoutChg chg="del">
          <pc:chgData name="Artemis Javanshir" userId="59835868965f2672" providerId="LiveId" clId="{66DE3D9F-246E-4DDE-981C-A7422752A25A}" dt="2023-02-24T04:19:02.439" v="0" actId="47"/>
          <pc:sldLayoutMkLst>
            <pc:docMk/>
            <pc:sldMasterMk cId="2130356964" sldId="2147483648"/>
            <pc:sldLayoutMk cId="3906847254" sldId="2147483656"/>
          </pc:sldLayoutMkLst>
        </pc:sldLayoutChg>
        <pc:sldLayoutChg chg="del">
          <pc:chgData name="Artemis Javanshir" userId="59835868965f2672" providerId="LiveId" clId="{66DE3D9F-246E-4DDE-981C-A7422752A25A}" dt="2023-02-24T04:19:02.439" v="0" actId="47"/>
          <pc:sldLayoutMkLst>
            <pc:docMk/>
            <pc:sldMasterMk cId="2130356964" sldId="2147483648"/>
            <pc:sldLayoutMk cId="3990514147" sldId="2147483657"/>
          </pc:sldLayoutMkLst>
        </pc:sldLayoutChg>
        <pc:sldLayoutChg chg="del">
          <pc:chgData name="Artemis Javanshir" userId="59835868965f2672" providerId="LiveId" clId="{66DE3D9F-246E-4DDE-981C-A7422752A25A}" dt="2023-02-24T04:19:02.439" v="0" actId="47"/>
          <pc:sldLayoutMkLst>
            <pc:docMk/>
            <pc:sldMasterMk cId="2130356964" sldId="2147483648"/>
            <pc:sldLayoutMk cId="607132991" sldId="2147483658"/>
          </pc:sldLayoutMkLst>
        </pc:sldLayoutChg>
        <pc:sldLayoutChg chg="del">
          <pc:chgData name="Artemis Javanshir" userId="59835868965f2672" providerId="LiveId" clId="{66DE3D9F-246E-4DDE-981C-A7422752A25A}" dt="2023-02-24T04:19:02.439" v="0" actId="47"/>
          <pc:sldLayoutMkLst>
            <pc:docMk/>
            <pc:sldMasterMk cId="2130356964" sldId="2147483648"/>
            <pc:sldLayoutMk cId="1192475614" sldId="2147483659"/>
          </pc:sldLayoutMkLst>
        </pc:sldLayoutChg>
      </pc:sldMasterChg>
    </pc:docChg>
  </pc:docChgLst>
  <pc:docChgLst>
    <pc:chgData name="Artemis Javanshir" userId="59835868965f2672" providerId="LiveId" clId="{B9817289-1451-4E33-8A6D-6664A47625CB}"/>
    <pc:docChg chg="modSld">
      <pc:chgData name="Artemis Javanshir" userId="59835868965f2672" providerId="LiveId" clId="{B9817289-1451-4E33-8A6D-6664A47625CB}" dt="2023-05-14T00:41:34.138" v="26" actId="20577"/>
      <pc:docMkLst>
        <pc:docMk/>
      </pc:docMkLst>
      <pc:sldChg chg="modSp mod">
        <pc:chgData name="Artemis Javanshir" userId="59835868965f2672" providerId="LiveId" clId="{B9817289-1451-4E33-8A6D-6664A47625CB}" dt="2023-05-14T00:41:34.138" v="26" actId="20577"/>
        <pc:sldMkLst>
          <pc:docMk/>
          <pc:sldMk cId="1195540358" sldId="257"/>
        </pc:sldMkLst>
        <pc:spChg chg="mod">
          <ac:chgData name="Artemis Javanshir" userId="59835868965f2672" providerId="LiveId" clId="{B9817289-1451-4E33-8A6D-6664A47625CB}" dt="2023-05-14T00:41:34.138" v="26" actId="20577"/>
          <ac:spMkLst>
            <pc:docMk/>
            <pc:sldMk cId="1195540358" sldId="257"/>
            <ac:spMk id="2" creationId="{AB3A9121-941C-45B5-A90E-F3208BEB3AE3}"/>
          </ac:spMkLst>
        </pc:spChg>
      </pc:sldChg>
    </pc:docChg>
  </pc:docChgLst>
  <pc:docChgLst>
    <pc:chgData name="Artemis Javanshir" userId="59835868965f2672" providerId="LiveId" clId="{AEC88B38-3442-4624-9677-3AAB398311C7}"/>
    <pc:docChg chg="custSel modSld">
      <pc:chgData name="Artemis Javanshir" userId="59835868965f2672" providerId="LiveId" clId="{AEC88B38-3442-4624-9677-3AAB398311C7}" dt="2023-12-14T18:01:00.838" v="8" actId="27636"/>
      <pc:docMkLst>
        <pc:docMk/>
      </pc:docMkLst>
      <pc:sldChg chg="addSp modSp mod">
        <pc:chgData name="Artemis Javanshir" userId="59835868965f2672" providerId="LiveId" clId="{AEC88B38-3442-4624-9677-3AAB398311C7}" dt="2023-12-14T18:01:00.838" v="8" actId="27636"/>
        <pc:sldMkLst>
          <pc:docMk/>
          <pc:sldMk cId="1195540358" sldId="257"/>
        </pc:sldMkLst>
        <pc:spChg chg="mod">
          <ac:chgData name="Artemis Javanshir" userId="59835868965f2672" providerId="LiveId" clId="{AEC88B38-3442-4624-9677-3AAB398311C7}" dt="2023-12-14T18:01:00.838" v="8" actId="27636"/>
          <ac:spMkLst>
            <pc:docMk/>
            <pc:sldMk cId="1195540358" sldId="257"/>
            <ac:spMk id="3" creationId="{4D3CE27B-B5CF-4962-9359-4AE7DCBEC100}"/>
          </ac:spMkLst>
        </pc:spChg>
        <pc:picChg chg="add mod">
          <ac:chgData name="Artemis Javanshir" userId="59835868965f2672" providerId="LiveId" clId="{AEC88B38-3442-4624-9677-3AAB398311C7}" dt="2023-12-14T18:00:51.974" v="4" actId="1076"/>
          <ac:picMkLst>
            <pc:docMk/>
            <pc:sldMk cId="1195540358" sldId="257"/>
            <ac:picMk id="6" creationId="{C75DF29B-4E21-C708-3136-4390EAB03F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12/14/2023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8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2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4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1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5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5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8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7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7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1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BBBF70-6ABC-46E8-A293-73A60B8E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88887-43DC-4FAF-9400-7925701AF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A9121-941C-45B5-A90E-F3208BEB3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348844"/>
            <a:ext cx="5716338" cy="3042706"/>
          </a:xfrm>
        </p:spPr>
        <p:txBody>
          <a:bodyPr>
            <a:normAutofit/>
          </a:bodyPr>
          <a:lstStyle/>
          <a:p>
            <a:r>
              <a:rPr lang="en-US" sz="5600" dirty="0"/>
              <a:t>Sassanid Empire</a:t>
            </a:r>
            <a:br>
              <a:rPr lang="en-US" sz="5600" dirty="0"/>
            </a:br>
            <a:r>
              <a:rPr lang="en-US" sz="3200">
                <a:solidFill>
                  <a:srgbClr val="FFFF00"/>
                </a:solidFill>
              </a:rPr>
              <a:t>Lesson 4</a:t>
            </a:r>
            <a:br>
              <a:rPr lang="en-US" sz="1050">
                <a:solidFill>
                  <a:srgbClr val="FFFF00"/>
                </a:solidFill>
              </a:rPr>
            </a:b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(224-651 CE)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CE27B-B5CF-4962-9359-4AE7DCBEC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4302395"/>
            <a:ext cx="5355264" cy="1330643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sz="4000" dirty="0" err="1"/>
              <a:t>Kavad</a:t>
            </a:r>
            <a:r>
              <a:rPr lang="en-US" sz="4000" dirty="0"/>
              <a:t> I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and </a:t>
            </a:r>
          </a:p>
          <a:p>
            <a:pPr>
              <a:spcAft>
                <a:spcPts val="600"/>
              </a:spcAft>
            </a:pPr>
            <a:r>
              <a:rPr lang="en-US" sz="4000" dirty="0" err="1"/>
              <a:t>Mazdakism</a:t>
            </a:r>
            <a:endParaRPr lang="en-US" sz="4000" dirty="0"/>
          </a:p>
          <a:p>
            <a:pPr>
              <a:spcAft>
                <a:spcPts val="600"/>
              </a:spcAft>
            </a:pPr>
            <a:endParaRPr lang="en-US" sz="4000" dirty="0"/>
          </a:p>
          <a:p>
            <a:pPr>
              <a:spcAft>
                <a:spcPts val="600"/>
              </a:spcAft>
            </a:pP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2FD4B7-706B-4F5C-A0C7-7D69677C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E6DC6E-1FA3-4048-B867-BDB51763F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066135-B6C1-4001-B7CC-53A443DF2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AD82B4-5F4B-4968-B15E-29DCF859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A0A9CAF-0703-46E4-AC68-AA4BC65B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70" y="1551849"/>
            <a:ext cx="3752067" cy="3772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5DF29B-4E21-C708-3136-4390EAB03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84" y="4302395"/>
            <a:ext cx="762066" cy="14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40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5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45" name="Rectangle 37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39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C2826-885D-43B3-B6AC-444A3FA9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688692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Kavad</a:t>
            </a:r>
            <a:r>
              <a:rPr lang="en-US" dirty="0"/>
              <a:t> I 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Qobad</a:t>
            </a:r>
            <a:r>
              <a:rPr lang="en-US" dirty="0"/>
              <a:t> in Persian) </a:t>
            </a:r>
            <a:br>
              <a:rPr lang="en-US" dirty="0"/>
            </a:br>
            <a:r>
              <a:rPr lang="en-US" dirty="0"/>
              <a:t>(488-496 and 498-531 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2801A-69F4-44C9-ADC7-5B95E6509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656115"/>
            <a:ext cx="6281928" cy="3466010"/>
          </a:xfrm>
        </p:spPr>
        <p:txBody>
          <a:bodyPr>
            <a:normAutofit/>
          </a:bodyPr>
          <a:lstStyle/>
          <a:p>
            <a:r>
              <a:rPr lang="en-US" sz="2000" dirty="0"/>
              <a:t>His reign was filled with fighting the Huns from east, Romans from west and </a:t>
            </a:r>
            <a:r>
              <a:rPr lang="en-US" sz="2000" dirty="0" err="1"/>
              <a:t>Khazars</a:t>
            </a:r>
            <a:r>
              <a:rPr lang="en-US" sz="2000" dirty="0"/>
              <a:t> (semi nomadic Turkic people living  in northwestern Iran)</a:t>
            </a:r>
          </a:p>
          <a:p>
            <a:r>
              <a:rPr lang="en-US" sz="2000" dirty="0"/>
              <a:t>Rise of </a:t>
            </a:r>
            <a:r>
              <a:rPr lang="en-US" sz="2000" dirty="0" err="1"/>
              <a:t>Mazdakism</a:t>
            </a:r>
            <a:r>
              <a:rPr lang="en-US" sz="2000" dirty="0"/>
              <a:t> during his reign</a:t>
            </a:r>
          </a:p>
          <a:p>
            <a:r>
              <a:rPr lang="en-US" sz="2000" dirty="0"/>
              <a:t>Established tax reforms for a fair collection of taxes</a:t>
            </a:r>
          </a:p>
          <a:p>
            <a:r>
              <a:rPr lang="en-US" sz="2000" dirty="0"/>
              <a:t>Built cities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1F7C8-CAB5-4EC3-9E33-B20A867BB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53" r="-1" b="12304"/>
          <a:stretch/>
        </p:blipFill>
        <p:spPr>
          <a:xfrm>
            <a:off x="7837371" y="237744"/>
            <a:ext cx="4124416" cy="3191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C2D814-D005-471A-9981-EA4314766D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7" r="3132" b="3"/>
          <a:stretch/>
        </p:blipFill>
        <p:spPr>
          <a:xfrm>
            <a:off x="7837370" y="3429000"/>
            <a:ext cx="4124416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5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16271-0048-4936-BD63-E2719FCD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Khazars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7BE1-71E8-4FAB-B31C-848807486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 built towers in Caucasus 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Ghafghaz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Persian) Mountains to guard Iran and, in part, Rome from the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Khazars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lvl="1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Funded through the Roman tax  treaty with Persia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 fought the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Khazars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won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FCC84-80BC-4194-B9F1-8DD270F1D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464" y="882398"/>
            <a:ext cx="6897792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87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29">
            <a:extLst>
              <a:ext uri="{FF2B5EF4-FFF2-40B4-BE49-F238E27FC236}">
                <a16:creationId xmlns:a16="http://schemas.microsoft.com/office/drawing/2014/main" id="{77B2BA5B-1894-4AF7-A31A-68B310384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31">
            <a:extLst>
              <a:ext uri="{FF2B5EF4-FFF2-40B4-BE49-F238E27FC236}">
                <a16:creationId xmlns:a16="http://schemas.microsoft.com/office/drawing/2014/main" id="{3F8292AA-2164-4B18-AEBD-CC13F4CA6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33">
            <a:extLst>
              <a:ext uri="{FF2B5EF4-FFF2-40B4-BE49-F238E27FC236}">
                <a16:creationId xmlns:a16="http://schemas.microsoft.com/office/drawing/2014/main" id="{492E3DD6-EE3F-4714-B087-11DF4E1FB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5" y="424872"/>
            <a:ext cx="5336217" cy="6058223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7847E-BDBB-4413-BBE5-54E9C05C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/>
              <a:t>Romans and Huns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B5DD5-9FF7-4A2F-BD7E-24F641C53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86" y="2538919"/>
            <a:ext cx="4602152" cy="3596880"/>
          </a:xfrm>
        </p:spPr>
        <p:txBody>
          <a:bodyPr>
            <a:normAutofit/>
          </a:bodyPr>
          <a:lstStyle/>
          <a:p>
            <a:r>
              <a:rPr lang="en-US" dirty="0"/>
              <a:t>Rome attacked Iran</a:t>
            </a:r>
          </a:p>
          <a:p>
            <a:r>
              <a:rPr lang="en-US" dirty="0"/>
              <a:t>While fighting the Romans, </a:t>
            </a:r>
            <a:r>
              <a:rPr lang="en-US" dirty="0" err="1"/>
              <a:t>Kavad</a:t>
            </a:r>
            <a:r>
              <a:rPr lang="en-US" dirty="0"/>
              <a:t> heard that the Huns have attacked Khorasan </a:t>
            </a:r>
          </a:p>
          <a:p>
            <a:r>
              <a:rPr lang="en-US" dirty="0"/>
              <a:t>He made peace with Rome for 7 years and went to Khorasan, fought the Huns for 10 years and defeated them</a:t>
            </a:r>
          </a:p>
          <a:p>
            <a:r>
              <a:rPr lang="en-US" dirty="0"/>
              <a:t>Upon returning, the Romans  and people from Caucasus region had joined forces against Persia.</a:t>
            </a:r>
          </a:p>
          <a:p>
            <a:pPr lvl="1"/>
            <a:r>
              <a:rPr lang="en-US" dirty="0" err="1"/>
              <a:t>Kavad</a:t>
            </a:r>
            <a:r>
              <a:rPr lang="en-US" dirty="0"/>
              <a:t> fought them for many years and succeeded in defeating them</a:t>
            </a:r>
          </a:p>
        </p:txBody>
      </p:sp>
      <p:sp>
        <p:nvSpPr>
          <p:cNvPr id="147" name="Rectangle 135">
            <a:extLst>
              <a:ext uri="{FF2B5EF4-FFF2-40B4-BE49-F238E27FC236}">
                <a16:creationId xmlns:a16="http://schemas.microsoft.com/office/drawing/2014/main" id="{25B8B2C1-56D3-48CF-B950-1C2F68E19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rgbClr val="8D7C5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37">
            <a:extLst>
              <a:ext uri="{FF2B5EF4-FFF2-40B4-BE49-F238E27FC236}">
                <a16:creationId xmlns:a16="http://schemas.microsoft.com/office/drawing/2014/main" id="{4D37A8D7-D2CC-4162-895A-C3ECA645F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rgbClr val="8D7C5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D4FD8-F443-8DB4-C435-29EE559B4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7" r="14410" b="-2"/>
          <a:stretch/>
        </p:blipFill>
        <p:spPr>
          <a:xfrm>
            <a:off x="8245165" y="3209731"/>
            <a:ext cx="3716680" cy="3396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F6F0DD-EE17-2878-7E8A-BDA33AD4B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22" r="9097" b="3"/>
          <a:stretch/>
        </p:blipFill>
        <p:spPr>
          <a:xfrm>
            <a:off x="6013956" y="282258"/>
            <a:ext cx="3950144" cy="3749831"/>
          </a:xfrm>
          <a:custGeom>
            <a:avLst/>
            <a:gdLst/>
            <a:ahLst/>
            <a:cxnLst/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866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D5851415-CF4E-4C41-9E36-04E444B51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516B89-DEA0-4832-8C56-F048168D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646" y="413053"/>
            <a:ext cx="8212114" cy="606459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36549-A3C3-422D-9AE0-7E496BCF9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479"/>
          <a:stretch/>
        </p:blipFill>
        <p:spPr>
          <a:xfrm>
            <a:off x="582639" y="578707"/>
            <a:ext cx="7882128" cy="5733288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3EA2D33E-BAA2-467B-80B0-8887D9A9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067C508-2065-42E3-98D2-F3A9B833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978" y="402336"/>
            <a:ext cx="2596896" cy="605332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04552-FFD3-44B3-85E2-2549BC9C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 err="1"/>
              <a:t>Mazdak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A9D24-F2C0-473B-AFB9-5D3FA4218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40467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During the early reign of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Kavad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 a man named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Mazdak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son of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Bamdad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named himself as a prophet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5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1640-D1DD-94CD-A6A0-157EEBC3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sz="3300" dirty="0"/>
              <a:t>Persia’s Socio-Economic Condition During the Rise of </a:t>
            </a:r>
            <a:r>
              <a:rPr lang="en-US" sz="3300" dirty="0" err="1"/>
              <a:t>Mazdakism</a:t>
            </a:r>
            <a:endParaRPr lang="en-US" sz="33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029E3-1245-46E7-CD31-BC1A0B51A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1606091"/>
            <a:ext cx="4414438" cy="3663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7EF2-002B-AFE8-E75F-F250EAFCE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dirty="0"/>
              <a:t>During the rise of </a:t>
            </a:r>
            <a:r>
              <a:rPr lang="en-US" dirty="0" err="1"/>
              <a:t>Mazdakism</a:t>
            </a:r>
            <a:r>
              <a:rPr lang="en-US" dirty="0"/>
              <a:t>, Persia was in dire state of socio-economic condition</a:t>
            </a:r>
          </a:p>
          <a:p>
            <a:pPr lvl="1"/>
            <a:r>
              <a:rPr lang="en-US" dirty="0"/>
              <a:t>Unsuccessful wars during </a:t>
            </a:r>
            <a:r>
              <a:rPr lang="en-US" dirty="0" err="1"/>
              <a:t>Firuz</a:t>
            </a:r>
            <a:r>
              <a:rPr lang="en-US" dirty="0"/>
              <a:t> I’s  reign had damaged the economy and wealth of the country and people</a:t>
            </a:r>
          </a:p>
          <a:p>
            <a:pPr lvl="1"/>
            <a:r>
              <a:rPr lang="en-US" dirty="0"/>
              <a:t>Drought in Persia</a:t>
            </a:r>
          </a:p>
          <a:p>
            <a:pPr lvl="1"/>
            <a:r>
              <a:rPr lang="en-US" dirty="0"/>
              <a:t>Unfair taxes and corrupt governors</a:t>
            </a:r>
          </a:p>
          <a:p>
            <a:pPr lvl="1"/>
            <a:r>
              <a:rPr lang="en-US" dirty="0"/>
              <a:t>Unhappy and desperate citizens</a:t>
            </a:r>
          </a:p>
          <a:p>
            <a:r>
              <a:rPr lang="en-US" dirty="0"/>
              <a:t>Belief in </a:t>
            </a:r>
            <a:r>
              <a:rPr lang="en-US" dirty="0" err="1"/>
              <a:t>Mazdakism</a:t>
            </a:r>
            <a:r>
              <a:rPr lang="en-US" dirty="0"/>
              <a:t> became attractive to those desperate</a:t>
            </a:r>
          </a:p>
          <a:p>
            <a:pPr lvl="1"/>
            <a:r>
              <a:rPr lang="en-US" dirty="0"/>
              <a:t>Rich had to share their wealth and wives</a:t>
            </a:r>
          </a:p>
          <a:p>
            <a:pPr lvl="2"/>
            <a:r>
              <a:rPr lang="en-US" dirty="0"/>
              <a:t>This led to chaos, unruliness and violation of women and people’s rights</a:t>
            </a:r>
          </a:p>
        </p:txBody>
      </p:sp>
    </p:spTree>
    <p:extLst>
      <p:ext uri="{BB962C8B-B14F-4D97-AF65-F5344CB8AC3E}">
        <p14:creationId xmlns:p14="http://schemas.microsoft.com/office/powerpoint/2010/main" val="187229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6F828-A56C-4795-BEDC-DE9D6722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 err="1"/>
              <a:t>Kavad</a:t>
            </a:r>
            <a:r>
              <a:rPr lang="en-US" dirty="0"/>
              <a:t> and </a:t>
            </a:r>
            <a:r>
              <a:rPr lang="en-US" dirty="0" err="1"/>
              <a:t>Mazdakian</a:t>
            </a:r>
            <a:r>
              <a:rPr lang="en-US" dirty="0"/>
              <a:t> 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433F8-897C-413B-8826-D7BB76F65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39" y="2086576"/>
            <a:ext cx="6454869" cy="400745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/>
              <a:t>Kavad</a:t>
            </a:r>
            <a:r>
              <a:rPr lang="en-US" sz="2000" dirty="0"/>
              <a:t>  supported  the religion of </a:t>
            </a:r>
            <a:r>
              <a:rPr lang="en-US" sz="2000" dirty="0" err="1"/>
              <a:t>Mazdak</a:t>
            </a:r>
            <a:endParaRPr lang="en-US" sz="2000" dirty="0"/>
          </a:p>
          <a:p>
            <a:r>
              <a:rPr lang="en-US" sz="2000" dirty="0"/>
              <a:t>Zoroastrian priests and noble men were unhappy of his decision, so imprisoned </a:t>
            </a:r>
            <a:r>
              <a:rPr lang="en-US" sz="2000" dirty="0" err="1"/>
              <a:t>Kavad</a:t>
            </a:r>
            <a:r>
              <a:rPr lang="en-US" sz="2000" dirty="0"/>
              <a:t> and made </a:t>
            </a:r>
            <a:r>
              <a:rPr lang="en-US" sz="2000" dirty="0" err="1"/>
              <a:t>Jamasb</a:t>
            </a:r>
            <a:r>
              <a:rPr lang="en-US" sz="2000" dirty="0"/>
              <a:t> (</a:t>
            </a:r>
            <a:r>
              <a:rPr lang="en-US" sz="2000" dirty="0" err="1"/>
              <a:t>Kavad’s</a:t>
            </a:r>
            <a:r>
              <a:rPr lang="en-US" sz="2000" dirty="0"/>
              <a:t> brother) king</a:t>
            </a:r>
          </a:p>
          <a:p>
            <a:r>
              <a:rPr lang="en-US" sz="2000" dirty="0" err="1"/>
              <a:t>Kavad</a:t>
            </a:r>
            <a:r>
              <a:rPr lang="en-US" sz="2000" dirty="0"/>
              <a:t> escaped and sought refuge with the White Huns (Hephthalites)</a:t>
            </a:r>
          </a:p>
          <a:p>
            <a:r>
              <a:rPr lang="en-US" sz="2000" dirty="0"/>
              <a:t>There he married the daughter of the Hun’s leader</a:t>
            </a:r>
          </a:p>
          <a:p>
            <a:r>
              <a:rPr lang="en-US" sz="2000" dirty="0"/>
              <a:t>They had a son named Khosrow</a:t>
            </a:r>
          </a:p>
          <a:p>
            <a:r>
              <a:rPr lang="en-US" sz="2000" dirty="0"/>
              <a:t>Khosrow would later become </a:t>
            </a:r>
            <a:r>
              <a:rPr lang="en-US" sz="2000" dirty="0" err="1"/>
              <a:t>Kavad’s</a:t>
            </a:r>
            <a:r>
              <a:rPr lang="en-US" sz="2000" dirty="0"/>
              <a:t> successor and one of the most beloved of Sassanid Kings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697C8-D610-496F-9419-6A271A6FA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1" r="1925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1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7CA1-CB0E-2821-567A-3E9C471F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 err="1"/>
              <a:t>Kavad</a:t>
            </a:r>
            <a:r>
              <a:rPr lang="en-US" dirty="0"/>
              <a:t> Regained Kingship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2EC77-09FF-B9AB-5E90-492A2DCC9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39" y="1206900"/>
            <a:ext cx="2967472" cy="44623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EFCF2-A2CC-58A5-A843-860296559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dirty="0" err="1"/>
              <a:t>Kavad</a:t>
            </a:r>
            <a:r>
              <a:rPr lang="en-US" dirty="0"/>
              <a:t> put an army together, and with help of the Hephthalites, they marched to Persia</a:t>
            </a:r>
          </a:p>
          <a:p>
            <a:r>
              <a:rPr lang="en-US" dirty="0"/>
              <a:t>He regained his kingship in 498 CE</a:t>
            </a:r>
          </a:p>
          <a:p>
            <a:r>
              <a:rPr lang="en-US" dirty="0"/>
              <a:t>He then abandoned the </a:t>
            </a:r>
            <a:r>
              <a:rPr lang="en-US" dirty="0" err="1"/>
              <a:t>Mazdak</a:t>
            </a:r>
            <a:r>
              <a:rPr lang="en-US" dirty="0"/>
              <a:t> religion and imprisoned the followers of </a:t>
            </a:r>
            <a:r>
              <a:rPr lang="en-US" dirty="0" err="1"/>
              <a:t>Mazdakism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1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60C3A3-1983-46DA-A348-DC3B9FA3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01" y="1188183"/>
            <a:ext cx="3406261" cy="2137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F21E37-342D-46C9-9FD9-CF4365E25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474" y="648229"/>
            <a:ext cx="3235143" cy="3220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F8A7AB-FA5E-4065-B332-18BBA066F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489" y="1199162"/>
            <a:ext cx="3406263" cy="21154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0B685E-5162-4E10-98F2-9511FD9E2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4216139"/>
            <a:ext cx="12192000" cy="264186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249" y="4380353"/>
            <a:ext cx="11859768" cy="231343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596C7-2C46-4899-B9A1-201688AB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76" y="4495894"/>
            <a:ext cx="5785224" cy="192357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Kavad’s</a:t>
            </a:r>
            <a:r>
              <a:rPr lang="en-US" sz="4400" dirty="0">
                <a:solidFill>
                  <a:schemeClr val="tx1"/>
                </a:solidFill>
              </a:rPr>
              <a:t>  Accomplishments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881334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2A201-8A32-48B4-96B5-959EC9EDC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4495893"/>
            <a:ext cx="5785224" cy="1923570"/>
          </a:xfrm>
        </p:spPr>
        <p:txBody>
          <a:bodyPr anchor="ctr">
            <a:normAutofit lnSpcReduction="10000"/>
          </a:bodyPr>
          <a:lstStyle/>
          <a:p>
            <a:r>
              <a:rPr lang="en-US" sz="1600" dirty="0" err="1"/>
              <a:t>Kavad</a:t>
            </a:r>
            <a:r>
              <a:rPr lang="en-US" sz="1600" dirty="0"/>
              <a:t> secured Iran’s borders</a:t>
            </a:r>
          </a:p>
          <a:p>
            <a:r>
              <a:rPr lang="en-US" sz="1600" dirty="0"/>
              <a:t>He established many cities including, </a:t>
            </a:r>
            <a:r>
              <a:rPr lang="en-US" sz="1600" dirty="0" err="1"/>
              <a:t>Kazeroon</a:t>
            </a:r>
            <a:r>
              <a:rPr lang="en-US" sz="1600" dirty="0"/>
              <a:t> in Pars and </a:t>
            </a:r>
            <a:r>
              <a:rPr lang="en-US" sz="1600" dirty="0" err="1"/>
              <a:t>Gangeh</a:t>
            </a:r>
            <a:r>
              <a:rPr lang="en-US" sz="1600" dirty="0"/>
              <a:t> in </a:t>
            </a:r>
            <a:r>
              <a:rPr lang="en-US" sz="1600" dirty="0" err="1"/>
              <a:t>Ghafghaz</a:t>
            </a:r>
            <a:r>
              <a:rPr lang="en-US" sz="1600" dirty="0"/>
              <a:t> (currently part of Russia)</a:t>
            </a:r>
          </a:p>
          <a:p>
            <a:r>
              <a:rPr lang="en-US" sz="1600" dirty="0"/>
              <a:t>He began planning a tax system to ensure fair collection and minimize corruption</a:t>
            </a:r>
          </a:p>
          <a:p>
            <a:pPr lvl="1"/>
            <a:r>
              <a:rPr lang="en-US" sz="1400" dirty="0"/>
              <a:t>This system was put in use during his son’s reign, Khosrow I</a:t>
            </a:r>
          </a:p>
        </p:txBody>
      </p:sp>
    </p:spTree>
    <p:extLst>
      <p:ext uri="{BB962C8B-B14F-4D97-AF65-F5344CB8AC3E}">
        <p14:creationId xmlns:p14="http://schemas.microsoft.com/office/powerpoint/2010/main" val="3916116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445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Garamond</vt:lpstr>
      <vt:lpstr>Sagona Book</vt:lpstr>
      <vt:lpstr>Sagona ExtraLight</vt:lpstr>
      <vt:lpstr>SavonVTI</vt:lpstr>
      <vt:lpstr>Sassanid Empire Lesson 4  (224-651 CE)</vt:lpstr>
      <vt:lpstr>Kavad I   (Qobad in Persian)  (488-496 and 498-531 CE)</vt:lpstr>
      <vt:lpstr>Khazars</vt:lpstr>
      <vt:lpstr>Romans and Huns</vt:lpstr>
      <vt:lpstr>Mazdak</vt:lpstr>
      <vt:lpstr>Persia’s Socio-Economic Condition During the Rise of Mazdakism</vt:lpstr>
      <vt:lpstr>Kavad and Mazdakian Religion</vt:lpstr>
      <vt:lpstr>Kavad Regained Kingship</vt:lpstr>
      <vt:lpstr>Kavad’s  Accomplishments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Artemis Javanshir</dc:creator>
  <cp:lastModifiedBy>Artemis Javanshir</cp:lastModifiedBy>
  <cp:revision>1</cp:revision>
  <dcterms:created xsi:type="dcterms:W3CDTF">2023-02-24T04:10:35Z</dcterms:created>
  <dcterms:modified xsi:type="dcterms:W3CDTF">2023-12-14T18:01:07Z</dcterms:modified>
</cp:coreProperties>
</file>