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46" r:id="rId3"/>
    <p:sldId id="360" r:id="rId4"/>
    <p:sldId id="348" r:id="rId5"/>
    <p:sldId id="349" r:id="rId6"/>
    <p:sldId id="350" r:id="rId7"/>
    <p:sldId id="351" r:id="rId8"/>
    <p:sldId id="353" r:id="rId9"/>
    <p:sldId id="354" r:id="rId10"/>
    <p:sldId id="355" r:id="rId11"/>
    <p:sldId id="356" r:id="rId12"/>
    <p:sldId id="3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87D6AE35-905D-4FE7-AA34-260344DE8453}"/>
    <pc:docChg chg="undo custSel addSld delSld modSld">
      <pc:chgData name="Artemis Javanshir" userId="59835868965f2672" providerId="LiveId" clId="{87D6AE35-905D-4FE7-AA34-260344DE8453}" dt="2023-04-10T23:44:37.441" v="3375" actId="20577"/>
      <pc:docMkLst>
        <pc:docMk/>
      </pc:docMkLst>
      <pc:sldChg chg="del">
        <pc:chgData name="Artemis Javanshir" userId="59835868965f2672" providerId="LiveId" clId="{87D6AE35-905D-4FE7-AA34-260344DE8453}" dt="2023-04-03T04:15:55.236" v="2631" actId="47"/>
        <pc:sldMkLst>
          <pc:docMk/>
          <pc:sldMk cId="3732611590" sldId="269"/>
        </pc:sldMkLst>
      </pc:sldChg>
      <pc:sldChg chg="modSp mod">
        <pc:chgData name="Artemis Javanshir" userId="59835868965f2672" providerId="LiveId" clId="{87D6AE35-905D-4FE7-AA34-260344DE8453}" dt="2023-04-10T23:23:03.896" v="2633" actId="20577"/>
        <pc:sldMkLst>
          <pc:docMk/>
          <pc:sldMk cId="1360424356" sldId="346"/>
        </pc:sldMkLst>
        <pc:spChg chg="mod">
          <ac:chgData name="Artemis Javanshir" userId="59835868965f2672" providerId="LiveId" clId="{87D6AE35-905D-4FE7-AA34-260344DE8453}" dt="2023-04-03T03:47:48.826" v="1074" actId="20577"/>
          <ac:spMkLst>
            <pc:docMk/>
            <pc:sldMk cId="1360424356" sldId="346"/>
            <ac:spMk id="2" creationId="{F5613BBC-702E-4328-A488-D587A7D721AD}"/>
          </ac:spMkLst>
        </pc:spChg>
        <pc:spChg chg="mod">
          <ac:chgData name="Artemis Javanshir" userId="59835868965f2672" providerId="LiveId" clId="{87D6AE35-905D-4FE7-AA34-260344DE8453}" dt="2023-04-10T23:23:03.896" v="2633" actId="20577"/>
          <ac:spMkLst>
            <pc:docMk/>
            <pc:sldMk cId="1360424356" sldId="346"/>
            <ac:spMk id="3" creationId="{C8BC92DB-4FC2-4D35-8110-18B3930377AF}"/>
          </ac:spMkLst>
        </pc:spChg>
      </pc:sldChg>
      <pc:sldChg chg="modSp del mod">
        <pc:chgData name="Artemis Javanshir" userId="59835868965f2672" providerId="LiveId" clId="{87D6AE35-905D-4FE7-AA34-260344DE8453}" dt="2023-04-10T23:34:17.155" v="3234" actId="47"/>
        <pc:sldMkLst>
          <pc:docMk/>
          <pc:sldMk cId="810391875" sldId="347"/>
        </pc:sldMkLst>
        <pc:spChg chg="mod">
          <ac:chgData name="Artemis Javanshir" userId="59835868965f2672" providerId="LiveId" clId="{87D6AE35-905D-4FE7-AA34-260344DE8453}" dt="2023-04-10T23:23:31.351" v="2637" actId="20577"/>
          <ac:spMkLst>
            <pc:docMk/>
            <pc:sldMk cId="810391875" sldId="347"/>
            <ac:spMk id="2" creationId="{6339FBE1-7E9F-4FAC-9A04-DD7ED39E826E}"/>
          </ac:spMkLst>
        </pc:spChg>
        <pc:spChg chg="mod">
          <ac:chgData name="Artemis Javanshir" userId="59835868965f2672" providerId="LiveId" clId="{87D6AE35-905D-4FE7-AA34-260344DE8453}" dt="2023-04-10T23:24:30.079" v="2641" actId="12"/>
          <ac:spMkLst>
            <pc:docMk/>
            <pc:sldMk cId="810391875" sldId="347"/>
            <ac:spMk id="3" creationId="{855CAEB1-DD86-4E8E-BC3B-59A4A941FA25}"/>
          </ac:spMkLst>
        </pc:spChg>
      </pc:sldChg>
      <pc:sldChg chg="modSp mod">
        <pc:chgData name="Artemis Javanshir" userId="59835868965f2672" providerId="LiveId" clId="{87D6AE35-905D-4FE7-AA34-260344DE8453}" dt="2023-04-10T23:34:49.914" v="3235" actId="20577"/>
        <pc:sldMkLst>
          <pc:docMk/>
          <pc:sldMk cId="4076962315" sldId="348"/>
        </pc:sldMkLst>
        <pc:spChg chg="mod">
          <ac:chgData name="Artemis Javanshir" userId="59835868965f2672" providerId="LiveId" clId="{87D6AE35-905D-4FE7-AA34-260344DE8453}" dt="2023-04-03T03:59:05.198" v="1698" actId="20577"/>
          <ac:spMkLst>
            <pc:docMk/>
            <pc:sldMk cId="4076962315" sldId="348"/>
            <ac:spMk id="2" creationId="{2E3EA726-809B-4380-8E6B-ED23793DB64B}"/>
          </ac:spMkLst>
        </pc:spChg>
        <pc:spChg chg="mod">
          <ac:chgData name="Artemis Javanshir" userId="59835868965f2672" providerId="LiveId" clId="{87D6AE35-905D-4FE7-AA34-260344DE8453}" dt="2023-04-10T23:34:49.914" v="3235" actId="20577"/>
          <ac:spMkLst>
            <pc:docMk/>
            <pc:sldMk cId="4076962315" sldId="348"/>
            <ac:spMk id="3" creationId="{904DE9CA-9DD0-46E9-A5A1-7AF32CC888DC}"/>
          </ac:spMkLst>
        </pc:spChg>
      </pc:sldChg>
      <pc:sldChg chg="addSp delSp modSp mod">
        <pc:chgData name="Artemis Javanshir" userId="59835868965f2672" providerId="LiveId" clId="{87D6AE35-905D-4FE7-AA34-260344DE8453}" dt="2023-04-10T23:37:56.090" v="3321" actId="20577"/>
        <pc:sldMkLst>
          <pc:docMk/>
          <pc:sldMk cId="3755116823" sldId="349"/>
        </pc:sldMkLst>
        <pc:spChg chg="mod">
          <ac:chgData name="Artemis Javanshir" userId="59835868965f2672" providerId="LiveId" clId="{87D6AE35-905D-4FE7-AA34-260344DE8453}" dt="2023-04-10T23:37:56.090" v="3321" actId="20577"/>
          <ac:spMkLst>
            <pc:docMk/>
            <pc:sldMk cId="3755116823" sldId="349"/>
            <ac:spMk id="2" creationId="{21024E38-C8AB-426F-A6AA-530C11E26A61}"/>
          </ac:spMkLst>
        </pc:spChg>
        <pc:spChg chg="mod">
          <ac:chgData name="Artemis Javanshir" userId="59835868965f2672" providerId="LiveId" clId="{87D6AE35-905D-4FE7-AA34-260344DE8453}" dt="2023-04-10T23:35:50.735" v="3242" actId="20577"/>
          <ac:spMkLst>
            <pc:docMk/>
            <pc:sldMk cId="3755116823" sldId="349"/>
            <ac:spMk id="3" creationId="{50FC9903-1011-49B7-A8EF-CC9992FC00F4}"/>
          </ac:spMkLst>
        </pc:spChg>
        <pc:spChg chg="del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9" creationId="{78632963-757B-40C2-BB84-FC6107A54DAD}"/>
          </ac:spMkLst>
        </pc:spChg>
        <pc:spChg chg="del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11" creationId="{EE0D13DB-D099-4541-888D-DE0186F1C8F0}"/>
          </ac:spMkLst>
        </pc:spChg>
        <pc:spChg chg="del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13" creationId="{2853AE55-7E35-44B0-89F1-3F52B262AF33}"/>
          </ac:spMkLst>
        </pc:spChg>
        <pc:spChg chg="del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15" creationId="{DBC4BE4D-4B50-4F51-9F85-4B5D60B02D81}"/>
          </ac:spMkLst>
        </pc:spChg>
        <pc:spChg chg="add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20" creationId="{62E3493C-9EE5-40C5-9902-4A0416374CD5}"/>
          </ac:spMkLst>
        </pc:spChg>
        <pc:spChg chg="add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22" creationId="{C93C2DD8-0EC6-4B41-91E6-4A8E336AF89A}"/>
          </ac:spMkLst>
        </pc:spChg>
        <pc:spChg chg="add">
          <ac:chgData name="Artemis Javanshir" userId="59835868965f2672" providerId="LiveId" clId="{87D6AE35-905D-4FE7-AA34-260344DE8453}" dt="2023-04-02T17:02:54.902" v="264" actId="26606"/>
          <ac:spMkLst>
            <pc:docMk/>
            <pc:sldMk cId="3755116823" sldId="349"/>
            <ac:spMk id="24" creationId="{D5E3F933-FC69-4374-A35F-CF40365370FB}"/>
          </ac:spMkLst>
        </pc:spChg>
        <pc:picChg chg="del mod">
          <ac:chgData name="Artemis Javanshir" userId="59835868965f2672" providerId="LiveId" clId="{87D6AE35-905D-4FE7-AA34-260344DE8453}" dt="2023-04-02T17:02:47.239" v="262" actId="478"/>
          <ac:picMkLst>
            <pc:docMk/>
            <pc:sldMk cId="3755116823" sldId="349"/>
            <ac:picMk id="4" creationId="{304216DE-168A-4818-B843-37750D5FA607}"/>
          </ac:picMkLst>
        </pc:picChg>
        <pc:picChg chg="add mod ord">
          <ac:chgData name="Artemis Javanshir" userId="59835868965f2672" providerId="LiveId" clId="{87D6AE35-905D-4FE7-AA34-260344DE8453}" dt="2023-04-02T17:02:54.902" v="264" actId="26606"/>
          <ac:picMkLst>
            <pc:docMk/>
            <pc:sldMk cId="3755116823" sldId="349"/>
            <ac:picMk id="5" creationId="{A7B3F591-4FD2-9236-6C75-29C46E8F01FB}"/>
          </ac:picMkLst>
        </pc:picChg>
      </pc:sldChg>
      <pc:sldChg chg="modSp mod">
        <pc:chgData name="Artemis Javanshir" userId="59835868965f2672" providerId="LiveId" clId="{87D6AE35-905D-4FE7-AA34-260344DE8453}" dt="2023-04-03T04:06:07.428" v="2053" actId="20577"/>
        <pc:sldMkLst>
          <pc:docMk/>
          <pc:sldMk cId="136537635" sldId="350"/>
        </pc:sldMkLst>
        <pc:spChg chg="mod">
          <ac:chgData name="Artemis Javanshir" userId="59835868965f2672" providerId="LiveId" clId="{87D6AE35-905D-4FE7-AA34-260344DE8453}" dt="2023-04-02T17:03:11.846" v="265" actId="20577"/>
          <ac:spMkLst>
            <pc:docMk/>
            <pc:sldMk cId="136537635" sldId="350"/>
            <ac:spMk id="2" creationId="{9CB26521-AE8A-4342-AF46-68BE283B570F}"/>
          </ac:spMkLst>
        </pc:spChg>
        <pc:spChg chg="mod">
          <ac:chgData name="Artemis Javanshir" userId="59835868965f2672" providerId="LiveId" clId="{87D6AE35-905D-4FE7-AA34-260344DE8453}" dt="2023-04-03T04:06:07.428" v="2053" actId="20577"/>
          <ac:spMkLst>
            <pc:docMk/>
            <pc:sldMk cId="136537635" sldId="350"/>
            <ac:spMk id="3" creationId="{1A7F7989-3CA3-4E12-BD62-4E0D75834349}"/>
          </ac:spMkLst>
        </pc:spChg>
      </pc:sldChg>
      <pc:sldChg chg="modSp mod">
        <pc:chgData name="Artemis Javanshir" userId="59835868965f2672" providerId="LiveId" clId="{87D6AE35-905D-4FE7-AA34-260344DE8453}" dt="2023-04-03T04:08:25.763" v="2238" actId="20577"/>
        <pc:sldMkLst>
          <pc:docMk/>
          <pc:sldMk cId="1613056410" sldId="351"/>
        </pc:sldMkLst>
        <pc:spChg chg="mod">
          <ac:chgData name="Artemis Javanshir" userId="59835868965f2672" providerId="LiveId" clId="{87D6AE35-905D-4FE7-AA34-260344DE8453}" dt="2023-04-02T17:06:41.936" v="340" actId="20577"/>
          <ac:spMkLst>
            <pc:docMk/>
            <pc:sldMk cId="1613056410" sldId="351"/>
            <ac:spMk id="2" creationId="{687EEC90-DB7D-4B02-BD03-716FD3E0BD9A}"/>
          </ac:spMkLst>
        </pc:spChg>
        <pc:spChg chg="mod">
          <ac:chgData name="Artemis Javanshir" userId="59835868965f2672" providerId="LiveId" clId="{87D6AE35-905D-4FE7-AA34-260344DE8453}" dt="2023-04-03T04:08:25.763" v="2238" actId="20577"/>
          <ac:spMkLst>
            <pc:docMk/>
            <pc:sldMk cId="1613056410" sldId="351"/>
            <ac:spMk id="3" creationId="{D907926A-646F-462C-AC3D-5A7F74A2CD76}"/>
          </ac:spMkLst>
        </pc:spChg>
      </pc:sldChg>
      <pc:sldChg chg="del">
        <pc:chgData name="Artemis Javanshir" userId="59835868965f2672" providerId="LiveId" clId="{87D6AE35-905D-4FE7-AA34-260344DE8453}" dt="2023-04-03T03:25:55.771" v="586" actId="47"/>
        <pc:sldMkLst>
          <pc:docMk/>
          <pc:sldMk cId="2413688811" sldId="352"/>
        </pc:sldMkLst>
      </pc:sldChg>
      <pc:sldChg chg="modSp mod">
        <pc:chgData name="Artemis Javanshir" userId="59835868965f2672" providerId="LiveId" clId="{87D6AE35-905D-4FE7-AA34-260344DE8453}" dt="2023-04-10T23:37:44.183" v="3319" actId="20577"/>
        <pc:sldMkLst>
          <pc:docMk/>
          <pc:sldMk cId="1206863902" sldId="353"/>
        </pc:sldMkLst>
        <pc:spChg chg="mod">
          <ac:chgData name="Artemis Javanshir" userId="59835868965f2672" providerId="LiveId" clId="{87D6AE35-905D-4FE7-AA34-260344DE8453}" dt="2023-04-03T03:24:37.874" v="545" actId="20577"/>
          <ac:spMkLst>
            <pc:docMk/>
            <pc:sldMk cId="1206863902" sldId="353"/>
            <ac:spMk id="2" creationId="{0B834CC3-8F7D-42E9-8E5E-0A4A3CC6650E}"/>
          </ac:spMkLst>
        </pc:spChg>
        <pc:spChg chg="mod">
          <ac:chgData name="Artemis Javanshir" userId="59835868965f2672" providerId="LiveId" clId="{87D6AE35-905D-4FE7-AA34-260344DE8453}" dt="2023-04-10T23:37:44.183" v="3319" actId="20577"/>
          <ac:spMkLst>
            <pc:docMk/>
            <pc:sldMk cId="1206863902" sldId="353"/>
            <ac:spMk id="3" creationId="{A68659BC-5260-4B45-A6C0-6F51DA239866}"/>
          </ac:spMkLst>
        </pc:spChg>
      </pc:sldChg>
      <pc:sldChg chg="modSp mod">
        <pc:chgData name="Artemis Javanshir" userId="59835868965f2672" providerId="LiveId" clId="{87D6AE35-905D-4FE7-AA34-260344DE8453}" dt="2023-04-10T23:38:31.449" v="3324" actId="20577"/>
        <pc:sldMkLst>
          <pc:docMk/>
          <pc:sldMk cId="509119557" sldId="354"/>
        </pc:sldMkLst>
        <pc:spChg chg="mod">
          <ac:chgData name="Artemis Javanshir" userId="59835868965f2672" providerId="LiveId" clId="{87D6AE35-905D-4FE7-AA34-260344DE8453}" dt="2023-04-03T04:12:06.657" v="2388" actId="14100"/>
          <ac:spMkLst>
            <pc:docMk/>
            <pc:sldMk cId="509119557" sldId="354"/>
            <ac:spMk id="2" creationId="{B2C62F25-9CAF-41CC-B595-5B269EC2C0E4}"/>
          </ac:spMkLst>
        </pc:spChg>
        <pc:spChg chg="mod">
          <ac:chgData name="Artemis Javanshir" userId="59835868965f2672" providerId="LiveId" clId="{87D6AE35-905D-4FE7-AA34-260344DE8453}" dt="2023-04-10T23:38:31.449" v="3324" actId="20577"/>
          <ac:spMkLst>
            <pc:docMk/>
            <pc:sldMk cId="509119557" sldId="354"/>
            <ac:spMk id="3" creationId="{F6B3EB5B-B42E-43FC-ACDA-6703E516A25E}"/>
          </ac:spMkLst>
        </pc:spChg>
      </pc:sldChg>
      <pc:sldChg chg="modSp mod">
        <pc:chgData name="Artemis Javanshir" userId="59835868965f2672" providerId="LiveId" clId="{87D6AE35-905D-4FE7-AA34-260344DE8453}" dt="2023-04-10T23:40:18.451" v="3359" actId="20577"/>
        <pc:sldMkLst>
          <pc:docMk/>
          <pc:sldMk cId="3093326274" sldId="355"/>
        </pc:sldMkLst>
        <pc:spChg chg="mod">
          <ac:chgData name="Artemis Javanshir" userId="59835868965f2672" providerId="LiveId" clId="{87D6AE35-905D-4FE7-AA34-260344DE8453}" dt="2023-04-03T03:28:23.638" v="723" actId="20577"/>
          <ac:spMkLst>
            <pc:docMk/>
            <pc:sldMk cId="3093326274" sldId="355"/>
            <ac:spMk id="2" creationId="{FF82866F-0D93-4686-8E2C-35ED317E12C9}"/>
          </ac:spMkLst>
        </pc:spChg>
        <pc:spChg chg="mod">
          <ac:chgData name="Artemis Javanshir" userId="59835868965f2672" providerId="LiveId" clId="{87D6AE35-905D-4FE7-AA34-260344DE8453}" dt="2023-04-10T23:40:18.451" v="3359" actId="20577"/>
          <ac:spMkLst>
            <pc:docMk/>
            <pc:sldMk cId="3093326274" sldId="355"/>
            <ac:spMk id="3" creationId="{84B5E12E-E8C4-44C9-9BBA-0E7CFEB71926}"/>
          </ac:spMkLst>
        </pc:spChg>
      </pc:sldChg>
      <pc:sldChg chg="modSp mod">
        <pc:chgData name="Artemis Javanshir" userId="59835868965f2672" providerId="LiveId" clId="{87D6AE35-905D-4FE7-AA34-260344DE8453}" dt="2023-04-03T03:30:34.833" v="865" actId="20577"/>
        <pc:sldMkLst>
          <pc:docMk/>
          <pc:sldMk cId="2311891979" sldId="356"/>
        </pc:sldMkLst>
        <pc:spChg chg="mod">
          <ac:chgData name="Artemis Javanshir" userId="59835868965f2672" providerId="LiveId" clId="{87D6AE35-905D-4FE7-AA34-260344DE8453}" dt="2023-04-03T03:30:34.833" v="865" actId="20577"/>
          <ac:spMkLst>
            <pc:docMk/>
            <pc:sldMk cId="2311891979" sldId="356"/>
            <ac:spMk id="2" creationId="{3455086C-6B9D-4681-BA58-28966F94914C}"/>
          </ac:spMkLst>
        </pc:spChg>
        <pc:spChg chg="mod">
          <ac:chgData name="Artemis Javanshir" userId="59835868965f2672" providerId="LiveId" clId="{87D6AE35-905D-4FE7-AA34-260344DE8453}" dt="2023-04-03T03:30:16.579" v="846" actId="20577"/>
          <ac:spMkLst>
            <pc:docMk/>
            <pc:sldMk cId="2311891979" sldId="356"/>
            <ac:spMk id="3" creationId="{65992974-3F5E-452F-8490-D518F19B0A6B}"/>
          </ac:spMkLst>
        </pc:spChg>
      </pc:sldChg>
      <pc:sldChg chg="modSp mod">
        <pc:chgData name="Artemis Javanshir" userId="59835868965f2672" providerId="LiveId" clId="{87D6AE35-905D-4FE7-AA34-260344DE8453}" dt="2023-04-10T23:44:37.441" v="3375" actId="20577"/>
        <pc:sldMkLst>
          <pc:docMk/>
          <pc:sldMk cId="4269236698" sldId="357"/>
        </pc:sldMkLst>
        <pc:spChg chg="mod">
          <ac:chgData name="Artemis Javanshir" userId="59835868965f2672" providerId="LiveId" clId="{87D6AE35-905D-4FE7-AA34-260344DE8453}" dt="2023-04-10T23:44:37.441" v="3375" actId="20577"/>
          <ac:spMkLst>
            <pc:docMk/>
            <pc:sldMk cId="4269236698" sldId="357"/>
            <ac:spMk id="2" creationId="{BE0819EC-A1D3-4D25-85CB-05BA09E4C35D}"/>
          </ac:spMkLst>
        </pc:spChg>
        <pc:spChg chg="mod">
          <ac:chgData name="Artemis Javanshir" userId="59835868965f2672" providerId="LiveId" clId="{87D6AE35-905D-4FE7-AA34-260344DE8453}" dt="2023-04-10T23:42:58.046" v="3372" actId="20577"/>
          <ac:spMkLst>
            <pc:docMk/>
            <pc:sldMk cId="4269236698" sldId="357"/>
            <ac:spMk id="3" creationId="{146BB942-45E3-40E3-9764-E137E6E2A04F}"/>
          </ac:spMkLst>
        </pc:spChg>
      </pc:sldChg>
      <pc:sldChg chg="del">
        <pc:chgData name="Artemis Javanshir" userId="59835868965f2672" providerId="LiveId" clId="{87D6AE35-905D-4FE7-AA34-260344DE8453}" dt="2023-04-03T04:15:50.497" v="2630" actId="47"/>
        <pc:sldMkLst>
          <pc:docMk/>
          <pc:sldMk cId="3169068233" sldId="358"/>
        </pc:sldMkLst>
      </pc:sldChg>
      <pc:sldChg chg="modSp mod">
        <pc:chgData name="Artemis Javanshir" userId="59835868965f2672" providerId="LiveId" clId="{87D6AE35-905D-4FE7-AA34-260344DE8453}" dt="2023-04-02T16:54:45.396" v="26" actId="20577"/>
        <pc:sldMkLst>
          <pc:docMk/>
          <pc:sldMk cId="1195540358" sldId="359"/>
        </pc:sldMkLst>
        <pc:spChg chg="mod">
          <ac:chgData name="Artemis Javanshir" userId="59835868965f2672" providerId="LiveId" clId="{87D6AE35-905D-4FE7-AA34-260344DE8453}" dt="2023-04-02T16:54:45.396" v="26" actId="20577"/>
          <ac:spMkLst>
            <pc:docMk/>
            <pc:sldMk cId="1195540358" sldId="359"/>
            <ac:spMk id="2" creationId="{AB3A9121-941C-45B5-A90E-F3208BEB3AE3}"/>
          </ac:spMkLst>
        </pc:spChg>
      </pc:sldChg>
      <pc:sldChg chg="addSp delSp modSp new mod setBg setClrOvrMap">
        <pc:chgData name="Artemis Javanshir" userId="59835868965f2672" providerId="LiveId" clId="{87D6AE35-905D-4FE7-AA34-260344DE8453}" dt="2023-04-10T23:34:11.523" v="3233" actId="255"/>
        <pc:sldMkLst>
          <pc:docMk/>
          <pc:sldMk cId="3022434571" sldId="360"/>
        </pc:sldMkLst>
        <pc:spChg chg="mod ord">
          <ac:chgData name="Artemis Javanshir" userId="59835868965f2672" providerId="LiveId" clId="{87D6AE35-905D-4FE7-AA34-260344DE8453}" dt="2023-04-10T23:33:57.931" v="3231" actId="122"/>
          <ac:spMkLst>
            <pc:docMk/>
            <pc:sldMk cId="3022434571" sldId="360"/>
            <ac:spMk id="2" creationId="{26D16C34-39AA-0B59-9946-49D69CC0A328}"/>
          </ac:spMkLst>
        </pc:spChg>
        <pc:spChg chg="mod ord">
          <ac:chgData name="Artemis Javanshir" userId="59835868965f2672" providerId="LiveId" clId="{87D6AE35-905D-4FE7-AA34-260344DE8453}" dt="2023-04-10T23:34:11.523" v="3233" actId="255"/>
          <ac:spMkLst>
            <pc:docMk/>
            <pc:sldMk cId="3022434571" sldId="360"/>
            <ac:spMk id="3" creationId="{9B0AF5FA-519F-A014-DF7D-4D40C823F35C}"/>
          </ac:spMkLst>
        </pc:spChg>
        <pc:spChg chg="add del">
          <ac:chgData name="Artemis Javanshir" userId="59835868965f2672" providerId="LiveId" clId="{87D6AE35-905D-4FE7-AA34-260344DE8453}" dt="2023-04-10T23:33:17.252" v="3225" actId="26606"/>
          <ac:spMkLst>
            <pc:docMk/>
            <pc:sldMk cId="3022434571" sldId="360"/>
            <ac:spMk id="10" creationId="{26C4D022-E2BC-435F-9CDB-44DC57C0701C}"/>
          </ac:spMkLst>
        </pc:spChg>
        <pc:spChg chg="add del">
          <ac:chgData name="Artemis Javanshir" userId="59835868965f2672" providerId="LiveId" clId="{87D6AE35-905D-4FE7-AA34-260344DE8453}" dt="2023-04-10T23:33:17.252" v="3225" actId="26606"/>
          <ac:spMkLst>
            <pc:docMk/>
            <pc:sldMk cId="3022434571" sldId="360"/>
            <ac:spMk id="12" creationId="{C926CAD6-45B1-4A85-A196-E722067B1D21}"/>
          </ac:spMkLst>
        </pc:spChg>
        <pc:spChg chg="add del">
          <ac:chgData name="Artemis Javanshir" userId="59835868965f2672" providerId="LiveId" clId="{87D6AE35-905D-4FE7-AA34-260344DE8453}" dt="2023-04-10T23:33:17.252" v="3225" actId="26606"/>
          <ac:spMkLst>
            <pc:docMk/>
            <pc:sldMk cId="3022434571" sldId="360"/>
            <ac:spMk id="14" creationId="{0E0936D5-2DCE-48A4-93BC-BA7861B4E343}"/>
          </ac:spMkLst>
        </pc:spChg>
        <pc:spChg chg="add del">
          <ac:chgData name="Artemis Javanshir" userId="59835868965f2672" providerId="LiveId" clId="{87D6AE35-905D-4FE7-AA34-260344DE8453}" dt="2023-04-10T23:33:17.237" v="3224" actId="26606"/>
          <ac:spMkLst>
            <pc:docMk/>
            <pc:sldMk cId="3022434571" sldId="360"/>
            <ac:spMk id="19" creationId="{B6EE7E08-B389-43E5-B019-1B0A8ACBBD93}"/>
          </ac:spMkLst>
        </pc:spChg>
        <pc:spChg chg="add del">
          <ac:chgData name="Artemis Javanshir" userId="59835868965f2672" providerId="LiveId" clId="{87D6AE35-905D-4FE7-AA34-260344DE8453}" dt="2023-04-10T23:33:17.237" v="3224" actId="26606"/>
          <ac:spMkLst>
            <pc:docMk/>
            <pc:sldMk cId="3022434571" sldId="360"/>
            <ac:spMk id="21" creationId="{E60D94A5-8A09-4BAB-8F7C-69BC34C54DDE}"/>
          </ac:spMkLst>
        </pc:spChg>
        <pc:spChg chg="add del">
          <ac:chgData name="Artemis Javanshir" userId="59835868965f2672" providerId="LiveId" clId="{87D6AE35-905D-4FE7-AA34-260344DE8453}" dt="2023-04-10T23:33:17.237" v="3224" actId="26606"/>
          <ac:spMkLst>
            <pc:docMk/>
            <pc:sldMk cId="3022434571" sldId="360"/>
            <ac:spMk id="23" creationId="{7A1AE32B-3A6E-4C5E-8FEB-73861B9A26B5}"/>
          </ac:spMkLst>
        </pc:spChg>
        <pc:spChg chg="add">
          <ac:chgData name="Artemis Javanshir" userId="59835868965f2672" providerId="LiveId" clId="{87D6AE35-905D-4FE7-AA34-260344DE8453}" dt="2023-04-10T23:33:17.252" v="3225" actId="26606"/>
          <ac:spMkLst>
            <pc:docMk/>
            <pc:sldMk cId="3022434571" sldId="360"/>
            <ac:spMk id="25" creationId="{0BBB6B01-5B73-410C-B70E-8CF2FA470D11}"/>
          </ac:spMkLst>
        </pc:spChg>
        <pc:spChg chg="add">
          <ac:chgData name="Artemis Javanshir" userId="59835868965f2672" providerId="LiveId" clId="{87D6AE35-905D-4FE7-AA34-260344DE8453}" dt="2023-04-10T23:33:17.252" v="3225" actId="26606"/>
          <ac:spMkLst>
            <pc:docMk/>
            <pc:sldMk cId="3022434571" sldId="360"/>
            <ac:spMk id="26" creationId="{8712F587-12D0-435C-8E3F-F44C36EE71B8}"/>
          </ac:spMkLst>
        </pc:spChg>
        <pc:picChg chg="add mod ord">
          <ac:chgData name="Artemis Javanshir" userId="59835868965f2672" providerId="LiveId" clId="{87D6AE35-905D-4FE7-AA34-260344DE8453}" dt="2023-04-10T23:33:17.252" v="3225" actId="26606"/>
          <ac:picMkLst>
            <pc:docMk/>
            <pc:sldMk cId="3022434571" sldId="360"/>
            <ac:picMk id="4" creationId="{8D62737A-1EFE-F444-BCC8-2BB1712CC638}"/>
          </ac:picMkLst>
        </pc:picChg>
        <pc:picChg chg="add del mod">
          <ac:chgData name="Artemis Javanshir" userId="59835868965f2672" providerId="LiveId" clId="{87D6AE35-905D-4FE7-AA34-260344DE8453}" dt="2023-04-10T23:32:59.117" v="3221" actId="478"/>
          <ac:picMkLst>
            <pc:docMk/>
            <pc:sldMk cId="3022434571" sldId="360"/>
            <ac:picMk id="5" creationId="{77AE2495-A533-D728-3225-DD940C395B47}"/>
          </ac:picMkLst>
        </pc:picChg>
      </pc:sldChg>
    </pc:docChg>
  </pc:docChgLst>
  <pc:docChgLst>
    <pc:chgData name="Artemis Javanshir" userId="59835868965f2672" providerId="LiveId" clId="{06A7F68E-EAE7-4FA4-AD3F-8F56F96098B0}"/>
    <pc:docChg chg="custSel modSld">
      <pc:chgData name="Artemis Javanshir" userId="59835868965f2672" providerId="LiveId" clId="{06A7F68E-EAE7-4FA4-AD3F-8F56F96098B0}" dt="2023-05-14T00:59:39.716" v="92" actId="255"/>
      <pc:docMkLst>
        <pc:docMk/>
      </pc:docMkLst>
      <pc:sldChg chg="modSp mod">
        <pc:chgData name="Artemis Javanshir" userId="59835868965f2672" providerId="LiveId" clId="{06A7F68E-EAE7-4FA4-AD3F-8F56F96098B0}" dt="2023-05-14T00:59:39.716" v="92" actId="255"/>
        <pc:sldMkLst>
          <pc:docMk/>
          <pc:sldMk cId="1195540358" sldId="359"/>
        </pc:sldMkLst>
        <pc:spChg chg="mod">
          <ac:chgData name="Artemis Javanshir" userId="59835868965f2672" providerId="LiveId" clId="{06A7F68E-EAE7-4FA4-AD3F-8F56F96098B0}" dt="2023-05-14T00:59:39.716" v="92" actId="255"/>
          <ac:spMkLst>
            <pc:docMk/>
            <pc:sldMk cId="1195540358" sldId="359"/>
            <ac:spMk id="2" creationId="{AB3A9121-941C-45B5-A90E-F3208BEB3AE3}"/>
          </ac:spMkLst>
        </pc:spChg>
        <pc:spChg chg="mod">
          <ac:chgData name="Artemis Javanshir" userId="59835868965f2672" providerId="LiveId" clId="{06A7F68E-EAE7-4FA4-AD3F-8F56F96098B0}" dt="2023-05-14T00:59:17.820" v="89" actId="27636"/>
          <ac:spMkLst>
            <pc:docMk/>
            <pc:sldMk cId="1195540358" sldId="359"/>
            <ac:spMk id="3" creationId="{4D3CE27B-B5CF-4962-9359-4AE7DCBEC100}"/>
          </ac:spMkLst>
        </pc:spChg>
      </pc:sldChg>
    </pc:docChg>
  </pc:docChgLst>
  <pc:docChgLst>
    <pc:chgData name="Artemis Javanshir" userId="59835868965f2672" providerId="LiveId" clId="{D4E551DA-35A8-4B32-BEBC-F237D866753F}"/>
    <pc:docChg chg="modSld">
      <pc:chgData name="Artemis Javanshir" userId="59835868965f2672" providerId="LiveId" clId="{D4E551DA-35A8-4B32-BEBC-F237D866753F}" dt="2023-12-14T18:32:07.471" v="1" actId="1076"/>
      <pc:docMkLst>
        <pc:docMk/>
      </pc:docMkLst>
      <pc:sldChg chg="addSp modSp mod">
        <pc:chgData name="Artemis Javanshir" userId="59835868965f2672" providerId="LiveId" clId="{D4E551DA-35A8-4B32-BEBC-F237D866753F}" dt="2023-12-14T18:32:07.471" v="1" actId="1076"/>
        <pc:sldMkLst>
          <pc:docMk/>
          <pc:sldMk cId="1195540358" sldId="359"/>
        </pc:sldMkLst>
        <pc:picChg chg="add mod">
          <ac:chgData name="Artemis Javanshir" userId="59835868965f2672" providerId="LiveId" clId="{D4E551DA-35A8-4B32-BEBC-F237D866753F}" dt="2023-12-14T18:32:07.471" v="1" actId="1076"/>
          <ac:picMkLst>
            <pc:docMk/>
            <pc:sldMk cId="1195540358" sldId="359"/>
            <ac:picMk id="6" creationId="{F7AE2D21-D7B6-11FD-FF64-D000636C64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70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9121-941C-45B5-A90E-F3208BEB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5600" dirty="0"/>
              <a:t>Sassanid Empire </a:t>
            </a:r>
            <a:br>
              <a:rPr lang="en-US" sz="5600" dirty="0"/>
            </a:br>
            <a:r>
              <a:rPr lang="en-US" sz="4400" dirty="0">
                <a:solidFill>
                  <a:srgbClr val="FFFF00"/>
                </a:solidFill>
              </a:rPr>
              <a:t>Lesson 6</a:t>
            </a:r>
            <a:br>
              <a:rPr lang="en-US" sz="5600" dirty="0"/>
            </a:br>
            <a:r>
              <a:rPr lang="en-US" sz="2800" dirty="0"/>
              <a:t>(224-652 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CE27B-B5CF-4962-9359-4AE7DCBE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Hormazd IV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Khosrow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0A9CAF-0703-46E4-AC68-AA4BC65B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70" y="1551849"/>
            <a:ext cx="3752067" cy="3772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E2D21-D7B6-11FD-FF64-D000636C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425" y="4391550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2866F-0D93-4686-8E2C-35ED317E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Effects of Khosrow </a:t>
            </a:r>
            <a:r>
              <a:rPr lang="en-US" sz="4400" dirty="0" err="1">
                <a:solidFill>
                  <a:schemeClr val="tx1"/>
                </a:solidFill>
              </a:rPr>
              <a:t>Parviz’s</a:t>
            </a:r>
            <a:r>
              <a:rPr lang="en-US" sz="4400" dirty="0">
                <a:solidFill>
                  <a:schemeClr val="tx1"/>
                </a:solidFill>
              </a:rPr>
              <a:t> Reign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E12E-E8C4-44C9-9BBA-0E7CFEB7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Khosrow </a:t>
            </a:r>
            <a:r>
              <a:rPr lang="en-US" sz="2400" dirty="0" err="1"/>
              <a:t>Parviz’s</a:t>
            </a:r>
            <a:r>
              <a:rPr lang="en-US" sz="2400" dirty="0"/>
              <a:t> long war with the Roman Empire, without a profitable victory had weakened the country</a:t>
            </a:r>
          </a:p>
          <a:p>
            <a:r>
              <a:rPr lang="en-US" sz="2600" dirty="0"/>
              <a:t>The once organized military were exhausted and weak </a:t>
            </a:r>
          </a:p>
          <a:p>
            <a:r>
              <a:rPr lang="en-US" sz="2600" dirty="0"/>
              <a:t>Many of Iran’s strong military leaders were killed in this war with the East Roman Empire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326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57" name="Rectangle 4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5086C-6B9D-4681-BA58-28966F94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859" y="3567774"/>
            <a:ext cx="4576429" cy="8032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Khosrow </a:t>
            </a:r>
            <a:r>
              <a:rPr lang="en-US" sz="3000" dirty="0" err="1"/>
              <a:t>Parviz</a:t>
            </a:r>
            <a:r>
              <a:rPr lang="en-US" sz="3000" dirty="0"/>
              <a:t> Liked to Have Fun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4D1B-E8F3-42CA-9F5C-1B5558BC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7" r="23783" b="1"/>
          <a:stretch/>
        </p:blipFill>
        <p:spPr>
          <a:xfrm>
            <a:off x="643468" y="643429"/>
            <a:ext cx="5060992" cy="5547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354AE-EE8D-4F23-8BBC-254E461C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60" y="564693"/>
            <a:ext cx="4582876" cy="2864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2974-3F5E-452F-8490-D518F19B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13" y="4509775"/>
            <a:ext cx="4582876" cy="1509212"/>
          </a:xfrm>
        </p:spPr>
        <p:txBody>
          <a:bodyPr>
            <a:normAutofit/>
          </a:bodyPr>
          <a:lstStyle/>
          <a:p>
            <a:r>
              <a:rPr lang="en-US" dirty="0"/>
              <a:t>Stories have been told about his love for a good time</a:t>
            </a:r>
          </a:p>
          <a:p>
            <a:r>
              <a:rPr lang="en-US" dirty="0"/>
              <a:t>A famous story of Shahnameh is about Khosrow </a:t>
            </a:r>
            <a:r>
              <a:rPr lang="en-US" dirty="0" err="1"/>
              <a:t>Parviz</a:t>
            </a:r>
            <a:r>
              <a:rPr lang="en-US" dirty="0"/>
              <a:t> falling in love with an Armenian princess named Shirin who becomes his wife</a:t>
            </a:r>
          </a:p>
        </p:txBody>
      </p:sp>
    </p:spTree>
    <p:extLst>
      <p:ext uri="{BB962C8B-B14F-4D97-AF65-F5344CB8AC3E}">
        <p14:creationId xmlns:p14="http://schemas.microsoft.com/office/powerpoint/2010/main" val="231189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819EC-A1D3-4D25-85CB-05BA09E4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Sheroe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>
                <a:solidFill>
                  <a:schemeClr val="tx1"/>
                </a:solidFill>
              </a:rPr>
              <a:t>628 CE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BB942-45E3-40E3-9764-E137E6E2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After Khosrow </a:t>
            </a:r>
            <a:r>
              <a:rPr lang="en-US" sz="2000" dirty="0" err="1"/>
              <a:t>Parviz’s</a:t>
            </a:r>
            <a:r>
              <a:rPr lang="en-US" sz="2000" dirty="0"/>
              <a:t> death , his son, </a:t>
            </a:r>
            <a:r>
              <a:rPr lang="en-US" sz="2000" dirty="0" err="1"/>
              <a:t>Sheroe</a:t>
            </a:r>
            <a:r>
              <a:rPr lang="en-US" sz="2000" dirty="0"/>
              <a:t>, became king and renamed himself </a:t>
            </a:r>
            <a:r>
              <a:rPr lang="en-US" sz="2000" dirty="0" err="1"/>
              <a:t>Kavad</a:t>
            </a:r>
            <a:r>
              <a:rPr lang="en-US" sz="2000" dirty="0"/>
              <a:t> II</a:t>
            </a:r>
          </a:p>
          <a:p>
            <a:r>
              <a:rPr lang="en-US" sz="2000" dirty="0"/>
              <a:t>He made peace with Rome and gave them back Christ’s cross</a:t>
            </a:r>
          </a:p>
          <a:p>
            <a:r>
              <a:rPr lang="en-US" sz="2000" dirty="0"/>
              <a:t>He died a few months after taking the throne from the plague</a:t>
            </a:r>
          </a:p>
          <a:p>
            <a:r>
              <a:rPr lang="en-US" sz="2000" dirty="0"/>
              <a:t>His 7-year-old son, </a:t>
            </a:r>
            <a:r>
              <a:rPr lang="en-US" sz="2000" dirty="0" err="1"/>
              <a:t>Ardeshir</a:t>
            </a:r>
            <a:r>
              <a:rPr lang="en-US" sz="2000" dirty="0"/>
              <a:t> III, was named his successor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23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13BBC-702E-4328-A488-D587A7D7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3567774"/>
            <a:ext cx="4602152" cy="939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Hormazd IV</a:t>
            </a:r>
            <a:br>
              <a:rPr lang="en-US" sz="3200" dirty="0"/>
            </a:br>
            <a:r>
              <a:rPr lang="en-US" sz="3200" dirty="0"/>
              <a:t>579-590 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60A57-64D7-4111-8A95-AA83A610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920942"/>
            <a:ext cx="5060992" cy="499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CCB0A-D137-4D16-9670-0F04A2DC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579" y="751567"/>
            <a:ext cx="4965438" cy="2490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92DB-4FC2-4D35-8110-18B39303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4555671"/>
            <a:ext cx="4602152" cy="1463315"/>
          </a:xfrm>
        </p:spPr>
        <p:txBody>
          <a:bodyPr>
            <a:normAutofit/>
          </a:bodyPr>
          <a:lstStyle/>
          <a:p>
            <a:r>
              <a:rPr lang="en-US" sz="2000" dirty="0"/>
              <a:t>After Khosrow I’s death, his son, Hormazd IV, whose mother was a Turk, became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2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6C34-39AA-0B59-9946-49D69CC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22219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Bahram e </a:t>
            </a:r>
            <a:r>
              <a:rPr lang="en-US" sz="2800" dirty="0" err="1"/>
              <a:t>Chobin</a:t>
            </a:r>
            <a:r>
              <a:rPr lang="en-US" sz="2800" dirty="0"/>
              <a:t> and the War with the Romans and the Turks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 with low confidence">
            <a:extLst>
              <a:ext uri="{FF2B5EF4-FFF2-40B4-BE49-F238E27FC236}">
                <a16:creationId xmlns:a16="http://schemas.microsoft.com/office/drawing/2014/main" id="{8D62737A-1EFE-F444-BCC8-2BB1712C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2" r="2" b="3534"/>
          <a:stretch/>
        </p:blipFill>
        <p:spPr>
          <a:xfrm>
            <a:off x="1205256" y="2101708"/>
            <a:ext cx="4414438" cy="26727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F5FA-519F-A014-DF7D-4D40C823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949824"/>
            <a:ext cx="4957554" cy="40852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During Hormazd IV’s reign, Iran was in continuous wars with the East Roman Empire and the Turks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Bahram e </a:t>
            </a:r>
            <a:r>
              <a:rPr lang="en-US" sz="1600" dirty="0" err="1"/>
              <a:t>Chobin</a:t>
            </a:r>
            <a:r>
              <a:rPr lang="en-US" sz="1600" dirty="0"/>
              <a:t> who was Iran’s great military man fought the Turks and won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Another war between Iran and the East Roman Empire began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Bahram e </a:t>
            </a:r>
            <a:r>
              <a:rPr lang="en-US" sz="1600" dirty="0" err="1"/>
              <a:t>Chobin</a:t>
            </a:r>
            <a:r>
              <a:rPr lang="en-US" sz="1600" dirty="0"/>
              <a:t> led the Iranian military, but he lost this war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Hormazd IV belittled Bahram e </a:t>
            </a:r>
            <a:r>
              <a:rPr lang="en-US" sz="1600" dirty="0" err="1"/>
              <a:t>Chobin</a:t>
            </a:r>
            <a:r>
              <a:rPr lang="en-US" sz="1600" dirty="0"/>
              <a:t> for his loss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Bahram e </a:t>
            </a:r>
            <a:r>
              <a:rPr lang="en-US" sz="1600" dirty="0" err="1"/>
              <a:t>Chobin’s</a:t>
            </a:r>
            <a:r>
              <a:rPr lang="en-US" sz="1600" dirty="0"/>
              <a:t> military men upset at  Hormazd IV for disrespecting Bahram put him in jail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Hormazd IV died in jail</a:t>
            </a:r>
          </a:p>
        </p:txBody>
      </p:sp>
    </p:spTree>
    <p:extLst>
      <p:ext uri="{BB962C8B-B14F-4D97-AF65-F5344CB8AC3E}">
        <p14:creationId xmlns:p14="http://schemas.microsoft.com/office/powerpoint/2010/main" val="302243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844E9-58F4-4691-A6B8-42B796B0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3" r="3469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EA726-809B-4380-8E6B-ED23793D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Khosrow II</a:t>
            </a:r>
            <a:br>
              <a:rPr lang="en-US" dirty="0"/>
            </a:br>
            <a:r>
              <a:rPr lang="en-US" dirty="0"/>
              <a:t>Known as </a:t>
            </a:r>
            <a:br>
              <a:rPr lang="en-US" dirty="0"/>
            </a:br>
            <a:r>
              <a:rPr lang="en-US" dirty="0"/>
              <a:t>Khosrow </a:t>
            </a:r>
            <a:r>
              <a:rPr lang="en-US" dirty="0" err="1"/>
              <a:t>Parviz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590-628 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E9CA-9DD0-46E9-A5A1-7AF32CC8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Bahram e </a:t>
            </a:r>
            <a:r>
              <a:rPr lang="en-US" sz="1800" dirty="0" err="1"/>
              <a:t>Chobin</a:t>
            </a:r>
            <a:r>
              <a:rPr lang="en-US" sz="1800" dirty="0"/>
              <a:t>  had declared himself king of Iran</a:t>
            </a:r>
          </a:p>
          <a:p>
            <a:r>
              <a:rPr lang="en-US" sz="1800" dirty="0"/>
              <a:t>The Iranian nobles did not regard Bahram as the rightful heir and declared Hormazd II’s son, Khosrow II, as king</a:t>
            </a:r>
          </a:p>
        </p:txBody>
      </p:sp>
    </p:spTree>
    <p:extLst>
      <p:ext uri="{BB962C8B-B14F-4D97-AF65-F5344CB8AC3E}">
        <p14:creationId xmlns:p14="http://schemas.microsoft.com/office/powerpoint/2010/main" val="407696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3F591-4FD2-9236-6C75-29C46E8F0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6" r="19241" b="-2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24E38-C8AB-426F-A6AA-530C11E2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Khosrow </a:t>
            </a:r>
            <a:r>
              <a:rPr lang="en-US" dirty="0" err="1"/>
              <a:t>Parviz</a:t>
            </a:r>
            <a:r>
              <a:rPr lang="en-US" dirty="0"/>
              <a:t> Asks the Roman Empire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9903-1011-49B7-A8EF-CC9992FC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en-US" dirty="0"/>
              <a:t>Khosrow </a:t>
            </a:r>
            <a:r>
              <a:rPr lang="en-US" dirty="0" err="1"/>
              <a:t>Parviz</a:t>
            </a:r>
            <a:r>
              <a:rPr lang="en-US" dirty="0"/>
              <a:t> gathered his military to fight Bahram e </a:t>
            </a:r>
            <a:r>
              <a:rPr lang="en-US" dirty="0" err="1"/>
              <a:t>Chobin</a:t>
            </a:r>
            <a:endParaRPr lang="en-US" dirty="0"/>
          </a:p>
          <a:p>
            <a:r>
              <a:rPr lang="en-US" dirty="0"/>
              <a:t>A surprise attack by Bahram e </a:t>
            </a:r>
            <a:r>
              <a:rPr lang="en-US" dirty="0" err="1"/>
              <a:t>Chobin</a:t>
            </a:r>
            <a:r>
              <a:rPr lang="en-US" dirty="0"/>
              <a:t> forced Khosrow </a:t>
            </a:r>
            <a:r>
              <a:rPr lang="en-US" dirty="0" err="1"/>
              <a:t>Parviz</a:t>
            </a:r>
            <a:r>
              <a:rPr lang="en-US" dirty="0"/>
              <a:t> to retreat and escape to Rome</a:t>
            </a:r>
          </a:p>
          <a:p>
            <a:r>
              <a:rPr lang="en-US" dirty="0"/>
              <a:t>Maurice, the Roman Emperor, accepted Khosrow </a:t>
            </a:r>
            <a:r>
              <a:rPr lang="en-US" dirty="0" err="1"/>
              <a:t>Parviz</a:t>
            </a:r>
            <a:r>
              <a:rPr lang="en-US" dirty="0"/>
              <a:t> and honored him</a:t>
            </a:r>
          </a:p>
          <a:p>
            <a:r>
              <a:rPr lang="en-US" dirty="0"/>
              <a:t>The Emperor wed his daughter, Maryam, to Khosrow </a:t>
            </a:r>
            <a:r>
              <a:rPr lang="en-US" dirty="0" err="1"/>
              <a:t>Parviz</a:t>
            </a:r>
            <a:r>
              <a:rPr lang="en-US" dirty="0"/>
              <a:t> and gave him an army to take back his kingship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EF5DE-0F52-4DCA-8544-2172B408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" y="1927093"/>
            <a:ext cx="4572418" cy="30482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26521-AE8A-4342-AF46-68BE283B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Khosrow </a:t>
            </a:r>
            <a:r>
              <a:rPr lang="en-US" dirty="0" err="1"/>
              <a:t>Parviz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 </a:t>
            </a:r>
            <a:br>
              <a:rPr lang="en-US" dirty="0"/>
            </a:br>
            <a:r>
              <a:rPr lang="en-US" dirty="0"/>
              <a:t>Bahram </a:t>
            </a:r>
            <a:r>
              <a:rPr lang="en-US" dirty="0" err="1"/>
              <a:t>Chobin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7989-3CA3-4E12-BD62-4E0D7583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2481943"/>
            <a:ext cx="4655603" cy="36147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Khosrow </a:t>
            </a:r>
            <a:r>
              <a:rPr lang="en-US" sz="2000" dirty="0" err="1"/>
              <a:t>Parviz</a:t>
            </a:r>
            <a:r>
              <a:rPr lang="en-US" sz="2000" dirty="0"/>
              <a:t> marched to Iran with a Roman army and an army of Iranian soldiers.</a:t>
            </a:r>
          </a:p>
          <a:p>
            <a:r>
              <a:rPr lang="en-US" sz="2000" dirty="0"/>
              <a:t>He fought Bahram and won </a:t>
            </a:r>
          </a:p>
          <a:p>
            <a:r>
              <a:rPr lang="en-US" sz="2000" dirty="0"/>
              <a:t> Bahram escaped to the land of the Turkmen and was killed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EC90-DB7D-4B02-BD03-716FD3E0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4" cy="643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War with the East Roman Empire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01603-D850-4582-98A0-2B799433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334473"/>
            <a:ext cx="4414438" cy="2207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926A-646F-462C-AC3D-5A7F74A2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371600"/>
            <a:ext cx="4957554" cy="4663439"/>
          </a:xfrm>
        </p:spPr>
        <p:txBody>
          <a:bodyPr>
            <a:normAutofit/>
          </a:bodyPr>
          <a:lstStyle/>
          <a:p>
            <a:r>
              <a:rPr lang="en-US" sz="1600" dirty="0"/>
              <a:t>While Maurice was alive, Iran and Rome enjoyed peace</a:t>
            </a:r>
          </a:p>
          <a:p>
            <a:r>
              <a:rPr lang="en-US" sz="1600" dirty="0"/>
              <a:t>Maurice was killed and his throne was not passed on to his son</a:t>
            </a:r>
          </a:p>
          <a:p>
            <a:r>
              <a:rPr lang="en-US" sz="1600" dirty="0"/>
              <a:t>His son came to Iran and asked for Khosrow </a:t>
            </a:r>
            <a:r>
              <a:rPr lang="en-US" sz="1600" dirty="0" err="1"/>
              <a:t>Parviz’s</a:t>
            </a:r>
            <a:r>
              <a:rPr lang="en-US" sz="1600" dirty="0"/>
              <a:t> help</a:t>
            </a:r>
          </a:p>
          <a:p>
            <a:r>
              <a:rPr lang="en-US" sz="1600" dirty="0"/>
              <a:t>Khosrow </a:t>
            </a:r>
            <a:r>
              <a:rPr lang="en-US" sz="1600" dirty="0" err="1"/>
              <a:t>Parviz</a:t>
            </a:r>
            <a:r>
              <a:rPr lang="en-US" sz="1600" dirty="0"/>
              <a:t> out of respect for Maurice,  declared war on the East Roman Empire</a:t>
            </a:r>
          </a:p>
          <a:p>
            <a:r>
              <a:rPr lang="en-US" sz="1600" dirty="0"/>
              <a:t>In this war, Khosrow </a:t>
            </a:r>
            <a:r>
              <a:rPr lang="en-US" sz="1600" dirty="0" err="1"/>
              <a:t>Parviz</a:t>
            </a:r>
            <a:r>
              <a:rPr lang="en-US" sz="1600" dirty="0"/>
              <a:t> took the western provinces of Mesopotamia which were part of the Roman Empire and took their castles</a:t>
            </a:r>
          </a:p>
          <a:p>
            <a:r>
              <a:rPr lang="en-US" sz="1600" dirty="0"/>
              <a:t>Another of Iran’s troops advanced as far as Constantinople, the Roman Empire’s capital</a:t>
            </a:r>
          </a:p>
        </p:txBody>
      </p:sp>
    </p:spTree>
    <p:extLst>
      <p:ext uri="{BB962C8B-B14F-4D97-AF65-F5344CB8AC3E}">
        <p14:creationId xmlns:p14="http://schemas.microsoft.com/office/powerpoint/2010/main" val="161305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2CC18-D83C-4CF0-92BA-D8F98E76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66" r="2" b="4561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34CC3-8F7D-42E9-8E5E-0A4A3CC6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826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Taking Advantage of Rome’s Instability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A0F3B-6ADA-46CA-9EE4-48D9960A5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1" r="2" b="11033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659BC-5260-4B45-A6C0-6F51DA23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1789612"/>
            <a:ext cx="5245269" cy="4180114"/>
          </a:xfrm>
        </p:spPr>
        <p:txBody>
          <a:bodyPr>
            <a:normAutofit/>
          </a:bodyPr>
          <a:lstStyle/>
          <a:p>
            <a:r>
              <a:rPr lang="en-US" sz="1600" dirty="0"/>
              <a:t>Khosrow </a:t>
            </a:r>
            <a:r>
              <a:rPr lang="en-US" sz="1600" dirty="0" err="1"/>
              <a:t>Parviz</a:t>
            </a:r>
            <a:r>
              <a:rPr lang="en-US" sz="1600" dirty="0"/>
              <a:t> conquered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Theodosiopolis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(captured in 608), Edessa (captured in 609), Caesarea of Cappadocia (611), Antioch (612), Syria, and northern Palestine</a:t>
            </a:r>
            <a:endParaRPr lang="en-US" sz="1600" dirty="0"/>
          </a:p>
          <a:p>
            <a:r>
              <a:rPr lang="en-US" sz="1600" dirty="0"/>
              <a:t>He took the holy cross which was very sacred for Christians to Ctesiphon</a:t>
            </a:r>
          </a:p>
          <a:p>
            <a:r>
              <a:rPr lang="en-US" sz="1600" dirty="0"/>
              <a:t>With the leadership of an Iranian military commander, he took Alexandria in Egypt-an important trade center</a:t>
            </a:r>
          </a:p>
          <a:p>
            <a:r>
              <a:rPr lang="en-US" sz="1600" dirty="0"/>
              <a:t>Another of Iran’s military commanders conquered one city after another until they reached  Constantinople (today’s Istanbul)</a:t>
            </a:r>
          </a:p>
        </p:txBody>
      </p:sp>
    </p:spTree>
    <p:extLst>
      <p:ext uri="{BB962C8B-B14F-4D97-AF65-F5344CB8AC3E}">
        <p14:creationId xmlns:p14="http://schemas.microsoft.com/office/powerpoint/2010/main" val="120686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62F25-9CAF-41CC-B595-5B269EC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6083808" cy="8613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Rome Seeks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EB5B-B42E-43FC-ACDA-6703E516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138" y="1741714"/>
            <a:ext cx="6259469" cy="4293326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The Roman Emperor sent message to Khosrow </a:t>
            </a:r>
            <a:r>
              <a:rPr lang="en-US" sz="1600" dirty="0" err="1"/>
              <a:t>Parviz</a:t>
            </a:r>
            <a:r>
              <a:rPr lang="en-US" sz="1600" dirty="0"/>
              <a:t> to talk peace</a:t>
            </a:r>
          </a:p>
          <a:p>
            <a:r>
              <a:rPr lang="en-US" sz="1600" dirty="0"/>
              <a:t>Khosrow </a:t>
            </a:r>
            <a:r>
              <a:rPr lang="en-US" sz="1600" dirty="0" err="1"/>
              <a:t>Parviz</a:t>
            </a:r>
            <a:r>
              <a:rPr lang="en-US" sz="1600" dirty="0"/>
              <a:t> refused</a:t>
            </a:r>
          </a:p>
          <a:p>
            <a:pPr lvl="1"/>
            <a:r>
              <a:rPr lang="en-US" sz="1600" dirty="0"/>
              <a:t>If he had agreed, Iran’s territory would have been close to that of the Achaemenid Empire</a:t>
            </a:r>
          </a:p>
          <a:p>
            <a:pPr lvl="1"/>
            <a:r>
              <a:rPr lang="en-US" sz="1600" dirty="0"/>
              <a:t>This refusal upset his military commanders</a:t>
            </a:r>
          </a:p>
          <a:p>
            <a:r>
              <a:rPr lang="en-US" sz="1600" dirty="0"/>
              <a:t>Romans were forced to continued the war</a:t>
            </a:r>
          </a:p>
          <a:p>
            <a:r>
              <a:rPr lang="en-US" sz="1600" dirty="0"/>
              <a:t>Romans won several battles and reached near Ctesiphon</a:t>
            </a:r>
          </a:p>
          <a:p>
            <a:r>
              <a:rPr lang="en-US" sz="1600" dirty="0"/>
              <a:t>Khosrow </a:t>
            </a:r>
            <a:r>
              <a:rPr lang="en-US" sz="1600" dirty="0" err="1"/>
              <a:t>Parviz</a:t>
            </a:r>
            <a:r>
              <a:rPr lang="en-US" sz="1600" dirty="0"/>
              <a:t>, panicked and escaped, however, Iran’s military men continue fighting and forced the Romans out of Iranian territory</a:t>
            </a:r>
          </a:p>
          <a:p>
            <a:r>
              <a:rPr lang="en-US" sz="1600" dirty="0"/>
              <a:t>Iran’s military men upset at Khosrow </a:t>
            </a:r>
            <a:r>
              <a:rPr lang="en-US" sz="1600" dirty="0" err="1"/>
              <a:t>Parviz</a:t>
            </a:r>
            <a:r>
              <a:rPr lang="en-US" sz="1600" dirty="0"/>
              <a:t> for escaping  threw him in jail and killed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723E4-A4B3-4751-AEF8-3E0DDD7E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" r="4675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9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694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Garamond</vt:lpstr>
      <vt:lpstr>Sagona Book</vt:lpstr>
      <vt:lpstr>Sagona ExtraLight</vt:lpstr>
      <vt:lpstr>Wingdings</vt:lpstr>
      <vt:lpstr>SavonVTI</vt:lpstr>
      <vt:lpstr>Sassanid Empire  Lesson 6 (224-652 CE)</vt:lpstr>
      <vt:lpstr>Hormazd IV 579-590 CE</vt:lpstr>
      <vt:lpstr>Bahram e Chobin and the War with the Romans and the Turks</vt:lpstr>
      <vt:lpstr>Khosrow II Known as  Khosrow Parviz  590-628 CE</vt:lpstr>
      <vt:lpstr>Khosrow Parviz Asks the Roman Empire for Help</vt:lpstr>
      <vt:lpstr>Khosrow Parviz  vs  Bahram Chobin</vt:lpstr>
      <vt:lpstr>War with the East Roman Empire</vt:lpstr>
      <vt:lpstr>Taking Advantage of Rome’s Instability</vt:lpstr>
      <vt:lpstr>Rome Seeks Peace</vt:lpstr>
      <vt:lpstr>Effects of Khosrow Parviz’s Reign</vt:lpstr>
      <vt:lpstr>Khosrow Parviz Liked to Have Fun</vt:lpstr>
      <vt:lpstr>Sheroe  628 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Sassanid Empire (Sassanian in Persian)</dc:title>
  <dc:creator>Artemis Javanshir</dc:creator>
  <cp:lastModifiedBy>Artemis Javanshir</cp:lastModifiedBy>
  <cp:revision>1</cp:revision>
  <dcterms:created xsi:type="dcterms:W3CDTF">2023-03-10T03:22:47Z</dcterms:created>
  <dcterms:modified xsi:type="dcterms:W3CDTF">2023-12-14T18:32:10Z</dcterms:modified>
</cp:coreProperties>
</file>