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60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7B2E08D6-9DD6-41C1-8B7C-0E073A70E0EB}"/>
    <pc:docChg chg="modSld">
      <pc:chgData name="Artemis Javanshir" userId="59835868965f2672" providerId="LiveId" clId="{7B2E08D6-9DD6-41C1-8B7C-0E073A70E0EB}" dt="2023-12-15T03:24:35.486" v="1" actId="1076"/>
      <pc:docMkLst>
        <pc:docMk/>
      </pc:docMkLst>
      <pc:sldChg chg="addSp modSp mod">
        <pc:chgData name="Artemis Javanshir" userId="59835868965f2672" providerId="LiveId" clId="{7B2E08D6-9DD6-41C1-8B7C-0E073A70E0EB}" dt="2023-12-15T03:24:35.486" v="1" actId="1076"/>
        <pc:sldMkLst>
          <pc:docMk/>
          <pc:sldMk cId="1545543029" sldId="256"/>
        </pc:sldMkLst>
        <pc:picChg chg="add mod">
          <ac:chgData name="Artemis Javanshir" userId="59835868965f2672" providerId="LiveId" clId="{7B2E08D6-9DD6-41C1-8B7C-0E073A70E0EB}" dt="2023-12-15T03:24:35.486" v="1" actId="1076"/>
          <ac:picMkLst>
            <pc:docMk/>
            <pc:sldMk cId="1545543029" sldId="256"/>
            <ac:picMk id="6" creationId="{F81DFB87-40BF-CEA1-D0D0-5E1990E87BC2}"/>
          </ac:picMkLst>
        </pc:picChg>
      </pc:sldChg>
    </pc:docChg>
  </pc:docChgLst>
  <pc:docChgLst>
    <pc:chgData name="Artemis Javanshir" userId="59835868965f2672" providerId="LiveId" clId="{87333838-EC11-4E41-AE84-4BCBEBC27D8C}"/>
    <pc:docChg chg="modSld">
      <pc:chgData name="Artemis Javanshir" userId="59835868965f2672" providerId="LiveId" clId="{87333838-EC11-4E41-AE84-4BCBEBC27D8C}" dt="2023-09-04T00:30:25.518" v="6" actId="20577"/>
      <pc:docMkLst>
        <pc:docMk/>
      </pc:docMkLst>
      <pc:sldChg chg="modSp">
        <pc:chgData name="Artemis Javanshir" userId="59835868965f2672" providerId="LiveId" clId="{87333838-EC11-4E41-AE84-4BCBEBC27D8C}" dt="2023-09-04T00:30:25.518" v="6" actId="20577"/>
        <pc:sldMkLst>
          <pc:docMk/>
          <pc:sldMk cId="1545543029" sldId="256"/>
        </pc:sldMkLst>
        <pc:spChg chg="mod">
          <ac:chgData name="Artemis Javanshir" userId="59835868965f2672" providerId="LiveId" clId="{87333838-EC11-4E41-AE84-4BCBEBC27D8C}" dt="2023-09-04T00:30:25.518" v="6" actId="20577"/>
          <ac:spMkLst>
            <pc:docMk/>
            <pc:sldMk cId="1545543029" sldId="256"/>
            <ac:spMk id="3" creationId="{C47B656E-885E-17DF-35C2-816E4725EB4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7C39-53BC-DCEF-B111-6BE170A4D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DEA739-2BB6-CE94-C346-41187FEDB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2287C-9894-6003-0CD6-238DEB5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C65DF-A6F4-C42A-F124-1D475DCF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F8D7B-BE33-1795-6C8D-7154C8FD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8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C89FB-65C0-B877-40B9-FDF04224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A2E44-3E5F-31F0-FAE4-01DBF9E17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8EBB3-C4F7-946D-D5AC-88677B42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773AC-9331-606B-F68C-7F5AED6E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81256-2DD0-7A2F-34B4-B483BA9F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45637-9999-D260-6DFC-CB9A13578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A7853-8F9F-1B2B-F252-BD34FC8C1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43017-9410-3520-4DE2-3004E5DD0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6373D-AAB4-BAE7-A3BC-B77F5A1A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9F81C-CA48-2A3A-A1D3-5FF1CFB1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E2BA-DD38-0D28-68DC-990B1D4E0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D885-D1F1-4061-2A15-582F9F632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FC002-7727-50C6-7F72-684962BC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65D20-B884-E3D9-AFCD-0AAC956A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245C-7CDD-00E4-B94D-7491A607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00C9-A605-D5CE-9AB4-5021F43C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4FDE7-0D14-5311-39FE-4C118FAA5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375B1-1555-9338-25D7-C33AD9B3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EE248-BE7C-EA50-BB0E-E6BA809F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F292B-9E0D-27E0-C652-6779E122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8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3600-BB23-282D-624D-CB5518E1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9AE59-3D71-AC37-B1D1-D4946899F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97BEF-4B4C-A778-9C2F-389767BC2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0416E-77DB-84C3-5A30-A9E4DF55B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23C2D-CEA9-73B8-0202-D2492071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0913A-43FD-DBE4-C206-D38B72A6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1279-9D3F-5127-A212-C135B68C7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BC949-2F3B-22F4-8A0E-9C8C3280D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88E74-1D30-9A3B-6A60-D7CAD1BF8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A70B2-A81E-69F0-A9E8-BB71402BF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4F0F98-697D-510A-0712-D4BAE8857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4790DD-4D34-A1A9-A12F-D659D005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E2A71-D19F-B221-4DD5-2E63E3F3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82A45-E80C-EAB9-2487-ACAFBB15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2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B7F6-DC4B-9DFF-EF71-C700196A3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253AD3-2375-4DB7-5477-0BF7B292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C7809-1C2D-6F6F-663E-4BEA4466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A209F-6ABF-F178-5735-EE2CE922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F27AF-628E-567A-C989-4B997805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7C927-99D8-E688-A89B-1DADC126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AA065-C1C2-228F-43DB-7060A59C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1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98D7-F680-1B88-2110-20F86D73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113CC-417F-76F7-E126-75B0AA7AB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24D4A-743B-6944-0858-3703F38D3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F2FE9-DBEA-3319-8418-E782FEC3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C2957-E291-43E8-2B8A-F9BCC89C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D6A38-FD01-CF78-A4C8-1A1EF9A9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6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9E83-F825-64D0-3D98-379CB9F0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A76F8-3AB7-F1D9-32C2-7C961DA26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F8479-6482-36C6-C7BC-F58E5BDE1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BDA07-F027-FB4E-AA9F-4C48322E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D6C0A-6122-137E-75A9-89E14432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5BDAE-FE56-3E21-B039-392147ED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27B410-CAB2-3923-EE1F-C80DA34D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4BC72-AC3D-0B14-5C2D-EB829B2A0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3F08B-8ECE-01E9-D425-3C8BA7856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9F71A-44C2-44AF-B730-1A242CE159D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37974-23A3-4E78-C342-BAEC4BF05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2DB2C-E7B3-EAC2-5E04-10FFF1D13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EC344-180E-460C-A524-721FC4E96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9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4A71C-369F-FF5C-D5CD-18279DA12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7895" b="1977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7170F-DB28-6ED8-8B98-60BCAEEA2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Understanding the Zoroastrian Community in North America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B656E-885E-17DF-35C2-816E47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Post-Sassanid Empire</a:t>
            </a:r>
          </a:p>
          <a:p>
            <a:r>
              <a:rPr lang="en-US" dirty="0">
                <a:solidFill>
                  <a:srgbClr val="FFFFFF"/>
                </a:solidFill>
              </a:rPr>
              <a:t>Lesson 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1DFB87-40BF-CEA1-D0D0-5E1990E87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967" y="5140717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43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16111-B82F-0451-346E-1057F1D7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A2F0E-D90F-D8EC-5AFE-C8D81081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Zoroastrian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A061B-BC35-7FDC-6014-264A38EA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Zoroastrians have migrated and resided all over the globe.</a:t>
            </a:r>
          </a:p>
          <a:p>
            <a:r>
              <a:rPr lang="en-US" sz="2000"/>
              <a:t>At times, this migration has been on a larger scale and other times they have begun with individuals</a:t>
            </a:r>
          </a:p>
          <a:p>
            <a:r>
              <a:rPr lang="en-US" sz="2000"/>
              <a:t>The largest of these migrations happened after</a:t>
            </a:r>
          </a:p>
          <a:p>
            <a:pPr lvl="1"/>
            <a:r>
              <a:rPr lang="en-US" sz="2000"/>
              <a:t>Islamic Arab invasion of Iran in 636 CE</a:t>
            </a:r>
          </a:p>
          <a:p>
            <a:pPr lvl="1"/>
            <a:r>
              <a:rPr lang="en-US" sz="2000"/>
              <a:t>Islamic Revolution of Iran in 1979</a:t>
            </a:r>
          </a:p>
          <a:p>
            <a:pPr marL="0" indent="0">
              <a:buNone/>
            </a:pPr>
            <a:endParaRPr lang="en-US" sz="2000"/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7027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7674A-A4A5-ABD3-E68E-1FD6F635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Some Reasons for Migration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85376-7A19-1DF9-A503-186AEB5AB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What are some of the reason people migrate from their place of origin to other areas?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Improve commerce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Better job opportunity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Education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Escape Persecution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4561C99-284F-93AA-4092-FF231FBA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3" r="26896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1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CE88-D449-BC36-6307-0AC45F88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en-US" sz="3200"/>
              <a:t>Today, many Zoroastrians live in North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02EAD-7EED-CFF0-6597-5948B6439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8" r="9833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B047C-2CDE-B381-9499-7F4509B90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r>
              <a:rPr lang="en-US" sz="2000"/>
              <a:t>Why do you think a large community of Zoroastrians have migrated to North America?</a:t>
            </a:r>
          </a:p>
          <a:p>
            <a:r>
              <a:rPr lang="en-US" sz="2000"/>
              <a:t>The larger communities have raised funds and have built Darb-e-Mehrs</a:t>
            </a:r>
          </a:p>
          <a:p>
            <a:r>
              <a:rPr lang="en-US" sz="2000"/>
              <a:t>Smaller communities gather in private homes, parks, and community centers</a:t>
            </a:r>
          </a:p>
        </p:txBody>
      </p:sp>
    </p:spTree>
    <p:extLst>
      <p:ext uri="{BB962C8B-B14F-4D97-AF65-F5344CB8AC3E}">
        <p14:creationId xmlns:p14="http://schemas.microsoft.com/office/powerpoint/2010/main" val="246043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6C83F-EA39-E1AE-DE3F-963F79EB3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FEZANA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70EA6-56B6-A722-C780-15F41ABDB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8" b="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2E3A-4BAF-8446-0F0A-6910D4A6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of the North America (US and Canada) organizations are members of Federation of Zoroastrian Association of North America (FEZANA)</a:t>
            </a: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umbrella organization supporting Zoroastrian centers and communities in North America</a:t>
            </a: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00825-D79F-8B0D-1DA5-CA6396481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75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6778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71F6FCE1-8678-40F4-9644-79CD5333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CA215-0845-5E81-3A9B-09895437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230" y="507283"/>
            <a:ext cx="5001569" cy="1544062"/>
          </a:xfrm>
        </p:spPr>
        <p:txBody>
          <a:bodyPr>
            <a:normAutofit/>
          </a:bodyPr>
          <a:lstStyle/>
          <a:p>
            <a:r>
              <a:rPr lang="en-US" sz="3700"/>
              <a:t>Gathering of Zoroastrian Community in 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C2FFF-103D-9ECA-A839-BA62B5495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91" y="176189"/>
            <a:ext cx="2009512" cy="2609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38BA9-57AA-9932-8575-BFB1B1E59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494" y="327188"/>
            <a:ext cx="2805787" cy="2307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E96B4-5A86-633E-D8A8-B79844349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31" y="2963362"/>
            <a:ext cx="5627964" cy="31657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F440-7223-6881-E112-771EEE267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230" y="2230733"/>
            <a:ext cx="5001569" cy="3946229"/>
          </a:xfrm>
        </p:spPr>
        <p:txBody>
          <a:bodyPr>
            <a:normAutofit/>
          </a:bodyPr>
          <a:lstStyle/>
          <a:p>
            <a:r>
              <a:rPr lang="en-US" sz="2000"/>
              <a:t>FEZANA Pairs up with Zoroastrian organizations to have North American Congresses</a:t>
            </a:r>
          </a:p>
          <a:p>
            <a:r>
              <a:rPr lang="en-US" sz="2000"/>
              <a:t>Zoroastrian Sports Committee-FEZANA</a:t>
            </a:r>
          </a:p>
          <a:p>
            <a:pPr lvl="1"/>
            <a:r>
              <a:rPr lang="en-US" sz="2000"/>
              <a:t>Bringing the community together through sports and social events</a:t>
            </a:r>
          </a:p>
          <a:p>
            <a:r>
              <a:rPr lang="en-US" sz="2000"/>
              <a:t>Various FEZANA Committees to support Zoroastrianism such as Religion Education Committee, Scholarship Committee, etc.</a:t>
            </a:r>
          </a:p>
          <a:p>
            <a:r>
              <a:rPr lang="en-US" sz="2000"/>
              <a:t>FEZANA Journal to share communal stories and history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4239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F9AC8-8D2A-1873-B703-E108F121D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289"/>
            <a:ext cx="3976496" cy="39003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Zoroastrian Communities in North America</a:t>
            </a:r>
          </a:p>
        </p:txBody>
      </p:sp>
      <p:pic>
        <p:nvPicPr>
          <p:cNvPr id="4" name="Content Placeholder 3" descr="A map of the united states&#10;&#10;Description automatically generated">
            <a:extLst>
              <a:ext uri="{FF2B5EF4-FFF2-40B4-BE49-F238E27FC236}">
                <a16:creationId xmlns:a16="http://schemas.microsoft.com/office/drawing/2014/main" id="{036B0289-F4DC-C0B2-6A32-9F2D863BE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557" y="564001"/>
            <a:ext cx="6164194" cy="55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3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46163D3-B666-4446-84C6-9902EB936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FA8A42-427B-303B-1386-40E31F4C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84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Search and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213A-B5C0-F013-D512-393641DD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384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Search about the Zoroastrians in North America and share one interesting fact about your research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206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gazine cover with a puzzle&#10;&#10;Description automatically generated">
            <a:extLst>
              <a:ext uri="{FF2B5EF4-FFF2-40B4-BE49-F238E27FC236}">
                <a16:creationId xmlns:a16="http://schemas.microsoft.com/office/drawing/2014/main" id="{BA49FBE0-B6AC-3F63-B4E7-6DE4F56F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80" y="556118"/>
            <a:ext cx="4351263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3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250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Understanding the Zoroastrian Community in North America</vt:lpstr>
      <vt:lpstr>Zoroastrian Migration</vt:lpstr>
      <vt:lpstr>Some Reasons for Migration</vt:lpstr>
      <vt:lpstr>Today, many Zoroastrians live in North America</vt:lpstr>
      <vt:lpstr>FEZANA</vt:lpstr>
      <vt:lpstr>Gathering of Zoroastrian Community in NA</vt:lpstr>
      <vt:lpstr>Zoroastrian Communities in North America</vt:lpstr>
      <vt:lpstr>Search and Share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Zoroastrian Community in North America</dc:title>
  <dc:creator>Artemis Javanshir</dc:creator>
  <cp:lastModifiedBy>Artemis Javanshir</cp:lastModifiedBy>
  <cp:revision>1</cp:revision>
  <dcterms:created xsi:type="dcterms:W3CDTF">2023-08-01T20:24:18Z</dcterms:created>
  <dcterms:modified xsi:type="dcterms:W3CDTF">2023-12-15T03:24:36Z</dcterms:modified>
</cp:coreProperties>
</file>