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9" r:id="rId2"/>
    <p:sldId id="265" r:id="rId3"/>
    <p:sldId id="383" r:id="rId4"/>
    <p:sldId id="390" r:id="rId5"/>
    <p:sldId id="384" r:id="rId6"/>
    <p:sldId id="385" r:id="rId7"/>
    <p:sldId id="386" r:id="rId8"/>
    <p:sldId id="387" r:id="rId9"/>
    <p:sldId id="388" r:id="rId10"/>
    <p:sldId id="3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292F189F-0D49-4EE6-B4CE-50D76E3C688C}"/>
    <pc:docChg chg="modSld">
      <pc:chgData name="Artemis Javanshir" userId="59835868965f2672" providerId="LiveId" clId="{292F189F-0D49-4EE6-B4CE-50D76E3C688C}" dt="2023-12-14T18:36:19.137" v="7" actId="20577"/>
      <pc:docMkLst>
        <pc:docMk/>
      </pc:docMkLst>
      <pc:sldChg chg="addSp modSp mod">
        <pc:chgData name="Artemis Javanshir" userId="59835868965f2672" providerId="LiveId" clId="{292F189F-0D49-4EE6-B4CE-50D76E3C688C}" dt="2023-12-14T18:36:19.137" v="7" actId="20577"/>
        <pc:sldMkLst>
          <pc:docMk/>
          <pc:sldMk cId="1195540358" sldId="359"/>
        </pc:sldMkLst>
        <pc:spChg chg="mod">
          <ac:chgData name="Artemis Javanshir" userId="59835868965f2672" providerId="LiveId" clId="{292F189F-0D49-4EE6-B4CE-50D76E3C688C}" dt="2023-12-14T18:36:19.137" v="7" actId="20577"/>
          <ac:spMkLst>
            <pc:docMk/>
            <pc:sldMk cId="1195540358" sldId="359"/>
            <ac:spMk id="3" creationId="{4D3CE27B-B5CF-4962-9359-4AE7DCBEC100}"/>
          </ac:spMkLst>
        </pc:spChg>
        <pc:picChg chg="add mod">
          <ac:chgData name="Artemis Javanshir" userId="59835868965f2672" providerId="LiveId" clId="{292F189F-0D49-4EE6-B4CE-50D76E3C688C}" dt="2023-12-14T18:36:13.963" v="1" actId="1076"/>
          <ac:picMkLst>
            <pc:docMk/>
            <pc:sldMk cId="1195540358" sldId="359"/>
            <ac:picMk id="6" creationId="{53755BC5-0291-5C72-4799-FD5D701A49D2}"/>
          </ac:picMkLst>
        </pc:picChg>
      </pc:sldChg>
    </pc:docChg>
  </pc:docChgLst>
  <pc:docChgLst>
    <pc:chgData name="Artemis Javanshir" userId="59835868965f2672" providerId="LiveId" clId="{9E1DDB51-A093-483A-B038-6166D41886ED}"/>
    <pc:docChg chg="undo custSel addSld delSld modSld delMainMaster">
      <pc:chgData name="Artemis Javanshir" userId="59835868965f2672" providerId="LiveId" clId="{9E1DDB51-A093-483A-B038-6166D41886ED}" dt="2023-04-17T05:34:01.114" v="6716" actId="33524"/>
      <pc:docMkLst>
        <pc:docMk/>
      </pc:docMkLst>
      <pc:sldChg chg="del">
        <pc:chgData name="Artemis Javanshir" userId="59835868965f2672" providerId="LiveId" clId="{9E1DDB51-A093-483A-B038-6166D41886ED}" dt="2023-04-17T04:03:48.374" v="0" actId="47"/>
        <pc:sldMkLst>
          <pc:docMk/>
          <pc:sldMk cId="3475668520" sldId="256"/>
        </pc:sldMkLst>
      </pc:sldChg>
      <pc:sldChg chg="del">
        <pc:chgData name="Artemis Javanshir" userId="59835868965f2672" providerId="LiveId" clId="{9E1DDB51-A093-483A-B038-6166D41886ED}" dt="2023-04-17T05:19:05.373" v="6352" actId="47"/>
        <pc:sldMkLst>
          <pc:docMk/>
          <pc:sldMk cId="630943537" sldId="264"/>
        </pc:sldMkLst>
      </pc:sldChg>
      <pc:sldChg chg="modSp mod">
        <pc:chgData name="Artemis Javanshir" userId="59835868965f2672" providerId="LiveId" clId="{9E1DDB51-A093-483A-B038-6166D41886ED}" dt="2023-04-17T05:20:49.786" v="6377" actId="20577"/>
        <pc:sldMkLst>
          <pc:docMk/>
          <pc:sldMk cId="2129685892" sldId="265"/>
        </pc:sldMkLst>
        <pc:spChg chg="mod">
          <ac:chgData name="Artemis Javanshir" userId="59835868965f2672" providerId="LiveId" clId="{9E1DDB51-A093-483A-B038-6166D41886ED}" dt="2023-04-17T04:04:14.472" v="40" actId="20577"/>
          <ac:spMkLst>
            <pc:docMk/>
            <pc:sldMk cId="2129685892" sldId="265"/>
            <ac:spMk id="2" creationId="{D82A5EB9-7CDE-453F-AE00-749EA6C221E5}"/>
          </ac:spMkLst>
        </pc:spChg>
        <pc:spChg chg="mod">
          <ac:chgData name="Artemis Javanshir" userId="59835868965f2672" providerId="LiveId" clId="{9E1DDB51-A093-483A-B038-6166D41886ED}" dt="2023-04-17T05:20:49.786" v="6377" actId="20577"/>
          <ac:spMkLst>
            <pc:docMk/>
            <pc:sldMk cId="2129685892" sldId="265"/>
            <ac:spMk id="3" creationId="{95AEEC70-1C61-4396-9131-2D034476AB77}"/>
          </ac:spMkLst>
        </pc:spChg>
      </pc:sldChg>
      <pc:sldChg chg="del">
        <pc:chgData name="Artemis Javanshir" userId="59835868965f2672" providerId="LiveId" clId="{9E1DDB51-A093-483A-B038-6166D41886ED}" dt="2023-04-17T05:20:14.580" v="6369" actId="47"/>
        <pc:sldMkLst>
          <pc:docMk/>
          <pc:sldMk cId="3555940433" sldId="266"/>
        </pc:sldMkLst>
      </pc:sldChg>
      <pc:sldChg chg="del">
        <pc:chgData name="Artemis Javanshir" userId="59835868965f2672" providerId="LiveId" clId="{9E1DDB51-A093-483A-B038-6166D41886ED}" dt="2023-04-17T05:20:24.816" v="6374" actId="47"/>
        <pc:sldMkLst>
          <pc:docMk/>
          <pc:sldMk cId="3647834117" sldId="267"/>
        </pc:sldMkLst>
      </pc:sldChg>
      <pc:sldChg chg="del">
        <pc:chgData name="Artemis Javanshir" userId="59835868965f2672" providerId="LiveId" clId="{9E1DDB51-A093-483A-B038-6166D41886ED}" dt="2023-04-17T05:20:00.314" v="6368" actId="47"/>
        <pc:sldMkLst>
          <pc:docMk/>
          <pc:sldMk cId="4076012750" sldId="270"/>
        </pc:sldMkLst>
      </pc:sldChg>
      <pc:sldChg chg="del">
        <pc:chgData name="Artemis Javanshir" userId="59835868965f2672" providerId="LiveId" clId="{9E1DDB51-A093-483A-B038-6166D41886ED}" dt="2023-04-17T05:19:07.557" v="6353" actId="47"/>
        <pc:sldMkLst>
          <pc:docMk/>
          <pc:sldMk cId="681502739" sldId="271"/>
        </pc:sldMkLst>
      </pc:sldChg>
      <pc:sldChg chg="del">
        <pc:chgData name="Artemis Javanshir" userId="59835868965f2672" providerId="LiveId" clId="{9E1DDB51-A093-483A-B038-6166D41886ED}" dt="2023-04-17T05:19:11.786" v="6354" actId="47"/>
        <pc:sldMkLst>
          <pc:docMk/>
          <pc:sldMk cId="1276951678" sldId="272"/>
        </pc:sldMkLst>
      </pc:sldChg>
      <pc:sldChg chg="del">
        <pc:chgData name="Artemis Javanshir" userId="59835868965f2672" providerId="LiveId" clId="{9E1DDB51-A093-483A-B038-6166D41886ED}" dt="2023-04-17T05:19:13.958" v="6355" actId="47"/>
        <pc:sldMkLst>
          <pc:docMk/>
          <pc:sldMk cId="1749238322" sldId="273"/>
        </pc:sldMkLst>
      </pc:sldChg>
      <pc:sldChg chg="del">
        <pc:chgData name="Artemis Javanshir" userId="59835868965f2672" providerId="LiveId" clId="{9E1DDB51-A093-483A-B038-6166D41886ED}" dt="2023-04-17T05:19:25.036" v="6356" actId="47"/>
        <pc:sldMkLst>
          <pc:docMk/>
          <pc:sldMk cId="2787391128" sldId="274"/>
        </pc:sldMkLst>
      </pc:sldChg>
      <pc:sldChg chg="del">
        <pc:chgData name="Artemis Javanshir" userId="59835868965f2672" providerId="LiveId" clId="{9E1DDB51-A093-483A-B038-6166D41886ED}" dt="2023-04-17T05:19:28.058" v="6357" actId="47"/>
        <pc:sldMkLst>
          <pc:docMk/>
          <pc:sldMk cId="1258170281" sldId="275"/>
        </pc:sldMkLst>
      </pc:sldChg>
      <pc:sldChg chg="del">
        <pc:chgData name="Artemis Javanshir" userId="59835868965f2672" providerId="LiveId" clId="{9E1DDB51-A093-483A-B038-6166D41886ED}" dt="2023-04-17T05:19:29.274" v="6358" actId="47"/>
        <pc:sldMkLst>
          <pc:docMk/>
          <pc:sldMk cId="3870987522" sldId="276"/>
        </pc:sldMkLst>
      </pc:sldChg>
      <pc:sldChg chg="del">
        <pc:chgData name="Artemis Javanshir" userId="59835868965f2672" providerId="LiveId" clId="{9E1DDB51-A093-483A-B038-6166D41886ED}" dt="2023-04-17T05:19:30.634" v="6360" actId="47"/>
        <pc:sldMkLst>
          <pc:docMk/>
          <pc:sldMk cId="276022924" sldId="277"/>
        </pc:sldMkLst>
      </pc:sldChg>
      <pc:sldChg chg="del">
        <pc:chgData name="Artemis Javanshir" userId="59835868965f2672" providerId="LiveId" clId="{9E1DDB51-A093-483A-B038-6166D41886ED}" dt="2023-04-17T05:19:33.893" v="6361" actId="47"/>
        <pc:sldMkLst>
          <pc:docMk/>
          <pc:sldMk cId="730540305" sldId="278"/>
        </pc:sldMkLst>
      </pc:sldChg>
      <pc:sldChg chg="del">
        <pc:chgData name="Artemis Javanshir" userId="59835868965f2672" providerId="LiveId" clId="{9E1DDB51-A093-483A-B038-6166D41886ED}" dt="2023-04-17T05:19:29.954" v="6359" actId="47"/>
        <pc:sldMkLst>
          <pc:docMk/>
          <pc:sldMk cId="3318685962" sldId="279"/>
        </pc:sldMkLst>
      </pc:sldChg>
      <pc:sldChg chg="del">
        <pc:chgData name="Artemis Javanshir" userId="59835868965f2672" providerId="LiveId" clId="{9E1DDB51-A093-483A-B038-6166D41886ED}" dt="2023-04-17T05:19:40.455" v="6364" actId="47"/>
        <pc:sldMkLst>
          <pc:docMk/>
          <pc:sldMk cId="313573858" sldId="280"/>
        </pc:sldMkLst>
      </pc:sldChg>
      <pc:sldChg chg="del">
        <pc:chgData name="Artemis Javanshir" userId="59835868965f2672" providerId="LiveId" clId="{9E1DDB51-A093-483A-B038-6166D41886ED}" dt="2023-04-17T05:20:18.292" v="6370" actId="47"/>
        <pc:sldMkLst>
          <pc:docMk/>
          <pc:sldMk cId="2029724250" sldId="281"/>
        </pc:sldMkLst>
      </pc:sldChg>
      <pc:sldChg chg="modSp del mod">
        <pc:chgData name="Artemis Javanshir" userId="59835868965f2672" providerId="LiveId" clId="{9E1DDB51-A093-483A-B038-6166D41886ED}" dt="2023-04-17T05:19:43.781" v="6365" actId="47"/>
        <pc:sldMkLst>
          <pc:docMk/>
          <pc:sldMk cId="3246530903" sldId="282"/>
        </pc:sldMkLst>
        <pc:picChg chg="mod">
          <ac:chgData name="Artemis Javanshir" userId="59835868965f2672" providerId="LiveId" clId="{9E1DDB51-A093-483A-B038-6166D41886ED}" dt="2023-04-17T05:09:26.554" v="6297" actId="1076"/>
          <ac:picMkLst>
            <pc:docMk/>
            <pc:sldMk cId="3246530903" sldId="282"/>
            <ac:picMk id="4" creationId="{4410834F-8308-4F1C-9E39-C4489CF83133}"/>
          </ac:picMkLst>
        </pc:picChg>
      </pc:sldChg>
      <pc:sldChg chg="del">
        <pc:chgData name="Artemis Javanshir" userId="59835868965f2672" providerId="LiveId" clId="{9E1DDB51-A093-483A-B038-6166D41886ED}" dt="2023-04-17T05:19:50.593" v="6366" actId="47"/>
        <pc:sldMkLst>
          <pc:docMk/>
          <pc:sldMk cId="2399149971" sldId="283"/>
        </pc:sldMkLst>
      </pc:sldChg>
      <pc:sldChg chg="del">
        <pc:chgData name="Artemis Javanshir" userId="59835868965f2672" providerId="LiveId" clId="{9E1DDB51-A093-483A-B038-6166D41886ED}" dt="2023-04-17T05:20:19.049" v="6371" actId="47"/>
        <pc:sldMkLst>
          <pc:docMk/>
          <pc:sldMk cId="2823045733" sldId="377"/>
        </pc:sldMkLst>
      </pc:sldChg>
      <pc:sldChg chg="del">
        <pc:chgData name="Artemis Javanshir" userId="59835868965f2672" providerId="LiveId" clId="{9E1DDB51-A093-483A-B038-6166D41886ED}" dt="2023-04-17T05:19:39.760" v="6363" actId="47"/>
        <pc:sldMkLst>
          <pc:docMk/>
          <pc:sldMk cId="357309141" sldId="378"/>
        </pc:sldMkLst>
      </pc:sldChg>
      <pc:sldChg chg="del">
        <pc:chgData name="Artemis Javanshir" userId="59835868965f2672" providerId="LiveId" clId="{9E1DDB51-A093-483A-B038-6166D41886ED}" dt="2023-04-17T05:19:39.021" v="6362" actId="47"/>
        <pc:sldMkLst>
          <pc:docMk/>
          <pc:sldMk cId="212971289" sldId="379"/>
        </pc:sldMkLst>
      </pc:sldChg>
      <pc:sldChg chg="del">
        <pc:chgData name="Artemis Javanshir" userId="59835868965f2672" providerId="LiveId" clId="{9E1DDB51-A093-483A-B038-6166D41886ED}" dt="2023-04-17T05:19:51.166" v="6367" actId="47"/>
        <pc:sldMkLst>
          <pc:docMk/>
          <pc:sldMk cId="2306439515" sldId="380"/>
        </pc:sldMkLst>
      </pc:sldChg>
      <pc:sldChg chg="del">
        <pc:chgData name="Artemis Javanshir" userId="59835868965f2672" providerId="LiveId" clId="{9E1DDB51-A093-483A-B038-6166D41886ED}" dt="2023-04-17T05:20:21.635" v="6372" actId="47"/>
        <pc:sldMkLst>
          <pc:docMk/>
          <pc:sldMk cId="2190893035" sldId="381"/>
        </pc:sldMkLst>
      </pc:sldChg>
      <pc:sldChg chg="del">
        <pc:chgData name="Artemis Javanshir" userId="59835868965f2672" providerId="LiveId" clId="{9E1DDB51-A093-483A-B038-6166D41886ED}" dt="2023-04-17T05:20:24.139" v="6373" actId="47"/>
        <pc:sldMkLst>
          <pc:docMk/>
          <pc:sldMk cId="2567973756" sldId="382"/>
        </pc:sldMkLst>
      </pc:sldChg>
      <pc:sldChg chg="addSp delSp modSp new mod setBg">
        <pc:chgData name="Artemis Javanshir" userId="59835868965f2672" providerId="LiveId" clId="{9E1DDB51-A093-483A-B038-6166D41886ED}" dt="2023-04-17T05:25:31.276" v="6583" actId="20577"/>
        <pc:sldMkLst>
          <pc:docMk/>
          <pc:sldMk cId="2067248777" sldId="383"/>
        </pc:sldMkLst>
        <pc:spChg chg="mod">
          <ac:chgData name="Artemis Javanshir" userId="59835868965f2672" providerId="LiveId" clId="{9E1DDB51-A093-483A-B038-6166D41886ED}" dt="2023-04-17T05:21:08.065" v="6380" actId="27636"/>
          <ac:spMkLst>
            <pc:docMk/>
            <pc:sldMk cId="2067248777" sldId="383"/>
            <ac:spMk id="2" creationId="{E893003C-37DA-A72F-93AB-38EB63033C55}"/>
          </ac:spMkLst>
        </pc:spChg>
        <pc:spChg chg="mod">
          <ac:chgData name="Artemis Javanshir" userId="59835868965f2672" providerId="LiveId" clId="{9E1DDB51-A093-483A-B038-6166D41886ED}" dt="2023-04-17T05:25:31.276" v="6583" actId="20577"/>
          <ac:spMkLst>
            <pc:docMk/>
            <pc:sldMk cId="2067248777" sldId="383"/>
            <ac:spMk id="3" creationId="{0429B9AF-7E04-10E0-8F2D-8D8541DE36CF}"/>
          </ac:spMkLst>
        </pc:spChg>
        <pc:spChg chg="add del">
          <ac:chgData name="Artemis Javanshir" userId="59835868965f2672" providerId="LiveId" clId="{9E1DDB51-A093-483A-B038-6166D41886ED}" dt="2023-04-17T05:18:41.651" v="6349" actId="26606"/>
          <ac:spMkLst>
            <pc:docMk/>
            <pc:sldMk cId="2067248777" sldId="383"/>
            <ac:spMk id="9" creationId="{78632963-757B-40C2-BB84-FC6107A54DAD}"/>
          </ac:spMkLst>
        </pc:spChg>
        <pc:spChg chg="add del">
          <ac:chgData name="Artemis Javanshir" userId="59835868965f2672" providerId="LiveId" clId="{9E1DDB51-A093-483A-B038-6166D41886ED}" dt="2023-04-17T05:18:41.651" v="6349" actId="26606"/>
          <ac:spMkLst>
            <pc:docMk/>
            <pc:sldMk cId="2067248777" sldId="383"/>
            <ac:spMk id="11" creationId="{2853AE55-7E35-44B0-89F1-3F52B262AF33}"/>
          </ac:spMkLst>
        </pc:spChg>
        <pc:spChg chg="add del">
          <ac:chgData name="Artemis Javanshir" userId="59835868965f2672" providerId="LiveId" clId="{9E1DDB51-A093-483A-B038-6166D41886ED}" dt="2023-04-17T05:18:41.651" v="6349" actId="26606"/>
          <ac:spMkLst>
            <pc:docMk/>
            <pc:sldMk cId="2067248777" sldId="383"/>
            <ac:spMk id="13" creationId="{DBC4BE4D-4B50-4F51-9F85-4B5D60B02D81}"/>
          </ac:spMkLst>
        </pc:spChg>
        <pc:spChg chg="add">
          <ac:chgData name="Artemis Javanshir" userId="59835868965f2672" providerId="LiveId" clId="{9E1DDB51-A093-483A-B038-6166D41886ED}" dt="2023-04-17T05:18:41.661" v="6350" actId="26606"/>
          <ac:spMkLst>
            <pc:docMk/>
            <pc:sldMk cId="2067248777" sldId="383"/>
            <ac:spMk id="15" creationId="{11657BF2-BFFB-4FF0-9FE2-4D7F7A7C9D50}"/>
          </ac:spMkLst>
        </pc:spChg>
        <pc:spChg chg="add">
          <ac:chgData name="Artemis Javanshir" userId="59835868965f2672" providerId="LiveId" clId="{9E1DDB51-A093-483A-B038-6166D41886ED}" dt="2023-04-17T05:18:41.661" v="6350" actId="26606"/>
          <ac:spMkLst>
            <pc:docMk/>
            <pc:sldMk cId="2067248777" sldId="383"/>
            <ac:spMk id="16" creationId="{25397171-E233-4F26-9A8C-29C436537DC4}"/>
          </ac:spMkLst>
        </pc:spChg>
        <pc:spChg chg="add">
          <ac:chgData name="Artemis Javanshir" userId="59835868965f2672" providerId="LiveId" clId="{9E1DDB51-A093-483A-B038-6166D41886ED}" dt="2023-04-17T05:18:41.661" v="6350" actId="26606"/>
          <ac:spMkLst>
            <pc:docMk/>
            <pc:sldMk cId="2067248777" sldId="383"/>
            <ac:spMk id="17" creationId="{EA830B9C-C9EB-4D80-9552-AE9DE30758C9}"/>
          </ac:spMkLst>
        </pc:spChg>
        <pc:picChg chg="add mod ord">
          <ac:chgData name="Artemis Javanshir" userId="59835868965f2672" providerId="LiveId" clId="{9E1DDB51-A093-483A-B038-6166D41886ED}" dt="2023-04-17T05:18:41.661" v="6350" actId="26606"/>
          <ac:picMkLst>
            <pc:docMk/>
            <pc:sldMk cId="2067248777" sldId="383"/>
            <ac:picMk id="4" creationId="{318E8E71-B7B7-B973-FEE7-973C02FDC955}"/>
          </ac:picMkLst>
        </pc:picChg>
      </pc:sldChg>
      <pc:sldChg chg="addSp modSp new mod setBg">
        <pc:chgData name="Artemis Javanshir" userId="59835868965f2672" providerId="LiveId" clId="{9E1DDB51-A093-483A-B038-6166D41886ED}" dt="2023-04-17T05:26:57.491" v="6602" actId="122"/>
        <pc:sldMkLst>
          <pc:docMk/>
          <pc:sldMk cId="2899917379" sldId="384"/>
        </pc:sldMkLst>
        <pc:spChg chg="mod">
          <ac:chgData name="Artemis Javanshir" userId="59835868965f2672" providerId="LiveId" clId="{9E1DDB51-A093-483A-B038-6166D41886ED}" dt="2023-04-17T05:26:57.491" v="6602" actId="122"/>
          <ac:spMkLst>
            <pc:docMk/>
            <pc:sldMk cId="2899917379" sldId="384"/>
            <ac:spMk id="2" creationId="{58B76FF0-6165-7F14-F5FD-3C56BC1F3396}"/>
          </ac:spMkLst>
        </pc:spChg>
        <pc:spChg chg="mod">
          <ac:chgData name="Artemis Javanshir" userId="59835868965f2672" providerId="LiveId" clId="{9E1DDB51-A093-483A-B038-6166D41886ED}" dt="2023-04-17T05:24:33.403" v="6577" actId="255"/>
          <ac:spMkLst>
            <pc:docMk/>
            <pc:sldMk cId="2899917379" sldId="384"/>
            <ac:spMk id="3" creationId="{C8984166-3540-DA70-C7D9-49D60F48C5D8}"/>
          </ac:spMkLst>
        </pc:spChg>
        <pc:spChg chg="add">
          <ac:chgData name="Artemis Javanshir" userId="59835868965f2672" providerId="LiveId" clId="{9E1DDB51-A093-483A-B038-6166D41886ED}" dt="2023-04-17T05:17:01.077" v="6316" actId="26606"/>
          <ac:spMkLst>
            <pc:docMk/>
            <pc:sldMk cId="2899917379" sldId="384"/>
            <ac:spMk id="9" creationId="{78632963-757B-40C2-BB84-FC6107A54DAD}"/>
          </ac:spMkLst>
        </pc:spChg>
        <pc:spChg chg="add">
          <ac:chgData name="Artemis Javanshir" userId="59835868965f2672" providerId="LiveId" clId="{9E1DDB51-A093-483A-B038-6166D41886ED}" dt="2023-04-17T05:17:01.077" v="6316" actId="26606"/>
          <ac:spMkLst>
            <pc:docMk/>
            <pc:sldMk cId="2899917379" sldId="384"/>
            <ac:spMk id="11" creationId="{2853AE55-7E35-44B0-89F1-3F52B262AF33}"/>
          </ac:spMkLst>
        </pc:spChg>
        <pc:spChg chg="add">
          <ac:chgData name="Artemis Javanshir" userId="59835868965f2672" providerId="LiveId" clId="{9E1DDB51-A093-483A-B038-6166D41886ED}" dt="2023-04-17T05:17:01.077" v="6316" actId="26606"/>
          <ac:spMkLst>
            <pc:docMk/>
            <pc:sldMk cId="2899917379" sldId="384"/>
            <ac:spMk id="13" creationId="{DBC4BE4D-4B50-4F51-9F85-4B5D60B02D81}"/>
          </ac:spMkLst>
        </pc:spChg>
        <pc:picChg chg="add mod ord">
          <ac:chgData name="Artemis Javanshir" userId="59835868965f2672" providerId="LiveId" clId="{9E1DDB51-A093-483A-B038-6166D41886ED}" dt="2023-04-17T05:24:24.624" v="6576" actId="1076"/>
          <ac:picMkLst>
            <pc:docMk/>
            <pc:sldMk cId="2899917379" sldId="384"/>
            <ac:picMk id="4" creationId="{D2615BBE-7C0D-75C3-6580-88CA5CF3F922}"/>
          </ac:picMkLst>
        </pc:picChg>
      </pc:sldChg>
      <pc:sldChg chg="addSp delSp modSp new mod setBg">
        <pc:chgData name="Artemis Javanshir" userId="59835868965f2672" providerId="LiveId" clId="{9E1DDB51-A093-483A-B038-6166D41886ED}" dt="2023-04-17T05:27:45.167" v="6604" actId="20577"/>
        <pc:sldMkLst>
          <pc:docMk/>
          <pc:sldMk cId="3351234966" sldId="385"/>
        </pc:sldMkLst>
        <pc:spChg chg="mod">
          <ac:chgData name="Artemis Javanshir" userId="59835868965f2672" providerId="LiveId" clId="{9E1DDB51-A093-483A-B038-6166D41886ED}" dt="2023-04-17T05:05:20.874" v="6275" actId="20577"/>
          <ac:spMkLst>
            <pc:docMk/>
            <pc:sldMk cId="3351234966" sldId="385"/>
            <ac:spMk id="2" creationId="{2D577EF7-EAD1-DEF0-FF15-A6B717B69515}"/>
          </ac:spMkLst>
        </pc:spChg>
        <pc:spChg chg="mod ord">
          <ac:chgData name="Artemis Javanshir" userId="59835868965f2672" providerId="LiveId" clId="{9E1DDB51-A093-483A-B038-6166D41886ED}" dt="2023-04-17T05:27:45.167" v="6604" actId="20577"/>
          <ac:spMkLst>
            <pc:docMk/>
            <pc:sldMk cId="3351234966" sldId="385"/>
            <ac:spMk id="3" creationId="{6CE147A9-FAC2-C810-16F8-EE56B9A67B84}"/>
          </ac:spMkLst>
        </pc:spChg>
        <pc:spChg chg="add del">
          <ac:chgData name="Artemis Javanshir" userId="59835868965f2672" providerId="LiveId" clId="{9E1DDB51-A093-483A-B038-6166D41886ED}" dt="2023-04-17T05:05:08.716" v="6270" actId="26606"/>
          <ac:spMkLst>
            <pc:docMk/>
            <pc:sldMk cId="3351234966" sldId="385"/>
            <ac:spMk id="9" creationId="{0BBB6B01-5B73-410C-B70E-8CF2FA470D11}"/>
          </ac:spMkLst>
        </pc:spChg>
        <pc:spChg chg="add del">
          <ac:chgData name="Artemis Javanshir" userId="59835868965f2672" providerId="LiveId" clId="{9E1DDB51-A093-483A-B038-6166D41886ED}" dt="2023-04-17T05:05:08.716" v="6270" actId="26606"/>
          <ac:spMkLst>
            <pc:docMk/>
            <pc:sldMk cId="3351234966" sldId="385"/>
            <ac:spMk id="11" creationId="{8712F587-12D0-435C-8E3F-F44C36EE71B8}"/>
          </ac:spMkLst>
        </pc:spChg>
        <pc:spChg chg="add">
          <ac:chgData name="Artemis Javanshir" userId="59835868965f2672" providerId="LiveId" clId="{9E1DDB51-A093-483A-B038-6166D41886ED}" dt="2023-04-17T05:05:08.716" v="6271" actId="26606"/>
          <ac:spMkLst>
            <pc:docMk/>
            <pc:sldMk cId="3351234966" sldId="385"/>
            <ac:spMk id="13" creationId="{2853AE55-7E35-44B0-89F1-3F52B262AF33}"/>
          </ac:spMkLst>
        </pc:spChg>
        <pc:spChg chg="add">
          <ac:chgData name="Artemis Javanshir" userId="59835868965f2672" providerId="LiveId" clId="{9E1DDB51-A093-483A-B038-6166D41886ED}" dt="2023-04-17T05:05:08.716" v="6271" actId="26606"/>
          <ac:spMkLst>
            <pc:docMk/>
            <pc:sldMk cId="3351234966" sldId="385"/>
            <ac:spMk id="14" creationId="{78632963-757B-40C2-BB84-FC6107A54DAD}"/>
          </ac:spMkLst>
        </pc:spChg>
        <pc:spChg chg="add">
          <ac:chgData name="Artemis Javanshir" userId="59835868965f2672" providerId="LiveId" clId="{9E1DDB51-A093-483A-B038-6166D41886ED}" dt="2023-04-17T05:05:08.716" v="6271" actId="26606"/>
          <ac:spMkLst>
            <pc:docMk/>
            <pc:sldMk cId="3351234966" sldId="385"/>
            <ac:spMk id="15" creationId="{DBC4BE4D-4B50-4F51-9F85-4B5D60B02D81}"/>
          </ac:spMkLst>
        </pc:spChg>
        <pc:spChg chg="add">
          <ac:chgData name="Artemis Javanshir" userId="59835868965f2672" providerId="LiveId" clId="{9E1DDB51-A093-483A-B038-6166D41886ED}" dt="2023-04-17T05:05:08.716" v="6271" actId="26606"/>
          <ac:spMkLst>
            <pc:docMk/>
            <pc:sldMk cId="3351234966" sldId="385"/>
            <ac:spMk id="16" creationId="{EE0D13DB-D099-4541-888D-DE0186F1C8F0}"/>
          </ac:spMkLst>
        </pc:spChg>
        <pc:picChg chg="add mod ord">
          <ac:chgData name="Artemis Javanshir" userId="59835868965f2672" providerId="LiveId" clId="{9E1DDB51-A093-483A-B038-6166D41886ED}" dt="2023-04-17T05:05:17.753" v="6273" actId="27614"/>
          <ac:picMkLst>
            <pc:docMk/>
            <pc:sldMk cId="3351234966" sldId="385"/>
            <ac:picMk id="4" creationId="{6F8BC8A9-8ECB-3185-E1CE-17204FD62640}"/>
          </ac:picMkLst>
        </pc:picChg>
      </pc:sldChg>
      <pc:sldChg chg="addSp delSp modSp new mod setBg">
        <pc:chgData name="Artemis Javanshir" userId="59835868965f2672" providerId="LiveId" clId="{9E1DDB51-A093-483A-B038-6166D41886ED}" dt="2023-04-17T05:29:31.890" v="6617" actId="313"/>
        <pc:sldMkLst>
          <pc:docMk/>
          <pc:sldMk cId="440087849" sldId="386"/>
        </pc:sldMkLst>
        <pc:spChg chg="mod">
          <ac:chgData name="Artemis Javanshir" userId="59835868965f2672" providerId="LiveId" clId="{9E1DDB51-A093-483A-B038-6166D41886ED}" dt="2023-04-17T05:10:37.844" v="6304" actId="14100"/>
          <ac:spMkLst>
            <pc:docMk/>
            <pc:sldMk cId="440087849" sldId="386"/>
            <ac:spMk id="2" creationId="{A926391D-AFC2-1ADF-0ADE-7A6536DEC681}"/>
          </ac:spMkLst>
        </pc:spChg>
        <pc:spChg chg="mod">
          <ac:chgData name="Artemis Javanshir" userId="59835868965f2672" providerId="LiveId" clId="{9E1DDB51-A093-483A-B038-6166D41886ED}" dt="2023-04-17T05:29:31.890" v="6617" actId="313"/>
          <ac:spMkLst>
            <pc:docMk/>
            <pc:sldMk cId="440087849" sldId="386"/>
            <ac:spMk id="3" creationId="{0332F6A3-8842-356C-AE13-F194F91CEE75}"/>
          </ac:spMkLst>
        </pc:spChg>
        <pc:spChg chg="add del">
          <ac:chgData name="Artemis Javanshir" userId="59835868965f2672" providerId="LiveId" clId="{9E1DDB51-A093-483A-B038-6166D41886ED}" dt="2023-04-17T05:10:25.566" v="6302" actId="26606"/>
          <ac:spMkLst>
            <pc:docMk/>
            <pc:sldMk cId="440087849" sldId="386"/>
            <ac:spMk id="9" creationId="{83E0B076-70B2-4BA7-B180-209E6D80131E}"/>
          </ac:spMkLst>
        </pc:spChg>
        <pc:spChg chg="add del">
          <ac:chgData name="Artemis Javanshir" userId="59835868965f2672" providerId="LiveId" clId="{9E1DDB51-A093-483A-B038-6166D41886ED}" dt="2023-04-17T05:10:25.566" v="6302" actId="26606"/>
          <ac:spMkLst>
            <pc:docMk/>
            <pc:sldMk cId="440087849" sldId="386"/>
            <ac:spMk id="11" creationId="{4C1262DB-2217-4833-97B6-F2E848AE5B36}"/>
          </ac:spMkLst>
        </pc:spChg>
        <pc:spChg chg="add del">
          <ac:chgData name="Artemis Javanshir" userId="59835868965f2672" providerId="LiveId" clId="{9E1DDB51-A093-483A-B038-6166D41886ED}" dt="2023-04-17T05:10:25.566" v="6302" actId="26606"/>
          <ac:spMkLst>
            <pc:docMk/>
            <pc:sldMk cId="440087849" sldId="386"/>
            <ac:spMk id="13" creationId="{96E31C53-2B4C-4EC3-ABBE-C7A406EE0F8E}"/>
          </ac:spMkLst>
        </pc:spChg>
        <pc:spChg chg="add">
          <ac:chgData name="Artemis Javanshir" userId="59835868965f2672" providerId="LiveId" clId="{9E1DDB51-A093-483A-B038-6166D41886ED}" dt="2023-04-17T05:10:25.566" v="6302" actId="26606"/>
          <ac:spMkLst>
            <pc:docMk/>
            <pc:sldMk cId="440087849" sldId="386"/>
            <ac:spMk id="18" creationId="{11657BF2-BFFB-4FF0-9FE2-4D7F7A7C9D50}"/>
          </ac:spMkLst>
        </pc:spChg>
        <pc:spChg chg="add">
          <ac:chgData name="Artemis Javanshir" userId="59835868965f2672" providerId="LiveId" clId="{9E1DDB51-A093-483A-B038-6166D41886ED}" dt="2023-04-17T05:10:25.566" v="6302" actId="26606"/>
          <ac:spMkLst>
            <pc:docMk/>
            <pc:sldMk cId="440087849" sldId="386"/>
            <ac:spMk id="20" creationId="{25397171-E233-4F26-9A8C-29C436537DC4}"/>
          </ac:spMkLst>
        </pc:spChg>
        <pc:spChg chg="add">
          <ac:chgData name="Artemis Javanshir" userId="59835868965f2672" providerId="LiveId" clId="{9E1DDB51-A093-483A-B038-6166D41886ED}" dt="2023-04-17T05:10:25.566" v="6302" actId="26606"/>
          <ac:spMkLst>
            <pc:docMk/>
            <pc:sldMk cId="440087849" sldId="386"/>
            <ac:spMk id="22" creationId="{EA830B9C-C9EB-4D80-9552-AE9DE30758C9}"/>
          </ac:spMkLst>
        </pc:spChg>
        <pc:picChg chg="add mod">
          <ac:chgData name="Artemis Javanshir" userId="59835868965f2672" providerId="LiveId" clId="{9E1DDB51-A093-483A-B038-6166D41886ED}" dt="2023-04-17T05:10:25.566" v="6302" actId="26606"/>
          <ac:picMkLst>
            <pc:docMk/>
            <pc:sldMk cId="440087849" sldId="386"/>
            <ac:picMk id="4" creationId="{8A5CDCB5-2413-0C03-106A-EFEB39D93A08}"/>
          </ac:picMkLst>
        </pc:picChg>
      </pc:sldChg>
      <pc:sldChg chg="addSp delSp modSp new mod setBg">
        <pc:chgData name="Artemis Javanshir" userId="59835868965f2672" providerId="LiveId" clId="{9E1DDB51-A093-483A-B038-6166D41886ED}" dt="2023-04-17T05:31:04.483" v="6649" actId="20577"/>
        <pc:sldMkLst>
          <pc:docMk/>
          <pc:sldMk cId="2214243411" sldId="387"/>
        </pc:sldMkLst>
        <pc:spChg chg="mod">
          <ac:chgData name="Artemis Javanshir" userId="59835868965f2672" providerId="LiveId" clId="{9E1DDB51-A093-483A-B038-6166D41886ED}" dt="2023-04-17T05:11:48.981" v="6312" actId="26606"/>
          <ac:spMkLst>
            <pc:docMk/>
            <pc:sldMk cId="2214243411" sldId="387"/>
            <ac:spMk id="2" creationId="{1FBF6570-435E-2973-C55D-310676F34672}"/>
          </ac:spMkLst>
        </pc:spChg>
        <pc:spChg chg="mod">
          <ac:chgData name="Artemis Javanshir" userId="59835868965f2672" providerId="LiveId" clId="{9E1DDB51-A093-483A-B038-6166D41886ED}" dt="2023-04-17T05:31:04.483" v="6649" actId="20577"/>
          <ac:spMkLst>
            <pc:docMk/>
            <pc:sldMk cId="2214243411" sldId="387"/>
            <ac:spMk id="3" creationId="{D2447EF6-326D-DEB0-B430-106C7F7AE28B}"/>
          </ac:spMkLst>
        </pc:spChg>
        <pc:spChg chg="add del">
          <ac:chgData name="Artemis Javanshir" userId="59835868965f2672" providerId="LiveId" clId="{9E1DDB51-A093-483A-B038-6166D41886ED}" dt="2023-04-17T05:11:33.412" v="6309" actId="26606"/>
          <ac:spMkLst>
            <pc:docMk/>
            <pc:sldMk cId="2214243411" sldId="387"/>
            <ac:spMk id="9" creationId="{78632963-757B-40C2-BB84-FC6107A54DAD}"/>
          </ac:spMkLst>
        </pc:spChg>
        <pc:spChg chg="add del">
          <ac:chgData name="Artemis Javanshir" userId="59835868965f2672" providerId="LiveId" clId="{9E1DDB51-A093-483A-B038-6166D41886ED}" dt="2023-04-17T05:11:33.412" v="6309" actId="26606"/>
          <ac:spMkLst>
            <pc:docMk/>
            <pc:sldMk cId="2214243411" sldId="387"/>
            <ac:spMk id="11" creationId="{2853AE55-7E35-44B0-89F1-3F52B262AF33}"/>
          </ac:spMkLst>
        </pc:spChg>
        <pc:spChg chg="add del">
          <ac:chgData name="Artemis Javanshir" userId="59835868965f2672" providerId="LiveId" clId="{9E1DDB51-A093-483A-B038-6166D41886ED}" dt="2023-04-17T05:11:33.412" v="6309" actId="26606"/>
          <ac:spMkLst>
            <pc:docMk/>
            <pc:sldMk cId="2214243411" sldId="387"/>
            <ac:spMk id="13" creationId="{DBC4BE4D-4B50-4F51-9F85-4B5D60B02D81}"/>
          </ac:spMkLst>
        </pc:spChg>
        <pc:spChg chg="add del">
          <ac:chgData name="Artemis Javanshir" userId="59835868965f2672" providerId="LiveId" clId="{9E1DDB51-A093-483A-B038-6166D41886ED}" dt="2023-04-17T05:11:48.981" v="6311" actId="26606"/>
          <ac:spMkLst>
            <pc:docMk/>
            <pc:sldMk cId="2214243411" sldId="387"/>
            <ac:spMk id="15" creationId="{83E0B076-70B2-4BA7-B180-209E6D80131E}"/>
          </ac:spMkLst>
        </pc:spChg>
        <pc:spChg chg="add del">
          <ac:chgData name="Artemis Javanshir" userId="59835868965f2672" providerId="LiveId" clId="{9E1DDB51-A093-483A-B038-6166D41886ED}" dt="2023-04-17T05:11:48.981" v="6311" actId="26606"/>
          <ac:spMkLst>
            <pc:docMk/>
            <pc:sldMk cId="2214243411" sldId="387"/>
            <ac:spMk id="16" creationId="{4C1262DB-2217-4833-97B6-F2E848AE5B36}"/>
          </ac:spMkLst>
        </pc:spChg>
        <pc:spChg chg="add del">
          <ac:chgData name="Artemis Javanshir" userId="59835868965f2672" providerId="LiveId" clId="{9E1DDB51-A093-483A-B038-6166D41886ED}" dt="2023-04-17T05:11:48.981" v="6311" actId="26606"/>
          <ac:spMkLst>
            <pc:docMk/>
            <pc:sldMk cId="2214243411" sldId="387"/>
            <ac:spMk id="17" creationId="{96E31C53-2B4C-4EC3-ABBE-C7A406EE0F8E}"/>
          </ac:spMkLst>
        </pc:spChg>
        <pc:spChg chg="add">
          <ac:chgData name="Artemis Javanshir" userId="59835868965f2672" providerId="LiveId" clId="{9E1DDB51-A093-483A-B038-6166D41886ED}" dt="2023-04-17T05:11:48.981" v="6312" actId="26606"/>
          <ac:spMkLst>
            <pc:docMk/>
            <pc:sldMk cId="2214243411" sldId="387"/>
            <ac:spMk id="19" creationId="{5870BB34-1E11-4A38-961E-8BECD4EB2076}"/>
          </ac:spMkLst>
        </pc:spChg>
        <pc:spChg chg="add">
          <ac:chgData name="Artemis Javanshir" userId="59835868965f2672" providerId="LiveId" clId="{9E1DDB51-A093-483A-B038-6166D41886ED}" dt="2023-04-17T05:11:48.981" v="6312" actId="26606"/>
          <ac:spMkLst>
            <pc:docMk/>
            <pc:sldMk cId="2214243411" sldId="387"/>
            <ac:spMk id="20" creationId="{3E480DB9-98E5-480A-AF30-5D73B61273D6}"/>
          </ac:spMkLst>
        </pc:spChg>
        <pc:spChg chg="add">
          <ac:chgData name="Artemis Javanshir" userId="59835868965f2672" providerId="LiveId" clId="{9E1DDB51-A093-483A-B038-6166D41886ED}" dt="2023-04-17T05:11:48.981" v="6312" actId="26606"/>
          <ac:spMkLst>
            <pc:docMk/>
            <pc:sldMk cId="2214243411" sldId="387"/>
            <ac:spMk id="21" creationId="{C1F246CF-DB85-4B25-B3A3-F5BBDEE3EA01}"/>
          </ac:spMkLst>
        </pc:spChg>
        <pc:picChg chg="add mod ord">
          <ac:chgData name="Artemis Javanshir" userId="59835868965f2672" providerId="LiveId" clId="{9E1DDB51-A093-483A-B038-6166D41886ED}" dt="2023-04-17T05:11:48.981" v="6312" actId="26606"/>
          <ac:picMkLst>
            <pc:docMk/>
            <pc:sldMk cId="2214243411" sldId="387"/>
            <ac:picMk id="4" creationId="{BAFE1505-E439-D368-F14C-0EAC846BB7D7}"/>
          </ac:picMkLst>
        </pc:picChg>
      </pc:sldChg>
      <pc:sldChg chg="addSp modSp new mod setBg">
        <pc:chgData name="Artemis Javanshir" userId="59835868965f2672" providerId="LiveId" clId="{9E1DDB51-A093-483A-B038-6166D41886ED}" dt="2023-04-17T05:31:51.258" v="6650" actId="313"/>
        <pc:sldMkLst>
          <pc:docMk/>
          <pc:sldMk cId="1630209615" sldId="388"/>
        </pc:sldMkLst>
        <pc:spChg chg="mod">
          <ac:chgData name="Artemis Javanshir" userId="59835868965f2672" providerId="LiveId" clId="{9E1DDB51-A093-483A-B038-6166D41886ED}" dt="2023-04-17T05:14:46.280" v="6314" actId="26606"/>
          <ac:spMkLst>
            <pc:docMk/>
            <pc:sldMk cId="1630209615" sldId="388"/>
            <ac:spMk id="2" creationId="{76F3F947-4361-7CEB-43FC-CB37BB7243E0}"/>
          </ac:spMkLst>
        </pc:spChg>
        <pc:spChg chg="mod ord">
          <ac:chgData name="Artemis Javanshir" userId="59835868965f2672" providerId="LiveId" clId="{9E1DDB51-A093-483A-B038-6166D41886ED}" dt="2023-04-17T05:31:51.258" v="6650" actId="313"/>
          <ac:spMkLst>
            <pc:docMk/>
            <pc:sldMk cId="1630209615" sldId="388"/>
            <ac:spMk id="3" creationId="{8C0B26E6-3AB6-FEB3-6AAC-5E83CADCC6F1}"/>
          </ac:spMkLst>
        </pc:spChg>
        <pc:spChg chg="add">
          <ac:chgData name="Artemis Javanshir" userId="59835868965f2672" providerId="LiveId" clId="{9E1DDB51-A093-483A-B038-6166D41886ED}" dt="2023-04-17T05:14:46.280" v="6314" actId="26606"/>
          <ac:spMkLst>
            <pc:docMk/>
            <pc:sldMk cId="1630209615" sldId="388"/>
            <ac:spMk id="9" creationId="{0BBB6B01-5B73-410C-B70E-8CF2FA470D11}"/>
          </ac:spMkLst>
        </pc:spChg>
        <pc:spChg chg="add">
          <ac:chgData name="Artemis Javanshir" userId="59835868965f2672" providerId="LiveId" clId="{9E1DDB51-A093-483A-B038-6166D41886ED}" dt="2023-04-17T05:14:46.280" v="6314" actId="26606"/>
          <ac:spMkLst>
            <pc:docMk/>
            <pc:sldMk cId="1630209615" sldId="388"/>
            <ac:spMk id="11" creationId="{8712F587-12D0-435C-8E3F-F44C36EE71B8}"/>
          </ac:spMkLst>
        </pc:spChg>
        <pc:picChg chg="add mod">
          <ac:chgData name="Artemis Javanshir" userId="59835868965f2672" providerId="LiveId" clId="{9E1DDB51-A093-483A-B038-6166D41886ED}" dt="2023-04-17T05:14:46.280" v="6314" actId="26606"/>
          <ac:picMkLst>
            <pc:docMk/>
            <pc:sldMk cId="1630209615" sldId="388"/>
            <ac:picMk id="4" creationId="{E8A7859A-129E-5669-F052-5DC64C7051C1}"/>
          </ac:picMkLst>
        </pc:picChg>
      </pc:sldChg>
      <pc:sldChg chg="addSp delSp modSp new mod setBg">
        <pc:chgData name="Artemis Javanshir" userId="59835868965f2672" providerId="LiveId" clId="{9E1DDB51-A093-483A-B038-6166D41886ED}" dt="2023-04-17T05:34:01.114" v="6716" actId="33524"/>
        <pc:sldMkLst>
          <pc:docMk/>
          <pc:sldMk cId="1617221728" sldId="389"/>
        </pc:sldMkLst>
        <pc:spChg chg="mod ord">
          <ac:chgData name="Artemis Javanshir" userId="59835868965f2672" providerId="LiveId" clId="{9E1DDB51-A093-483A-B038-6166D41886ED}" dt="2023-04-17T05:08:28.351" v="6296" actId="26606"/>
          <ac:spMkLst>
            <pc:docMk/>
            <pc:sldMk cId="1617221728" sldId="389"/>
            <ac:spMk id="2" creationId="{C31C9501-1D6F-4849-D449-51403ADB5014}"/>
          </ac:spMkLst>
        </pc:spChg>
        <pc:spChg chg="del mod ord">
          <ac:chgData name="Artemis Javanshir" userId="59835868965f2672" providerId="LiveId" clId="{9E1DDB51-A093-483A-B038-6166D41886ED}" dt="2023-04-17T05:06:26.045" v="6283" actId="26606"/>
          <ac:spMkLst>
            <pc:docMk/>
            <pc:sldMk cId="1617221728" sldId="389"/>
            <ac:spMk id="3" creationId="{82ADD089-30D8-3AB2-8418-8C0F9640C79C}"/>
          </ac:spMkLst>
        </pc:spChg>
        <pc:spChg chg="add del">
          <ac:chgData name="Artemis Javanshir" userId="59835868965f2672" providerId="LiveId" clId="{9E1DDB51-A093-483A-B038-6166D41886ED}" dt="2023-04-17T05:06:26.045" v="6283" actId="26606"/>
          <ac:spMkLst>
            <pc:docMk/>
            <pc:sldMk cId="1617221728" sldId="389"/>
            <ac:spMk id="9" creationId="{0BBB6B01-5B73-410C-B70E-8CF2FA470D11}"/>
          </ac:spMkLst>
        </pc:spChg>
        <pc:spChg chg="add del">
          <ac:chgData name="Artemis Javanshir" userId="59835868965f2672" providerId="LiveId" clId="{9E1DDB51-A093-483A-B038-6166D41886ED}" dt="2023-04-17T05:06:26.045" v="6283" actId="26606"/>
          <ac:spMkLst>
            <pc:docMk/>
            <pc:sldMk cId="1617221728" sldId="389"/>
            <ac:spMk id="11" creationId="{8712F587-12D0-435C-8E3F-F44C36EE71B8}"/>
          </ac:spMkLst>
        </pc:spChg>
        <pc:spChg chg="add del">
          <ac:chgData name="Artemis Javanshir" userId="59835868965f2672" providerId="LiveId" clId="{9E1DDB51-A093-483A-B038-6166D41886ED}" dt="2023-04-17T05:06:26.028" v="6282" actId="26606"/>
          <ac:spMkLst>
            <pc:docMk/>
            <pc:sldMk cId="1617221728" sldId="389"/>
            <ac:spMk id="16" creationId="{78632963-757B-40C2-BB84-FC6107A54DAD}"/>
          </ac:spMkLst>
        </pc:spChg>
        <pc:spChg chg="add del">
          <ac:chgData name="Artemis Javanshir" userId="59835868965f2672" providerId="LiveId" clId="{9E1DDB51-A093-483A-B038-6166D41886ED}" dt="2023-04-17T05:06:26.028" v="6282" actId="26606"/>
          <ac:spMkLst>
            <pc:docMk/>
            <pc:sldMk cId="1617221728" sldId="389"/>
            <ac:spMk id="18" creationId="{EE0D13DB-D099-4541-888D-DE0186F1C8F0}"/>
          </ac:spMkLst>
        </pc:spChg>
        <pc:spChg chg="add del">
          <ac:chgData name="Artemis Javanshir" userId="59835868965f2672" providerId="LiveId" clId="{9E1DDB51-A093-483A-B038-6166D41886ED}" dt="2023-04-17T05:06:26.028" v="6282" actId="26606"/>
          <ac:spMkLst>
            <pc:docMk/>
            <pc:sldMk cId="1617221728" sldId="389"/>
            <ac:spMk id="20" creationId="{2853AE55-7E35-44B0-89F1-3F52B262AF33}"/>
          </ac:spMkLst>
        </pc:spChg>
        <pc:spChg chg="add del">
          <ac:chgData name="Artemis Javanshir" userId="59835868965f2672" providerId="LiveId" clId="{9E1DDB51-A093-483A-B038-6166D41886ED}" dt="2023-04-17T05:06:26.028" v="6282" actId="26606"/>
          <ac:spMkLst>
            <pc:docMk/>
            <pc:sldMk cId="1617221728" sldId="389"/>
            <ac:spMk id="22" creationId="{DBC4BE4D-4B50-4F51-9F85-4B5D60B02D81}"/>
          </ac:spMkLst>
        </pc:spChg>
        <pc:spChg chg="add del">
          <ac:chgData name="Artemis Javanshir" userId="59835868965f2672" providerId="LiveId" clId="{9E1DDB51-A093-483A-B038-6166D41886ED}" dt="2023-04-17T05:08:28.351" v="6296" actId="26606"/>
          <ac:spMkLst>
            <pc:docMk/>
            <pc:sldMk cId="1617221728" sldId="389"/>
            <ac:spMk id="24" creationId="{0BBB6B01-5B73-410C-B70E-8CF2FA470D11}"/>
          </ac:spMkLst>
        </pc:spChg>
        <pc:spChg chg="add del">
          <ac:chgData name="Artemis Javanshir" userId="59835868965f2672" providerId="LiveId" clId="{9E1DDB51-A093-483A-B038-6166D41886ED}" dt="2023-04-17T05:08:28.351" v="6296" actId="26606"/>
          <ac:spMkLst>
            <pc:docMk/>
            <pc:sldMk cId="1617221728" sldId="389"/>
            <ac:spMk id="25" creationId="{8712F587-12D0-435C-8E3F-F44C36EE71B8}"/>
          </ac:spMkLst>
        </pc:spChg>
        <pc:spChg chg="add">
          <ac:chgData name="Artemis Javanshir" userId="59835868965f2672" providerId="LiveId" clId="{9E1DDB51-A093-483A-B038-6166D41886ED}" dt="2023-04-17T05:08:28.351" v="6296" actId="26606"/>
          <ac:spMkLst>
            <pc:docMk/>
            <pc:sldMk cId="1617221728" sldId="389"/>
            <ac:spMk id="30" creationId="{83E0B076-70B2-4BA7-B180-209E6D80131E}"/>
          </ac:spMkLst>
        </pc:spChg>
        <pc:spChg chg="add">
          <ac:chgData name="Artemis Javanshir" userId="59835868965f2672" providerId="LiveId" clId="{9E1DDB51-A093-483A-B038-6166D41886ED}" dt="2023-04-17T05:08:28.351" v="6296" actId="26606"/>
          <ac:spMkLst>
            <pc:docMk/>
            <pc:sldMk cId="1617221728" sldId="389"/>
            <ac:spMk id="32" creationId="{4C1262DB-2217-4833-97B6-F2E848AE5B36}"/>
          </ac:spMkLst>
        </pc:spChg>
        <pc:spChg chg="add">
          <ac:chgData name="Artemis Javanshir" userId="59835868965f2672" providerId="LiveId" clId="{9E1DDB51-A093-483A-B038-6166D41886ED}" dt="2023-04-17T05:08:28.351" v="6296" actId="26606"/>
          <ac:spMkLst>
            <pc:docMk/>
            <pc:sldMk cId="1617221728" sldId="389"/>
            <ac:spMk id="34" creationId="{96E31C53-2B4C-4EC3-ABBE-C7A406EE0F8E}"/>
          </ac:spMkLst>
        </pc:spChg>
        <pc:graphicFrameChg chg="add mod modGraphic">
          <ac:chgData name="Artemis Javanshir" userId="59835868965f2672" providerId="LiveId" clId="{9E1DDB51-A093-483A-B038-6166D41886ED}" dt="2023-04-17T05:34:01.114" v="6716" actId="33524"/>
          <ac:graphicFrameMkLst>
            <pc:docMk/>
            <pc:sldMk cId="1617221728" sldId="389"/>
            <ac:graphicFrameMk id="13" creationId="{809E26BA-A22A-0201-0559-C1DB8AE17995}"/>
          </ac:graphicFrameMkLst>
        </pc:graphicFrameChg>
        <pc:picChg chg="add mod">
          <ac:chgData name="Artemis Javanshir" userId="59835868965f2672" providerId="LiveId" clId="{9E1DDB51-A093-483A-B038-6166D41886ED}" dt="2023-04-17T05:08:28.351" v="6296" actId="26606"/>
          <ac:picMkLst>
            <pc:docMk/>
            <pc:sldMk cId="1617221728" sldId="389"/>
            <ac:picMk id="4" creationId="{929BA1AD-D2E3-8801-4746-830F8EA49ADC}"/>
          </ac:picMkLst>
        </pc:picChg>
      </pc:sldChg>
      <pc:sldChg chg="addSp modSp new mod setBg">
        <pc:chgData name="Artemis Javanshir" userId="59835868965f2672" providerId="LiveId" clId="{9E1DDB51-A093-483A-B038-6166D41886ED}" dt="2023-04-17T05:26:27.723" v="6601" actId="20577"/>
        <pc:sldMkLst>
          <pc:docMk/>
          <pc:sldMk cId="2246304492" sldId="390"/>
        </pc:sldMkLst>
        <pc:spChg chg="mod">
          <ac:chgData name="Artemis Javanshir" userId="59835868965f2672" providerId="LiveId" clId="{9E1DDB51-A093-483A-B038-6166D41886ED}" dt="2023-04-17T05:25:50.297" v="6586" actId="20577"/>
          <ac:spMkLst>
            <pc:docMk/>
            <pc:sldMk cId="2246304492" sldId="390"/>
            <ac:spMk id="2" creationId="{02DD38D0-3827-5EE1-3C2F-1B4AEB61F31D}"/>
          </ac:spMkLst>
        </pc:spChg>
        <pc:spChg chg="mod ord">
          <ac:chgData name="Artemis Javanshir" userId="59835868965f2672" providerId="LiveId" clId="{9E1DDB51-A093-483A-B038-6166D41886ED}" dt="2023-04-17T05:26:27.723" v="6601" actId="20577"/>
          <ac:spMkLst>
            <pc:docMk/>
            <pc:sldMk cId="2246304492" sldId="390"/>
            <ac:spMk id="3" creationId="{BA8B38AA-5B4A-9AC0-7EF9-96F9F8157CAD}"/>
          </ac:spMkLst>
        </pc:spChg>
        <pc:spChg chg="add">
          <ac:chgData name="Artemis Javanshir" userId="59835868965f2672" providerId="LiveId" clId="{9E1DDB51-A093-483A-B038-6166D41886ED}" dt="2023-04-17T05:24:08.767" v="6574" actId="26606"/>
          <ac:spMkLst>
            <pc:docMk/>
            <pc:sldMk cId="2246304492" sldId="390"/>
            <ac:spMk id="9" creationId="{0BBB6B01-5B73-410C-B70E-8CF2FA470D11}"/>
          </ac:spMkLst>
        </pc:spChg>
        <pc:spChg chg="add">
          <ac:chgData name="Artemis Javanshir" userId="59835868965f2672" providerId="LiveId" clId="{9E1DDB51-A093-483A-B038-6166D41886ED}" dt="2023-04-17T05:24:08.767" v="6574" actId="26606"/>
          <ac:spMkLst>
            <pc:docMk/>
            <pc:sldMk cId="2246304492" sldId="390"/>
            <ac:spMk id="11" creationId="{8712F587-12D0-435C-8E3F-F44C36EE71B8}"/>
          </ac:spMkLst>
        </pc:spChg>
        <pc:picChg chg="add mod">
          <ac:chgData name="Artemis Javanshir" userId="59835868965f2672" providerId="LiveId" clId="{9E1DDB51-A093-483A-B038-6166D41886ED}" dt="2023-04-17T05:24:08.767" v="6574" actId="26606"/>
          <ac:picMkLst>
            <pc:docMk/>
            <pc:sldMk cId="2246304492" sldId="390"/>
            <ac:picMk id="4" creationId="{C6915BFC-EE83-A99D-DA8A-8B083D016968}"/>
          </ac:picMkLst>
        </pc:picChg>
      </pc:sldChg>
      <pc:sldMasterChg chg="del delSldLayout">
        <pc:chgData name="Artemis Javanshir" userId="59835868965f2672" providerId="LiveId" clId="{9E1DDB51-A093-483A-B038-6166D41886ED}" dt="2023-04-17T04:03:48.374" v="0" actId="47"/>
        <pc:sldMasterMkLst>
          <pc:docMk/>
          <pc:sldMasterMk cId="3270391644" sldId="2147483648"/>
        </pc:sldMasterMkLst>
        <pc:sldLayoutChg chg="del">
          <pc:chgData name="Artemis Javanshir" userId="59835868965f2672" providerId="LiveId" clId="{9E1DDB51-A093-483A-B038-6166D41886ED}" dt="2023-04-17T04:03:48.374" v="0" actId="47"/>
          <pc:sldLayoutMkLst>
            <pc:docMk/>
            <pc:sldMasterMk cId="3270391644" sldId="2147483648"/>
            <pc:sldLayoutMk cId="441678312" sldId="2147483649"/>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3940392700" sldId="2147483650"/>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2217912181" sldId="2147483651"/>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2706399070" sldId="2147483652"/>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497422960" sldId="2147483653"/>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3277471141" sldId="2147483654"/>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2594278810" sldId="2147483655"/>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3345296697" sldId="2147483656"/>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1248355923" sldId="2147483657"/>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3958304040" sldId="2147483658"/>
          </pc:sldLayoutMkLst>
        </pc:sldLayoutChg>
        <pc:sldLayoutChg chg="del">
          <pc:chgData name="Artemis Javanshir" userId="59835868965f2672" providerId="LiveId" clId="{9E1DDB51-A093-483A-B038-6166D41886ED}" dt="2023-04-17T04:03:48.374" v="0" actId="47"/>
          <pc:sldLayoutMkLst>
            <pc:docMk/>
            <pc:sldMasterMk cId="3270391644" sldId="2147483648"/>
            <pc:sldLayoutMk cId="3394857586" sldId="2147483659"/>
          </pc:sldLayoutMkLst>
        </pc:sldLayoutChg>
      </pc:sldMasterChg>
    </pc:docChg>
  </pc:docChgLst>
  <pc:docChgLst>
    <pc:chgData name="Artemis Javanshir" userId="59835868965f2672" providerId="LiveId" clId="{EE829234-C7A4-409E-9B7B-0CE72DD7D470}"/>
    <pc:docChg chg="custSel modSld">
      <pc:chgData name="Artemis Javanshir" userId="59835868965f2672" providerId="LiveId" clId="{EE829234-C7A4-409E-9B7B-0CE72DD7D470}" dt="2023-05-14T01:08:25.636" v="196" actId="27636"/>
      <pc:docMkLst>
        <pc:docMk/>
      </pc:docMkLst>
      <pc:sldChg chg="modSp mod">
        <pc:chgData name="Artemis Javanshir" userId="59835868965f2672" providerId="LiveId" clId="{EE829234-C7A4-409E-9B7B-0CE72DD7D470}" dt="2023-05-05T00:35:36.967" v="7" actId="20577"/>
        <pc:sldMkLst>
          <pc:docMk/>
          <pc:sldMk cId="2129685892" sldId="265"/>
        </pc:sldMkLst>
        <pc:spChg chg="mod">
          <ac:chgData name="Artemis Javanshir" userId="59835868965f2672" providerId="LiveId" clId="{EE829234-C7A4-409E-9B7B-0CE72DD7D470}" dt="2023-05-05T00:35:36.967" v="7" actId="20577"/>
          <ac:spMkLst>
            <pc:docMk/>
            <pc:sldMk cId="2129685892" sldId="265"/>
            <ac:spMk id="2" creationId="{D82A5EB9-7CDE-453F-AE00-749EA6C221E5}"/>
          </ac:spMkLst>
        </pc:spChg>
      </pc:sldChg>
      <pc:sldChg chg="modSp mod">
        <pc:chgData name="Artemis Javanshir" userId="59835868965f2672" providerId="LiveId" clId="{EE829234-C7A4-409E-9B7B-0CE72DD7D470}" dt="2023-05-14T01:08:25.636" v="196" actId="27636"/>
        <pc:sldMkLst>
          <pc:docMk/>
          <pc:sldMk cId="1195540358" sldId="359"/>
        </pc:sldMkLst>
        <pc:spChg chg="mod">
          <ac:chgData name="Artemis Javanshir" userId="59835868965f2672" providerId="LiveId" clId="{EE829234-C7A4-409E-9B7B-0CE72DD7D470}" dt="2023-05-14T01:08:03.095" v="116" actId="255"/>
          <ac:spMkLst>
            <pc:docMk/>
            <pc:sldMk cId="1195540358" sldId="359"/>
            <ac:spMk id="2" creationId="{AB3A9121-941C-45B5-A90E-F3208BEB3AE3}"/>
          </ac:spMkLst>
        </pc:spChg>
        <pc:spChg chg="mod">
          <ac:chgData name="Artemis Javanshir" userId="59835868965f2672" providerId="LiveId" clId="{EE829234-C7A4-409E-9B7B-0CE72DD7D470}" dt="2023-05-14T01:08:25.636" v="196" actId="27636"/>
          <ac:spMkLst>
            <pc:docMk/>
            <pc:sldMk cId="1195540358" sldId="359"/>
            <ac:spMk id="3" creationId="{4D3CE27B-B5CF-4962-9359-4AE7DCBEC100}"/>
          </ac:spMkLst>
        </pc:spChg>
      </pc:sldChg>
      <pc:sldChg chg="modSp mod">
        <pc:chgData name="Artemis Javanshir" userId="59835868965f2672" providerId="LiveId" clId="{EE829234-C7A4-409E-9B7B-0CE72DD7D470}" dt="2023-05-05T00:36:41.816" v="12" actId="20577"/>
        <pc:sldMkLst>
          <pc:docMk/>
          <pc:sldMk cId="2067248777" sldId="383"/>
        </pc:sldMkLst>
        <pc:spChg chg="mod">
          <ac:chgData name="Artemis Javanshir" userId="59835868965f2672" providerId="LiveId" clId="{EE829234-C7A4-409E-9B7B-0CE72DD7D470}" dt="2023-05-05T00:36:16.731" v="9" actId="20577"/>
          <ac:spMkLst>
            <pc:docMk/>
            <pc:sldMk cId="2067248777" sldId="383"/>
            <ac:spMk id="2" creationId="{E893003C-37DA-A72F-93AB-38EB63033C55}"/>
          </ac:spMkLst>
        </pc:spChg>
        <pc:spChg chg="mod">
          <ac:chgData name="Artemis Javanshir" userId="59835868965f2672" providerId="LiveId" clId="{EE829234-C7A4-409E-9B7B-0CE72DD7D470}" dt="2023-05-05T00:36:41.816" v="12" actId="20577"/>
          <ac:spMkLst>
            <pc:docMk/>
            <pc:sldMk cId="2067248777" sldId="383"/>
            <ac:spMk id="3" creationId="{0429B9AF-7E04-10E0-8F2D-8D8541DE36CF}"/>
          </ac:spMkLst>
        </pc:spChg>
      </pc:sldChg>
      <pc:sldChg chg="modSp mod">
        <pc:chgData name="Artemis Javanshir" userId="59835868965f2672" providerId="LiveId" clId="{EE829234-C7A4-409E-9B7B-0CE72DD7D470}" dt="2023-05-05T00:38:23.832" v="36" actId="20577"/>
        <pc:sldMkLst>
          <pc:docMk/>
          <pc:sldMk cId="2899917379" sldId="384"/>
        </pc:sldMkLst>
        <pc:spChg chg="mod">
          <ac:chgData name="Artemis Javanshir" userId="59835868965f2672" providerId="LiveId" clId="{EE829234-C7A4-409E-9B7B-0CE72DD7D470}" dt="2023-05-05T00:38:10.610" v="34" actId="20577"/>
          <ac:spMkLst>
            <pc:docMk/>
            <pc:sldMk cId="2899917379" sldId="384"/>
            <ac:spMk id="2" creationId="{58B76FF0-6165-7F14-F5FD-3C56BC1F3396}"/>
          </ac:spMkLst>
        </pc:spChg>
        <pc:spChg chg="mod">
          <ac:chgData name="Artemis Javanshir" userId="59835868965f2672" providerId="LiveId" clId="{EE829234-C7A4-409E-9B7B-0CE72DD7D470}" dt="2023-05-05T00:38:23.832" v="36" actId="20577"/>
          <ac:spMkLst>
            <pc:docMk/>
            <pc:sldMk cId="2899917379" sldId="384"/>
            <ac:spMk id="3" creationId="{C8984166-3540-DA70-C7D9-49D60F48C5D8}"/>
          </ac:spMkLst>
        </pc:spChg>
      </pc:sldChg>
      <pc:sldChg chg="modSp mod">
        <pc:chgData name="Artemis Javanshir" userId="59835868965f2672" providerId="LiveId" clId="{EE829234-C7A4-409E-9B7B-0CE72DD7D470}" dt="2023-05-05T00:39:14.742" v="42" actId="20577"/>
        <pc:sldMkLst>
          <pc:docMk/>
          <pc:sldMk cId="3351234966" sldId="385"/>
        </pc:sldMkLst>
        <pc:spChg chg="mod">
          <ac:chgData name="Artemis Javanshir" userId="59835868965f2672" providerId="LiveId" clId="{EE829234-C7A4-409E-9B7B-0CE72DD7D470}" dt="2023-05-05T00:38:53.320" v="38" actId="20577"/>
          <ac:spMkLst>
            <pc:docMk/>
            <pc:sldMk cId="3351234966" sldId="385"/>
            <ac:spMk id="2" creationId="{2D577EF7-EAD1-DEF0-FF15-A6B717B69515}"/>
          </ac:spMkLst>
        </pc:spChg>
        <pc:spChg chg="mod">
          <ac:chgData name="Artemis Javanshir" userId="59835868965f2672" providerId="LiveId" clId="{EE829234-C7A4-409E-9B7B-0CE72DD7D470}" dt="2023-05-05T00:39:14.742" v="42" actId="20577"/>
          <ac:spMkLst>
            <pc:docMk/>
            <pc:sldMk cId="3351234966" sldId="385"/>
            <ac:spMk id="3" creationId="{6CE147A9-FAC2-C810-16F8-EE56B9A67B84}"/>
          </ac:spMkLst>
        </pc:spChg>
      </pc:sldChg>
      <pc:sldChg chg="modSp mod">
        <pc:chgData name="Artemis Javanshir" userId="59835868965f2672" providerId="LiveId" clId="{EE829234-C7A4-409E-9B7B-0CE72DD7D470}" dt="2023-05-05T00:42:20.946" v="67" actId="20577"/>
        <pc:sldMkLst>
          <pc:docMk/>
          <pc:sldMk cId="1630209615" sldId="388"/>
        </pc:sldMkLst>
        <pc:spChg chg="mod">
          <ac:chgData name="Artemis Javanshir" userId="59835868965f2672" providerId="LiveId" clId="{EE829234-C7A4-409E-9B7B-0CE72DD7D470}" dt="2023-05-05T00:40:11.564" v="43" actId="20577"/>
          <ac:spMkLst>
            <pc:docMk/>
            <pc:sldMk cId="1630209615" sldId="388"/>
            <ac:spMk id="2" creationId="{76F3F947-4361-7CEB-43FC-CB37BB7243E0}"/>
          </ac:spMkLst>
        </pc:spChg>
        <pc:spChg chg="mod">
          <ac:chgData name="Artemis Javanshir" userId="59835868965f2672" providerId="LiveId" clId="{EE829234-C7A4-409E-9B7B-0CE72DD7D470}" dt="2023-05-05T00:42:20.946" v="67" actId="20577"/>
          <ac:spMkLst>
            <pc:docMk/>
            <pc:sldMk cId="1630209615" sldId="388"/>
            <ac:spMk id="3" creationId="{8C0B26E6-3AB6-FEB3-6AAC-5E83CADCC6F1}"/>
          </ac:spMkLst>
        </pc:spChg>
      </pc:sldChg>
      <pc:sldChg chg="modSp mod">
        <pc:chgData name="Artemis Javanshir" userId="59835868965f2672" providerId="LiveId" clId="{EE829234-C7A4-409E-9B7B-0CE72DD7D470}" dt="2023-05-05T00:37:43.799" v="32" actId="20577"/>
        <pc:sldMkLst>
          <pc:docMk/>
          <pc:sldMk cId="2246304492" sldId="390"/>
        </pc:sldMkLst>
        <pc:spChg chg="mod">
          <ac:chgData name="Artemis Javanshir" userId="59835868965f2672" providerId="LiveId" clId="{EE829234-C7A4-409E-9B7B-0CE72DD7D470}" dt="2023-05-05T00:37:43.799" v="32" actId="20577"/>
          <ac:spMkLst>
            <pc:docMk/>
            <pc:sldMk cId="2246304492" sldId="390"/>
            <ac:spMk id="3" creationId="{BA8B38AA-5B4A-9AC0-7EF9-96F9F8157CA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794B3-9F7F-4D82-AD85-228BC2E37362}"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F88A8042-80D4-4599-B7FD-818C8221401F}">
      <dgm:prSet/>
      <dgm:spPr/>
      <dgm:t>
        <a:bodyPr/>
        <a:lstStyle/>
        <a:p>
          <a:r>
            <a:rPr lang="en-US"/>
            <a:t>After Muhammad’s death in 633 CE, chaos broke in Mecca</a:t>
          </a:r>
        </a:p>
      </dgm:t>
    </dgm:pt>
    <dgm:pt modelId="{62A3E190-1FF1-4FE7-B2B4-4BF7DCF0BF03}" type="parTrans" cxnId="{FEA008FA-7363-4D72-9E73-82D464207185}">
      <dgm:prSet/>
      <dgm:spPr/>
      <dgm:t>
        <a:bodyPr/>
        <a:lstStyle/>
        <a:p>
          <a:endParaRPr lang="en-US" sz="1400"/>
        </a:p>
      </dgm:t>
    </dgm:pt>
    <dgm:pt modelId="{81A890EF-AA0C-47E0-936A-56FADE4A7C8F}" type="sibTrans" cxnId="{FEA008FA-7363-4D72-9E73-82D464207185}">
      <dgm:prSet/>
      <dgm:spPr/>
      <dgm:t>
        <a:bodyPr/>
        <a:lstStyle/>
        <a:p>
          <a:endParaRPr lang="en-US"/>
        </a:p>
      </dgm:t>
    </dgm:pt>
    <dgm:pt modelId="{17E73DCD-5439-4681-BA05-090C56897534}">
      <dgm:prSet/>
      <dgm:spPr/>
      <dgm:t>
        <a:bodyPr/>
        <a:lstStyle/>
        <a:p>
          <a:r>
            <a:rPr lang="en-US"/>
            <a:t>Muhammad had not named a successor</a:t>
          </a:r>
        </a:p>
      </dgm:t>
    </dgm:pt>
    <dgm:pt modelId="{8E10C400-3722-428D-A587-4BA01AEBF8A3}" type="parTrans" cxnId="{A927E41C-7BFB-4442-A39A-56E3D1C76871}">
      <dgm:prSet/>
      <dgm:spPr/>
      <dgm:t>
        <a:bodyPr/>
        <a:lstStyle/>
        <a:p>
          <a:endParaRPr lang="en-US" sz="1400"/>
        </a:p>
      </dgm:t>
    </dgm:pt>
    <dgm:pt modelId="{5D2437D5-BE2F-42FA-B2B1-96283A061231}" type="sibTrans" cxnId="{A927E41C-7BFB-4442-A39A-56E3D1C76871}">
      <dgm:prSet/>
      <dgm:spPr/>
      <dgm:t>
        <a:bodyPr/>
        <a:lstStyle/>
        <a:p>
          <a:endParaRPr lang="en-US"/>
        </a:p>
      </dgm:t>
    </dgm:pt>
    <dgm:pt modelId="{4E6947A7-25F6-4D9A-BA11-C760E1365840}">
      <dgm:prSet/>
      <dgm:spPr/>
      <dgm:t>
        <a:bodyPr/>
        <a:lstStyle/>
        <a:p>
          <a:r>
            <a:rPr lang="en-US" dirty="0"/>
            <a:t>Many who had given an oath to Muhammad and accepted Islam reverted to their old gods and  felt they were not bind to their oath anymore due to Muhammad’s death</a:t>
          </a:r>
        </a:p>
      </dgm:t>
    </dgm:pt>
    <dgm:pt modelId="{E80D44D4-CC9A-4396-94FE-8EC8E8790583}" type="parTrans" cxnId="{56F1F27E-7061-48CB-8358-DB5ADED81D4B}">
      <dgm:prSet/>
      <dgm:spPr/>
      <dgm:t>
        <a:bodyPr/>
        <a:lstStyle/>
        <a:p>
          <a:endParaRPr lang="en-US" sz="1400"/>
        </a:p>
      </dgm:t>
    </dgm:pt>
    <dgm:pt modelId="{AA53C128-E570-4C5E-975A-A65E0B3464EE}" type="sibTrans" cxnId="{56F1F27E-7061-48CB-8358-DB5ADED81D4B}">
      <dgm:prSet/>
      <dgm:spPr/>
      <dgm:t>
        <a:bodyPr/>
        <a:lstStyle/>
        <a:p>
          <a:endParaRPr lang="en-US"/>
        </a:p>
      </dgm:t>
    </dgm:pt>
    <dgm:pt modelId="{A8910918-C2A3-4241-A687-FE8126101E80}">
      <dgm:prSet/>
      <dgm:spPr/>
      <dgm:t>
        <a:bodyPr/>
        <a:lstStyle/>
        <a:p>
          <a:r>
            <a:rPr lang="en-US"/>
            <a:t>After Muhammad, Abu Bakr became the Caliph</a:t>
          </a:r>
        </a:p>
      </dgm:t>
    </dgm:pt>
    <dgm:pt modelId="{D306F50B-3EFC-42EE-89B1-E8809F5F2E04}" type="parTrans" cxnId="{657FFD72-6F06-4455-9B12-5FD22A1B48C0}">
      <dgm:prSet/>
      <dgm:spPr/>
      <dgm:t>
        <a:bodyPr/>
        <a:lstStyle/>
        <a:p>
          <a:endParaRPr lang="en-US" sz="1400"/>
        </a:p>
      </dgm:t>
    </dgm:pt>
    <dgm:pt modelId="{43B2E8BF-A791-4EBF-9B98-79A6D606B6E5}" type="sibTrans" cxnId="{657FFD72-6F06-4455-9B12-5FD22A1B48C0}">
      <dgm:prSet/>
      <dgm:spPr/>
      <dgm:t>
        <a:bodyPr/>
        <a:lstStyle/>
        <a:p>
          <a:endParaRPr lang="en-US"/>
        </a:p>
      </dgm:t>
    </dgm:pt>
    <dgm:pt modelId="{9F66CA8F-6A85-4BA9-BF6B-36096AAD700D}">
      <dgm:prSet/>
      <dgm:spPr/>
      <dgm:t>
        <a:bodyPr/>
        <a:lstStyle/>
        <a:p>
          <a:r>
            <a:rPr lang="en-US"/>
            <a:t>He announced that no one can revert from Islam after accepting it</a:t>
          </a:r>
        </a:p>
      </dgm:t>
    </dgm:pt>
    <dgm:pt modelId="{2114DF20-6EDD-4047-8BBC-3AF9C584B036}" type="parTrans" cxnId="{7A1145FB-BFE9-4134-80AF-A81003A744C8}">
      <dgm:prSet/>
      <dgm:spPr/>
      <dgm:t>
        <a:bodyPr/>
        <a:lstStyle/>
        <a:p>
          <a:endParaRPr lang="en-US" sz="1400"/>
        </a:p>
      </dgm:t>
    </dgm:pt>
    <dgm:pt modelId="{9030FE24-6E2D-4ED1-B5C7-6DBE75110D4C}" type="sibTrans" cxnId="{7A1145FB-BFE9-4134-80AF-A81003A744C8}">
      <dgm:prSet/>
      <dgm:spPr/>
      <dgm:t>
        <a:bodyPr/>
        <a:lstStyle/>
        <a:p>
          <a:endParaRPr lang="en-US"/>
        </a:p>
      </dgm:t>
    </dgm:pt>
    <dgm:pt modelId="{A87BA586-FA28-4AEF-81ED-14A084D73271}">
      <dgm:prSet/>
      <dgm:spPr/>
      <dgm:t>
        <a:bodyPr/>
        <a:lstStyle/>
        <a:p>
          <a:r>
            <a:rPr lang="en-US" dirty="0"/>
            <a:t>He announced that the last prophet of God is Muhammad, and no other prophet will come after him</a:t>
          </a:r>
        </a:p>
      </dgm:t>
    </dgm:pt>
    <dgm:pt modelId="{1539B566-3BBA-4532-AFED-E3F2F4B04EA7}" type="parTrans" cxnId="{C6A5019B-CC30-4A7C-89FA-50B94FCC1C2C}">
      <dgm:prSet/>
      <dgm:spPr/>
      <dgm:t>
        <a:bodyPr/>
        <a:lstStyle/>
        <a:p>
          <a:endParaRPr lang="en-US" sz="1400"/>
        </a:p>
      </dgm:t>
    </dgm:pt>
    <dgm:pt modelId="{99CBFF6B-2434-4B55-AF31-6C989B89DAEF}" type="sibTrans" cxnId="{C6A5019B-CC30-4A7C-89FA-50B94FCC1C2C}">
      <dgm:prSet/>
      <dgm:spPr/>
      <dgm:t>
        <a:bodyPr/>
        <a:lstStyle/>
        <a:p>
          <a:endParaRPr lang="en-US"/>
        </a:p>
      </dgm:t>
    </dgm:pt>
    <dgm:pt modelId="{69AF89D8-C419-47CE-8B1B-F181D0A35EC0}">
      <dgm:prSet/>
      <dgm:spPr/>
      <dgm:t>
        <a:bodyPr/>
        <a:lstStyle/>
        <a:p>
          <a:r>
            <a:rPr lang="en-US"/>
            <a:t>After Abu Bakr, Umar became the Caliph</a:t>
          </a:r>
        </a:p>
      </dgm:t>
    </dgm:pt>
    <dgm:pt modelId="{A69FA215-E495-4F65-A7FB-B9DB19ED3BD0}" type="parTrans" cxnId="{19CB262A-9702-4D17-82AC-7D0012908849}">
      <dgm:prSet/>
      <dgm:spPr/>
      <dgm:t>
        <a:bodyPr/>
        <a:lstStyle/>
        <a:p>
          <a:endParaRPr lang="en-US" sz="1400"/>
        </a:p>
      </dgm:t>
    </dgm:pt>
    <dgm:pt modelId="{77C366B0-97D9-4CE2-B489-2CBEC3A5418A}" type="sibTrans" cxnId="{19CB262A-9702-4D17-82AC-7D0012908849}">
      <dgm:prSet/>
      <dgm:spPr/>
      <dgm:t>
        <a:bodyPr/>
        <a:lstStyle/>
        <a:p>
          <a:endParaRPr lang="en-US"/>
        </a:p>
      </dgm:t>
    </dgm:pt>
    <dgm:pt modelId="{FBDE7548-26B2-42FD-B75C-FF58457157A5}">
      <dgm:prSet/>
      <dgm:spPr/>
      <dgm:t>
        <a:bodyPr/>
        <a:lstStyle/>
        <a:p>
          <a:r>
            <a:rPr lang="en-US"/>
            <a:t>To keep the Arab army occupied and ensure their loyalty and faith in Islam, he decided to invade the two weakened empires of the region, the Persians and the Byzantines</a:t>
          </a:r>
        </a:p>
      </dgm:t>
    </dgm:pt>
    <dgm:pt modelId="{B7203C82-9C9B-4E2E-A5A0-864B64453633}" type="parTrans" cxnId="{43D63B10-E3B5-41DC-B3A7-361BCE40E1A2}">
      <dgm:prSet/>
      <dgm:spPr/>
      <dgm:t>
        <a:bodyPr/>
        <a:lstStyle/>
        <a:p>
          <a:endParaRPr lang="en-US" sz="1400"/>
        </a:p>
      </dgm:t>
    </dgm:pt>
    <dgm:pt modelId="{F72D140C-7D61-4B5D-B7CB-0F5A52017401}" type="sibTrans" cxnId="{43D63B10-E3B5-41DC-B3A7-361BCE40E1A2}">
      <dgm:prSet/>
      <dgm:spPr/>
      <dgm:t>
        <a:bodyPr/>
        <a:lstStyle/>
        <a:p>
          <a:endParaRPr lang="en-US"/>
        </a:p>
      </dgm:t>
    </dgm:pt>
    <dgm:pt modelId="{32D943FA-59E5-4E01-B263-0BACCBA31364}">
      <dgm:prSet/>
      <dgm:spPr/>
      <dgm:t>
        <a:bodyPr/>
        <a:lstStyle/>
        <a:p>
          <a:r>
            <a:rPr lang="en-US"/>
            <a:t>Important note:</a:t>
          </a:r>
        </a:p>
      </dgm:t>
    </dgm:pt>
    <dgm:pt modelId="{34500ADB-9BCC-44A1-B1E7-37DD08DEA9D3}" type="parTrans" cxnId="{75C25E00-0A0A-4F25-B021-FB83BC4CA1EE}">
      <dgm:prSet/>
      <dgm:spPr/>
      <dgm:t>
        <a:bodyPr/>
        <a:lstStyle/>
        <a:p>
          <a:endParaRPr lang="en-US" sz="1400"/>
        </a:p>
      </dgm:t>
    </dgm:pt>
    <dgm:pt modelId="{54162A4E-E9C3-4F17-9BEC-9A11C015ACA2}" type="sibTrans" cxnId="{75C25E00-0A0A-4F25-B021-FB83BC4CA1EE}">
      <dgm:prSet/>
      <dgm:spPr/>
      <dgm:t>
        <a:bodyPr/>
        <a:lstStyle/>
        <a:p>
          <a:endParaRPr lang="en-US"/>
        </a:p>
      </dgm:t>
    </dgm:pt>
    <dgm:pt modelId="{EC875C51-37FB-4DF6-BDE0-3DB63FD287B6}">
      <dgm:prSet/>
      <dgm:spPr/>
      <dgm:t>
        <a:bodyPr/>
        <a:lstStyle/>
        <a:p>
          <a:r>
            <a:rPr lang="en-US"/>
            <a:t>For many years, the Persians and Byzantines had hired Arab soldiers</a:t>
          </a:r>
        </a:p>
      </dgm:t>
    </dgm:pt>
    <dgm:pt modelId="{65E94928-38B4-43BB-9BA8-437F57968A4A}" type="parTrans" cxnId="{B09BFDE9-9BFA-4485-8589-67CE43C999C5}">
      <dgm:prSet/>
      <dgm:spPr/>
      <dgm:t>
        <a:bodyPr/>
        <a:lstStyle/>
        <a:p>
          <a:endParaRPr lang="en-US" sz="1400"/>
        </a:p>
      </dgm:t>
    </dgm:pt>
    <dgm:pt modelId="{8E44477C-1391-4D68-BD3E-F82ED7E030ED}" type="sibTrans" cxnId="{B09BFDE9-9BFA-4485-8589-67CE43C999C5}">
      <dgm:prSet/>
      <dgm:spPr/>
      <dgm:t>
        <a:bodyPr/>
        <a:lstStyle/>
        <a:p>
          <a:endParaRPr lang="en-US"/>
        </a:p>
      </dgm:t>
    </dgm:pt>
    <dgm:pt modelId="{6BF7F099-F03A-4BCB-BB08-B076B1748D29}">
      <dgm:prSet/>
      <dgm:spPr/>
      <dgm:t>
        <a:bodyPr/>
        <a:lstStyle/>
        <a:p>
          <a:r>
            <a:rPr lang="en-US"/>
            <a:t>This gave them the opportunity to become skilled fighter, learn Persian tactics, intelligence gathering, siege craft, and fighting in the open field.</a:t>
          </a:r>
        </a:p>
      </dgm:t>
    </dgm:pt>
    <dgm:pt modelId="{F9C18106-64C2-426A-B32C-CEF4FD1C032F}" type="parTrans" cxnId="{B9405448-97EE-4224-A5F0-228B6A2CA91A}">
      <dgm:prSet/>
      <dgm:spPr/>
      <dgm:t>
        <a:bodyPr/>
        <a:lstStyle/>
        <a:p>
          <a:endParaRPr lang="en-US" sz="1400"/>
        </a:p>
      </dgm:t>
    </dgm:pt>
    <dgm:pt modelId="{525B3BF4-0D9F-4846-B114-3CC6CE09C0AB}" type="sibTrans" cxnId="{B9405448-97EE-4224-A5F0-228B6A2CA91A}">
      <dgm:prSet/>
      <dgm:spPr/>
      <dgm:t>
        <a:bodyPr/>
        <a:lstStyle/>
        <a:p>
          <a:endParaRPr lang="en-US"/>
        </a:p>
      </dgm:t>
    </dgm:pt>
    <dgm:pt modelId="{B01E7C7E-EF26-4DC3-985A-76993FC1F705}" type="pres">
      <dgm:prSet presAssocID="{39F794B3-9F7F-4D82-AD85-228BC2E37362}" presName="linear" presStyleCnt="0">
        <dgm:presLayoutVars>
          <dgm:animLvl val="lvl"/>
          <dgm:resizeHandles val="exact"/>
        </dgm:presLayoutVars>
      </dgm:prSet>
      <dgm:spPr/>
    </dgm:pt>
    <dgm:pt modelId="{A967896E-641A-49B2-B569-DB3B9A15EC1D}" type="pres">
      <dgm:prSet presAssocID="{F88A8042-80D4-4599-B7FD-818C8221401F}" presName="parentText" presStyleLbl="node1" presStyleIdx="0" presStyleCnt="4">
        <dgm:presLayoutVars>
          <dgm:chMax val="0"/>
          <dgm:bulletEnabled val="1"/>
        </dgm:presLayoutVars>
      </dgm:prSet>
      <dgm:spPr/>
    </dgm:pt>
    <dgm:pt modelId="{7619CFD4-992A-403C-B582-D3B56FD2B0F3}" type="pres">
      <dgm:prSet presAssocID="{F88A8042-80D4-4599-B7FD-818C8221401F}" presName="childText" presStyleLbl="revTx" presStyleIdx="0" presStyleCnt="4">
        <dgm:presLayoutVars>
          <dgm:bulletEnabled val="1"/>
        </dgm:presLayoutVars>
      </dgm:prSet>
      <dgm:spPr/>
    </dgm:pt>
    <dgm:pt modelId="{47009EBA-00A9-47D9-B207-BF9D858CE7D1}" type="pres">
      <dgm:prSet presAssocID="{A8910918-C2A3-4241-A687-FE8126101E80}" presName="parentText" presStyleLbl="node1" presStyleIdx="1" presStyleCnt="4">
        <dgm:presLayoutVars>
          <dgm:chMax val="0"/>
          <dgm:bulletEnabled val="1"/>
        </dgm:presLayoutVars>
      </dgm:prSet>
      <dgm:spPr/>
    </dgm:pt>
    <dgm:pt modelId="{5BFB4ABE-BB8D-4C72-96C2-95B657A9B44F}" type="pres">
      <dgm:prSet presAssocID="{A8910918-C2A3-4241-A687-FE8126101E80}" presName="childText" presStyleLbl="revTx" presStyleIdx="1" presStyleCnt="4">
        <dgm:presLayoutVars>
          <dgm:bulletEnabled val="1"/>
        </dgm:presLayoutVars>
      </dgm:prSet>
      <dgm:spPr/>
    </dgm:pt>
    <dgm:pt modelId="{0FAF90B6-A0AE-4268-8C48-F74C5BD7E647}" type="pres">
      <dgm:prSet presAssocID="{69AF89D8-C419-47CE-8B1B-F181D0A35EC0}" presName="parentText" presStyleLbl="node1" presStyleIdx="2" presStyleCnt="4">
        <dgm:presLayoutVars>
          <dgm:chMax val="0"/>
          <dgm:bulletEnabled val="1"/>
        </dgm:presLayoutVars>
      </dgm:prSet>
      <dgm:spPr/>
    </dgm:pt>
    <dgm:pt modelId="{B97592CE-1AE3-49D7-AF6E-C2DD5BDAC9A7}" type="pres">
      <dgm:prSet presAssocID="{69AF89D8-C419-47CE-8B1B-F181D0A35EC0}" presName="childText" presStyleLbl="revTx" presStyleIdx="2" presStyleCnt="4">
        <dgm:presLayoutVars>
          <dgm:bulletEnabled val="1"/>
        </dgm:presLayoutVars>
      </dgm:prSet>
      <dgm:spPr/>
    </dgm:pt>
    <dgm:pt modelId="{33993AB8-E568-4F7E-804E-179B6420DECF}" type="pres">
      <dgm:prSet presAssocID="{32D943FA-59E5-4E01-B263-0BACCBA31364}" presName="parentText" presStyleLbl="node1" presStyleIdx="3" presStyleCnt="4">
        <dgm:presLayoutVars>
          <dgm:chMax val="0"/>
          <dgm:bulletEnabled val="1"/>
        </dgm:presLayoutVars>
      </dgm:prSet>
      <dgm:spPr/>
    </dgm:pt>
    <dgm:pt modelId="{4EF84568-B987-4EDA-A64E-41C2A9E3E098}" type="pres">
      <dgm:prSet presAssocID="{32D943FA-59E5-4E01-B263-0BACCBA31364}" presName="childText" presStyleLbl="revTx" presStyleIdx="3" presStyleCnt="4">
        <dgm:presLayoutVars>
          <dgm:bulletEnabled val="1"/>
        </dgm:presLayoutVars>
      </dgm:prSet>
      <dgm:spPr/>
    </dgm:pt>
  </dgm:ptLst>
  <dgm:cxnLst>
    <dgm:cxn modelId="{75C25E00-0A0A-4F25-B021-FB83BC4CA1EE}" srcId="{39F794B3-9F7F-4D82-AD85-228BC2E37362}" destId="{32D943FA-59E5-4E01-B263-0BACCBA31364}" srcOrd="3" destOrd="0" parTransId="{34500ADB-9BCC-44A1-B1E7-37DD08DEA9D3}" sibTransId="{54162A4E-E9C3-4F17-9BEC-9A11C015ACA2}"/>
    <dgm:cxn modelId="{B3B8CF0B-7CBD-46D4-B521-60D728A863AA}" type="presOf" srcId="{32D943FA-59E5-4E01-B263-0BACCBA31364}" destId="{33993AB8-E568-4F7E-804E-179B6420DECF}" srcOrd="0" destOrd="0" presId="urn:microsoft.com/office/officeart/2005/8/layout/vList2"/>
    <dgm:cxn modelId="{43D63B10-E3B5-41DC-B3A7-361BCE40E1A2}" srcId="{69AF89D8-C419-47CE-8B1B-F181D0A35EC0}" destId="{FBDE7548-26B2-42FD-B75C-FF58457157A5}" srcOrd="0" destOrd="0" parTransId="{B7203C82-9C9B-4E2E-A5A0-864B64453633}" sibTransId="{F72D140C-7D61-4B5D-B7CB-0F5A52017401}"/>
    <dgm:cxn modelId="{A927E41C-7BFB-4442-A39A-56E3D1C76871}" srcId="{F88A8042-80D4-4599-B7FD-818C8221401F}" destId="{17E73DCD-5439-4681-BA05-090C56897534}" srcOrd="0" destOrd="0" parTransId="{8E10C400-3722-428D-A587-4BA01AEBF8A3}" sibTransId="{5D2437D5-BE2F-42FA-B2B1-96283A061231}"/>
    <dgm:cxn modelId="{19CB262A-9702-4D17-82AC-7D0012908849}" srcId="{39F794B3-9F7F-4D82-AD85-228BC2E37362}" destId="{69AF89D8-C419-47CE-8B1B-F181D0A35EC0}" srcOrd="2" destOrd="0" parTransId="{A69FA215-E495-4F65-A7FB-B9DB19ED3BD0}" sibTransId="{77C366B0-97D9-4CE2-B489-2CBEC3A5418A}"/>
    <dgm:cxn modelId="{6277A82B-1EE4-4BEA-BD1D-112E06CE05AA}" type="presOf" srcId="{6BF7F099-F03A-4BCB-BB08-B076B1748D29}" destId="{4EF84568-B987-4EDA-A64E-41C2A9E3E098}" srcOrd="0" destOrd="1" presId="urn:microsoft.com/office/officeart/2005/8/layout/vList2"/>
    <dgm:cxn modelId="{B9405448-97EE-4224-A5F0-228B6A2CA91A}" srcId="{EC875C51-37FB-4DF6-BDE0-3DB63FD287B6}" destId="{6BF7F099-F03A-4BCB-BB08-B076B1748D29}" srcOrd="0" destOrd="0" parTransId="{F9C18106-64C2-426A-B32C-CEF4FD1C032F}" sibTransId="{525B3BF4-0D9F-4846-B114-3CC6CE09C0AB}"/>
    <dgm:cxn modelId="{657FFD72-6F06-4455-9B12-5FD22A1B48C0}" srcId="{39F794B3-9F7F-4D82-AD85-228BC2E37362}" destId="{A8910918-C2A3-4241-A687-FE8126101E80}" srcOrd="1" destOrd="0" parTransId="{D306F50B-3EFC-42EE-89B1-E8809F5F2E04}" sibTransId="{43B2E8BF-A791-4EBF-9B98-79A6D606B6E5}"/>
    <dgm:cxn modelId="{65E2C773-E27A-4388-8DE4-481DBB7D9671}" type="presOf" srcId="{69AF89D8-C419-47CE-8B1B-F181D0A35EC0}" destId="{0FAF90B6-A0AE-4268-8C48-F74C5BD7E647}" srcOrd="0" destOrd="0" presId="urn:microsoft.com/office/officeart/2005/8/layout/vList2"/>
    <dgm:cxn modelId="{56F1F27E-7061-48CB-8358-DB5ADED81D4B}" srcId="{F88A8042-80D4-4599-B7FD-818C8221401F}" destId="{4E6947A7-25F6-4D9A-BA11-C760E1365840}" srcOrd="1" destOrd="0" parTransId="{E80D44D4-CC9A-4396-94FE-8EC8E8790583}" sibTransId="{AA53C128-E570-4C5E-975A-A65E0B3464EE}"/>
    <dgm:cxn modelId="{F75DA280-F6FB-423B-9EB0-4E6673DB705C}" type="presOf" srcId="{39F794B3-9F7F-4D82-AD85-228BC2E37362}" destId="{B01E7C7E-EF26-4DC3-985A-76993FC1F705}" srcOrd="0" destOrd="0" presId="urn:microsoft.com/office/officeart/2005/8/layout/vList2"/>
    <dgm:cxn modelId="{A3335786-288D-41FF-9186-FCE7CBE719A4}" type="presOf" srcId="{4E6947A7-25F6-4D9A-BA11-C760E1365840}" destId="{7619CFD4-992A-403C-B582-D3B56FD2B0F3}" srcOrd="0" destOrd="1" presId="urn:microsoft.com/office/officeart/2005/8/layout/vList2"/>
    <dgm:cxn modelId="{C6A5019B-CC30-4A7C-89FA-50B94FCC1C2C}" srcId="{A8910918-C2A3-4241-A687-FE8126101E80}" destId="{A87BA586-FA28-4AEF-81ED-14A084D73271}" srcOrd="1" destOrd="0" parTransId="{1539B566-3BBA-4532-AFED-E3F2F4B04EA7}" sibTransId="{99CBFF6B-2434-4B55-AF31-6C989B89DAEF}"/>
    <dgm:cxn modelId="{2F775EA1-C05A-4C70-BFA7-6F7C4491F7F2}" type="presOf" srcId="{A8910918-C2A3-4241-A687-FE8126101E80}" destId="{47009EBA-00A9-47D9-B207-BF9D858CE7D1}" srcOrd="0" destOrd="0" presId="urn:microsoft.com/office/officeart/2005/8/layout/vList2"/>
    <dgm:cxn modelId="{0EBC3BAA-3169-421F-A859-FFD4A9094CD4}" type="presOf" srcId="{F88A8042-80D4-4599-B7FD-818C8221401F}" destId="{A967896E-641A-49B2-B569-DB3B9A15EC1D}" srcOrd="0" destOrd="0" presId="urn:microsoft.com/office/officeart/2005/8/layout/vList2"/>
    <dgm:cxn modelId="{36A2EFB1-239C-46C8-8393-F456C055EE1D}" type="presOf" srcId="{EC875C51-37FB-4DF6-BDE0-3DB63FD287B6}" destId="{4EF84568-B987-4EDA-A64E-41C2A9E3E098}" srcOrd="0" destOrd="0" presId="urn:microsoft.com/office/officeart/2005/8/layout/vList2"/>
    <dgm:cxn modelId="{5F4C3EBE-6CAB-4F20-9E97-FBC0A94CD21D}" type="presOf" srcId="{FBDE7548-26B2-42FD-B75C-FF58457157A5}" destId="{B97592CE-1AE3-49D7-AF6E-C2DD5BDAC9A7}" srcOrd="0" destOrd="0" presId="urn:microsoft.com/office/officeart/2005/8/layout/vList2"/>
    <dgm:cxn modelId="{244375C0-72E9-4A8F-926A-D640969E189B}" type="presOf" srcId="{17E73DCD-5439-4681-BA05-090C56897534}" destId="{7619CFD4-992A-403C-B582-D3B56FD2B0F3}" srcOrd="0" destOrd="0" presId="urn:microsoft.com/office/officeart/2005/8/layout/vList2"/>
    <dgm:cxn modelId="{070D1BC5-E302-4FAD-A6BB-869072F090E4}" type="presOf" srcId="{A87BA586-FA28-4AEF-81ED-14A084D73271}" destId="{5BFB4ABE-BB8D-4C72-96C2-95B657A9B44F}" srcOrd="0" destOrd="1" presId="urn:microsoft.com/office/officeart/2005/8/layout/vList2"/>
    <dgm:cxn modelId="{137E57CB-FA18-4502-9769-DAE51A66C807}" type="presOf" srcId="{9F66CA8F-6A85-4BA9-BF6B-36096AAD700D}" destId="{5BFB4ABE-BB8D-4C72-96C2-95B657A9B44F}" srcOrd="0" destOrd="0" presId="urn:microsoft.com/office/officeart/2005/8/layout/vList2"/>
    <dgm:cxn modelId="{B09BFDE9-9BFA-4485-8589-67CE43C999C5}" srcId="{32D943FA-59E5-4E01-B263-0BACCBA31364}" destId="{EC875C51-37FB-4DF6-BDE0-3DB63FD287B6}" srcOrd="0" destOrd="0" parTransId="{65E94928-38B4-43BB-9BA8-437F57968A4A}" sibTransId="{8E44477C-1391-4D68-BD3E-F82ED7E030ED}"/>
    <dgm:cxn modelId="{FEA008FA-7363-4D72-9E73-82D464207185}" srcId="{39F794B3-9F7F-4D82-AD85-228BC2E37362}" destId="{F88A8042-80D4-4599-B7FD-818C8221401F}" srcOrd="0" destOrd="0" parTransId="{62A3E190-1FF1-4FE7-B2B4-4BF7DCF0BF03}" sibTransId="{81A890EF-AA0C-47E0-936A-56FADE4A7C8F}"/>
    <dgm:cxn modelId="{7A1145FB-BFE9-4134-80AF-A81003A744C8}" srcId="{A8910918-C2A3-4241-A687-FE8126101E80}" destId="{9F66CA8F-6A85-4BA9-BF6B-36096AAD700D}" srcOrd="0" destOrd="0" parTransId="{2114DF20-6EDD-4047-8BBC-3AF9C584B036}" sibTransId="{9030FE24-6E2D-4ED1-B5C7-6DBE75110D4C}"/>
    <dgm:cxn modelId="{6F43E45A-6987-4E77-8183-09F5F698580B}" type="presParOf" srcId="{B01E7C7E-EF26-4DC3-985A-76993FC1F705}" destId="{A967896E-641A-49B2-B569-DB3B9A15EC1D}" srcOrd="0" destOrd="0" presId="urn:microsoft.com/office/officeart/2005/8/layout/vList2"/>
    <dgm:cxn modelId="{CA8F205B-EECD-4DEB-A7AA-D24BCAF94EED}" type="presParOf" srcId="{B01E7C7E-EF26-4DC3-985A-76993FC1F705}" destId="{7619CFD4-992A-403C-B582-D3B56FD2B0F3}" srcOrd="1" destOrd="0" presId="urn:microsoft.com/office/officeart/2005/8/layout/vList2"/>
    <dgm:cxn modelId="{344DE546-6380-4DBF-A619-B0690215E018}" type="presParOf" srcId="{B01E7C7E-EF26-4DC3-985A-76993FC1F705}" destId="{47009EBA-00A9-47D9-B207-BF9D858CE7D1}" srcOrd="2" destOrd="0" presId="urn:microsoft.com/office/officeart/2005/8/layout/vList2"/>
    <dgm:cxn modelId="{DF850484-8B02-4FC8-A0AE-62B1324FA42D}" type="presParOf" srcId="{B01E7C7E-EF26-4DC3-985A-76993FC1F705}" destId="{5BFB4ABE-BB8D-4C72-96C2-95B657A9B44F}" srcOrd="3" destOrd="0" presId="urn:microsoft.com/office/officeart/2005/8/layout/vList2"/>
    <dgm:cxn modelId="{1DF43DC8-DEB9-4DB6-A43E-64717F0C7662}" type="presParOf" srcId="{B01E7C7E-EF26-4DC3-985A-76993FC1F705}" destId="{0FAF90B6-A0AE-4268-8C48-F74C5BD7E647}" srcOrd="4" destOrd="0" presId="urn:microsoft.com/office/officeart/2005/8/layout/vList2"/>
    <dgm:cxn modelId="{5AC20D4D-7DE2-42CF-BB74-41F8A53F4E45}" type="presParOf" srcId="{B01E7C7E-EF26-4DC3-985A-76993FC1F705}" destId="{B97592CE-1AE3-49D7-AF6E-C2DD5BDAC9A7}" srcOrd="5" destOrd="0" presId="urn:microsoft.com/office/officeart/2005/8/layout/vList2"/>
    <dgm:cxn modelId="{9E8947C1-8D48-4CC1-B0D7-08385DBB1307}" type="presParOf" srcId="{B01E7C7E-EF26-4DC3-985A-76993FC1F705}" destId="{33993AB8-E568-4F7E-804E-179B6420DECF}" srcOrd="6" destOrd="0" presId="urn:microsoft.com/office/officeart/2005/8/layout/vList2"/>
    <dgm:cxn modelId="{256EA99A-41D3-4817-8A0F-B7727BAF83D1}" type="presParOf" srcId="{B01E7C7E-EF26-4DC3-985A-76993FC1F705}" destId="{4EF84568-B987-4EDA-A64E-41C2A9E3E09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7896E-641A-49B2-B569-DB3B9A15EC1D}">
      <dsp:nvSpPr>
        <dsp:cNvPr id="0" name=""/>
        <dsp:cNvSpPr/>
      </dsp:nvSpPr>
      <dsp:spPr>
        <a:xfrm>
          <a:off x="0" y="55799"/>
          <a:ext cx="6485467" cy="383760"/>
        </a:xfrm>
        <a:prstGeom prst="roundRect">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After Muhammad’s death in 633 CE, chaos broke in Mecca</a:t>
          </a:r>
        </a:p>
      </dsp:txBody>
      <dsp:txXfrm>
        <a:off x="18734" y="74533"/>
        <a:ext cx="6447999" cy="346292"/>
      </dsp:txXfrm>
    </dsp:sp>
    <dsp:sp modelId="{7619CFD4-992A-403C-B582-D3B56FD2B0F3}">
      <dsp:nvSpPr>
        <dsp:cNvPr id="0" name=""/>
        <dsp:cNvSpPr/>
      </dsp:nvSpPr>
      <dsp:spPr>
        <a:xfrm>
          <a:off x="0" y="439560"/>
          <a:ext cx="648546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Muhammad had not named a successor</a:t>
          </a:r>
        </a:p>
        <a:p>
          <a:pPr marL="114300" lvl="1" indent="-114300" algn="l" defTabSz="533400">
            <a:lnSpc>
              <a:spcPct val="90000"/>
            </a:lnSpc>
            <a:spcBef>
              <a:spcPct val="0"/>
            </a:spcBef>
            <a:spcAft>
              <a:spcPct val="20000"/>
            </a:spcAft>
            <a:buChar char="•"/>
          </a:pPr>
          <a:r>
            <a:rPr lang="en-US" sz="1200" kern="1200" dirty="0"/>
            <a:t>Many who had given an oath to Muhammad and accepted Islam reverted to their old gods and  felt they were not bind to their oath anymore due to Muhammad’s death</a:t>
          </a:r>
        </a:p>
      </dsp:txBody>
      <dsp:txXfrm>
        <a:off x="0" y="439560"/>
        <a:ext cx="6485467" cy="579600"/>
      </dsp:txXfrm>
    </dsp:sp>
    <dsp:sp modelId="{47009EBA-00A9-47D9-B207-BF9D858CE7D1}">
      <dsp:nvSpPr>
        <dsp:cNvPr id="0" name=""/>
        <dsp:cNvSpPr/>
      </dsp:nvSpPr>
      <dsp:spPr>
        <a:xfrm>
          <a:off x="0" y="1019160"/>
          <a:ext cx="6485467" cy="383760"/>
        </a:xfrm>
        <a:prstGeom prst="roundRect">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After Muhammad, Abu Bakr became the Caliph</a:t>
          </a:r>
        </a:p>
      </dsp:txBody>
      <dsp:txXfrm>
        <a:off x="18734" y="1037894"/>
        <a:ext cx="6447999" cy="346292"/>
      </dsp:txXfrm>
    </dsp:sp>
    <dsp:sp modelId="{5BFB4ABE-BB8D-4C72-96C2-95B657A9B44F}">
      <dsp:nvSpPr>
        <dsp:cNvPr id="0" name=""/>
        <dsp:cNvSpPr/>
      </dsp:nvSpPr>
      <dsp:spPr>
        <a:xfrm>
          <a:off x="0" y="1402920"/>
          <a:ext cx="648546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He announced that no one can revert from Islam after accepting it</a:t>
          </a:r>
        </a:p>
        <a:p>
          <a:pPr marL="114300" lvl="1" indent="-114300" algn="l" defTabSz="533400">
            <a:lnSpc>
              <a:spcPct val="90000"/>
            </a:lnSpc>
            <a:spcBef>
              <a:spcPct val="0"/>
            </a:spcBef>
            <a:spcAft>
              <a:spcPct val="20000"/>
            </a:spcAft>
            <a:buChar char="•"/>
          </a:pPr>
          <a:r>
            <a:rPr lang="en-US" sz="1200" kern="1200" dirty="0"/>
            <a:t>He announced that the last prophet of God is Muhammad, and no other prophet will come after him</a:t>
          </a:r>
        </a:p>
      </dsp:txBody>
      <dsp:txXfrm>
        <a:off x="0" y="1402920"/>
        <a:ext cx="6485467" cy="579600"/>
      </dsp:txXfrm>
    </dsp:sp>
    <dsp:sp modelId="{0FAF90B6-A0AE-4268-8C48-F74C5BD7E647}">
      <dsp:nvSpPr>
        <dsp:cNvPr id="0" name=""/>
        <dsp:cNvSpPr/>
      </dsp:nvSpPr>
      <dsp:spPr>
        <a:xfrm>
          <a:off x="0" y="1982520"/>
          <a:ext cx="6485467" cy="383760"/>
        </a:xfrm>
        <a:prstGeom prst="roundRect">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After Abu Bakr, Umar became the Caliph</a:t>
          </a:r>
        </a:p>
      </dsp:txBody>
      <dsp:txXfrm>
        <a:off x="18734" y="2001254"/>
        <a:ext cx="6447999" cy="346292"/>
      </dsp:txXfrm>
    </dsp:sp>
    <dsp:sp modelId="{B97592CE-1AE3-49D7-AF6E-C2DD5BDAC9A7}">
      <dsp:nvSpPr>
        <dsp:cNvPr id="0" name=""/>
        <dsp:cNvSpPr/>
      </dsp:nvSpPr>
      <dsp:spPr>
        <a:xfrm>
          <a:off x="0" y="2366280"/>
          <a:ext cx="648546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To keep the Arab army occupied and ensure their loyalty and faith in Islam, he decided to invade the two weakened empires of the region, the Persians and the Byzantines</a:t>
          </a:r>
        </a:p>
      </dsp:txBody>
      <dsp:txXfrm>
        <a:off x="0" y="2366280"/>
        <a:ext cx="6485467" cy="546480"/>
      </dsp:txXfrm>
    </dsp:sp>
    <dsp:sp modelId="{33993AB8-E568-4F7E-804E-179B6420DECF}">
      <dsp:nvSpPr>
        <dsp:cNvPr id="0" name=""/>
        <dsp:cNvSpPr/>
      </dsp:nvSpPr>
      <dsp:spPr>
        <a:xfrm>
          <a:off x="0" y="2912760"/>
          <a:ext cx="6485467" cy="383760"/>
        </a:xfrm>
        <a:prstGeom prst="roundRect">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Important note:</a:t>
          </a:r>
        </a:p>
      </dsp:txBody>
      <dsp:txXfrm>
        <a:off x="18734" y="2931494"/>
        <a:ext cx="6447999" cy="346292"/>
      </dsp:txXfrm>
    </dsp:sp>
    <dsp:sp modelId="{4EF84568-B987-4EDA-A64E-41C2A9E3E098}">
      <dsp:nvSpPr>
        <dsp:cNvPr id="0" name=""/>
        <dsp:cNvSpPr/>
      </dsp:nvSpPr>
      <dsp:spPr>
        <a:xfrm>
          <a:off x="0" y="3296520"/>
          <a:ext cx="648546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For many years, the Persians and Byzantines had hired Arab soldiers</a:t>
          </a:r>
        </a:p>
        <a:p>
          <a:pPr marL="228600" lvl="2" indent="-114300" algn="l" defTabSz="533400">
            <a:lnSpc>
              <a:spcPct val="90000"/>
            </a:lnSpc>
            <a:spcBef>
              <a:spcPct val="0"/>
            </a:spcBef>
            <a:spcAft>
              <a:spcPct val="20000"/>
            </a:spcAft>
            <a:buChar char="•"/>
          </a:pPr>
          <a:r>
            <a:rPr lang="en-US" sz="1200" kern="1200"/>
            <a:t>This gave them the opportunity to become skilled fighter, learn Persian tactics, intelligence gathering, siege craft, and fighting in the open field.</a:t>
          </a:r>
        </a:p>
      </dsp:txBody>
      <dsp:txXfrm>
        <a:off x="0" y="3296520"/>
        <a:ext cx="6485467" cy="57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8480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096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9957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0078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5147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59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7663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306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549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12/14/2023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180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931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12/14/2023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8771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B3A9121-941C-45B5-A90E-F3208BEB3AE3}"/>
              </a:ext>
            </a:extLst>
          </p:cNvPr>
          <p:cNvSpPr>
            <a:spLocks noGrp="1"/>
          </p:cNvSpPr>
          <p:nvPr>
            <p:ph type="ctrTitle"/>
          </p:nvPr>
        </p:nvSpPr>
        <p:spPr>
          <a:xfrm>
            <a:off x="5353249" y="1348844"/>
            <a:ext cx="5716338" cy="3042706"/>
          </a:xfrm>
        </p:spPr>
        <p:txBody>
          <a:bodyPr>
            <a:normAutofit/>
          </a:bodyPr>
          <a:lstStyle/>
          <a:p>
            <a:r>
              <a:rPr lang="en-US" sz="5600" dirty="0"/>
              <a:t>Sassanid Empire</a:t>
            </a:r>
            <a:br>
              <a:rPr lang="en-US" sz="5600" dirty="0"/>
            </a:br>
            <a:r>
              <a:rPr lang="en-US" sz="4900" dirty="0">
                <a:solidFill>
                  <a:srgbClr val="FFFF00"/>
                </a:solidFill>
              </a:rPr>
              <a:t>Lesson 7</a:t>
            </a:r>
            <a:br>
              <a:rPr lang="en-US" sz="5600" dirty="0"/>
            </a:br>
            <a:r>
              <a:rPr lang="en-US" sz="3600" dirty="0"/>
              <a:t>(224-651 CE)</a:t>
            </a:r>
          </a:p>
        </p:txBody>
      </p:sp>
      <p:sp>
        <p:nvSpPr>
          <p:cNvPr id="3" name="Subtitle 2">
            <a:extLst>
              <a:ext uri="{FF2B5EF4-FFF2-40B4-BE49-F238E27FC236}">
                <a16:creationId xmlns:a16="http://schemas.microsoft.com/office/drawing/2014/main" id="{4D3CE27B-B5CF-4962-9359-4AE7DCBEC100}"/>
              </a:ext>
            </a:extLst>
          </p:cNvPr>
          <p:cNvSpPr>
            <a:spLocks noGrp="1"/>
          </p:cNvSpPr>
          <p:nvPr>
            <p:ph type="subTitle" idx="1"/>
          </p:nvPr>
        </p:nvSpPr>
        <p:spPr>
          <a:xfrm>
            <a:off x="5533786" y="4682062"/>
            <a:ext cx="5355264" cy="950976"/>
          </a:xfrm>
        </p:spPr>
        <p:txBody>
          <a:bodyPr>
            <a:normAutofit fontScale="62500" lnSpcReduction="20000"/>
          </a:bodyPr>
          <a:lstStyle/>
          <a:p>
            <a:pPr>
              <a:spcAft>
                <a:spcPts val="600"/>
              </a:spcAft>
            </a:pPr>
            <a:r>
              <a:rPr lang="en-US" sz="4000" dirty="0" err="1"/>
              <a:t>Yazdgerd</a:t>
            </a:r>
            <a:r>
              <a:rPr lang="en-US" sz="4000" dirty="0"/>
              <a:t> III and </a:t>
            </a:r>
          </a:p>
          <a:p>
            <a:pPr>
              <a:spcAft>
                <a:spcPts val="600"/>
              </a:spcAft>
            </a:pPr>
            <a:r>
              <a:rPr lang="en-US" sz="4000" dirty="0"/>
              <a:t>Fall of the </a:t>
            </a:r>
            <a:r>
              <a:rPr lang="en-US" sz="4000"/>
              <a:t>Sassanid Empire</a:t>
            </a:r>
            <a:endParaRPr lang="en-US" sz="4000" dirty="0"/>
          </a:p>
        </p:txBody>
      </p:sp>
      <p:sp>
        <p:nvSpPr>
          <p:cNvPr id="13" name="Rectangle 12">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0A9CAF-0703-46E4-AC68-AA4BC65BF2C4}"/>
              </a:ext>
            </a:extLst>
          </p:cNvPr>
          <p:cNvPicPr>
            <a:picLocks noChangeAspect="1"/>
          </p:cNvPicPr>
          <p:nvPr/>
        </p:nvPicPr>
        <p:blipFill>
          <a:blip r:embed="rId2"/>
          <a:stretch>
            <a:fillRect/>
          </a:stretch>
        </p:blipFill>
        <p:spPr>
          <a:xfrm>
            <a:off x="1241170" y="1551849"/>
            <a:ext cx="3752067" cy="3772348"/>
          </a:xfrm>
          <a:prstGeom prst="rect">
            <a:avLst/>
          </a:prstGeom>
        </p:spPr>
      </p:pic>
      <p:pic>
        <p:nvPicPr>
          <p:cNvPr id="6" name="Picture 5">
            <a:extLst>
              <a:ext uri="{FF2B5EF4-FFF2-40B4-BE49-F238E27FC236}">
                <a16:creationId xmlns:a16="http://schemas.microsoft.com/office/drawing/2014/main" id="{53755BC5-0291-5C72-4799-FD5D701A49D2}"/>
              </a:ext>
            </a:extLst>
          </p:cNvPr>
          <p:cNvPicPr>
            <a:picLocks noChangeAspect="1"/>
          </p:cNvPicPr>
          <p:nvPr/>
        </p:nvPicPr>
        <p:blipFill>
          <a:blip r:embed="rId3"/>
          <a:stretch>
            <a:fillRect/>
          </a:stretch>
        </p:blipFill>
        <p:spPr>
          <a:xfrm>
            <a:off x="10569797" y="4619286"/>
            <a:ext cx="762066" cy="1409822"/>
          </a:xfrm>
          <a:prstGeom prst="rect">
            <a:avLst/>
          </a:prstGeom>
        </p:spPr>
      </p:pic>
    </p:spTree>
    <p:extLst>
      <p:ext uri="{BB962C8B-B14F-4D97-AF65-F5344CB8AC3E}">
        <p14:creationId xmlns:p14="http://schemas.microsoft.com/office/powerpoint/2010/main" val="11955403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31C9501-1D6F-4849-D449-51403ADB5014}"/>
              </a:ext>
            </a:extLst>
          </p:cNvPr>
          <p:cNvSpPr>
            <a:spLocks noGrp="1"/>
          </p:cNvSpPr>
          <p:nvPr>
            <p:ph type="title"/>
          </p:nvPr>
        </p:nvSpPr>
        <p:spPr>
          <a:xfrm>
            <a:off x="1066800" y="642594"/>
            <a:ext cx="10058400" cy="1371600"/>
          </a:xfrm>
        </p:spPr>
        <p:txBody>
          <a:bodyPr>
            <a:normAutofit/>
          </a:bodyPr>
          <a:lstStyle/>
          <a:p>
            <a:r>
              <a:rPr lang="en-US"/>
              <a:t>Other Causes Leading to the Fall of the Sassanid Empire</a:t>
            </a:r>
          </a:p>
        </p:txBody>
      </p:sp>
      <p:pic>
        <p:nvPicPr>
          <p:cNvPr id="4" name="Picture 3">
            <a:extLst>
              <a:ext uri="{FF2B5EF4-FFF2-40B4-BE49-F238E27FC236}">
                <a16:creationId xmlns:a16="http://schemas.microsoft.com/office/drawing/2014/main" id="{929BA1AD-D2E3-8801-4746-830F8EA49ADC}"/>
              </a:ext>
            </a:extLst>
          </p:cNvPr>
          <p:cNvPicPr>
            <a:picLocks noChangeAspect="1"/>
          </p:cNvPicPr>
          <p:nvPr/>
        </p:nvPicPr>
        <p:blipFill rotWithShape="1">
          <a:blip r:embed="rId2"/>
          <a:srcRect l="19554" r="26624" b="3"/>
          <a:stretch/>
        </p:blipFill>
        <p:spPr>
          <a:xfrm>
            <a:off x="8020571" y="2161488"/>
            <a:ext cx="3019646" cy="3632643"/>
          </a:xfrm>
          <a:prstGeom prst="rect">
            <a:avLst/>
          </a:prstGeom>
        </p:spPr>
      </p:pic>
      <p:graphicFrame>
        <p:nvGraphicFramePr>
          <p:cNvPr id="13" name="Content Placeholder 2">
            <a:extLst>
              <a:ext uri="{FF2B5EF4-FFF2-40B4-BE49-F238E27FC236}">
                <a16:creationId xmlns:a16="http://schemas.microsoft.com/office/drawing/2014/main" id="{809E26BA-A22A-0201-0559-C1DB8AE17995}"/>
              </a:ext>
            </a:extLst>
          </p:cNvPr>
          <p:cNvGraphicFramePr>
            <a:graphicFrameLocks noGrp="1"/>
          </p:cNvGraphicFramePr>
          <p:nvPr>
            <p:ph idx="1"/>
            <p:extLst>
              <p:ext uri="{D42A27DB-BD31-4B8C-83A1-F6EECF244321}">
                <p14:modId xmlns:p14="http://schemas.microsoft.com/office/powerpoint/2010/main" val="3940020682"/>
              </p:ext>
            </p:extLst>
          </p:nvPr>
        </p:nvGraphicFramePr>
        <p:xfrm>
          <a:off x="1066800" y="2103120"/>
          <a:ext cx="6485467"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22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a:extLst>
              <a:ext uri="{FF2B5EF4-FFF2-40B4-BE49-F238E27FC236}">
                <a16:creationId xmlns:a16="http://schemas.microsoft.com/office/drawing/2014/main" id="{2805F2BD-660D-4B36-B74D-4283CC17D208}"/>
              </a:ext>
            </a:extLst>
          </p:cNvPr>
          <p:cNvPicPr>
            <a:picLocks noChangeAspect="1"/>
          </p:cNvPicPr>
          <p:nvPr/>
        </p:nvPicPr>
        <p:blipFill rotWithShape="1">
          <a:blip r:embed="rId2"/>
          <a:srcRect t="6563" r="-1" b="30413"/>
          <a:stretch/>
        </p:blipFill>
        <p:spPr>
          <a:xfrm>
            <a:off x="20" y="10"/>
            <a:ext cx="5663460" cy="3428990"/>
          </a:xfrm>
          <a:prstGeom prst="rect">
            <a:avLst/>
          </a:prstGeom>
        </p:spPr>
      </p:pic>
      <p:sp>
        <p:nvSpPr>
          <p:cNvPr id="12" name="Rectangle 11">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D82A5EB9-7CDE-453F-AE00-749EA6C221E5}"/>
              </a:ext>
            </a:extLst>
          </p:cNvPr>
          <p:cNvSpPr>
            <a:spLocks noGrp="1"/>
          </p:cNvSpPr>
          <p:nvPr>
            <p:ph type="title"/>
          </p:nvPr>
        </p:nvSpPr>
        <p:spPr>
          <a:xfrm>
            <a:off x="6303580" y="642594"/>
            <a:ext cx="5245269" cy="1371600"/>
          </a:xfrm>
        </p:spPr>
        <p:txBody>
          <a:bodyPr>
            <a:normAutofit/>
          </a:bodyPr>
          <a:lstStyle/>
          <a:p>
            <a:pPr algn="ctr"/>
            <a:r>
              <a:rPr lang="en-US" sz="3100" dirty="0">
                <a:solidFill>
                  <a:schemeClr val="tx1"/>
                </a:solidFill>
              </a:rPr>
              <a:t>Yazdegerd III-</a:t>
            </a:r>
            <a:br>
              <a:rPr lang="en-US" sz="3100" dirty="0">
                <a:solidFill>
                  <a:schemeClr val="tx1"/>
                </a:solidFill>
              </a:rPr>
            </a:br>
            <a:r>
              <a:rPr lang="en-US" sz="3100" dirty="0">
                <a:solidFill>
                  <a:schemeClr val="tx1"/>
                </a:solidFill>
              </a:rPr>
              <a:t>the Last Sassanid King</a:t>
            </a:r>
            <a:br>
              <a:rPr lang="en-US" sz="3100" dirty="0">
                <a:solidFill>
                  <a:schemeClr val="tx1"/>
                </a:solidFill>
              </a:rPr>
            </a:br>
            <a:r>
              <a:rPr lang="en-US" sz="3100" dirty="0">
                <a:solidFill>
                  <a:schemeClr val="tx1"/>
                </a:solidFill>
              </a:rPr>
              <a:t>(632- 651 CE)</a:t>
            </a:r>
          </a:p>
        </p:txBody>
      </p:sp>
      <p:pic>
        <p:nvPicPr>
          <p:cNvPr id="5" name="Picture 4">
            <a:extLst>
              <a:ext uri="{FF2B5EF4-FFF2-40B4-BE49-F238E27FC236}">
                <a16:creationId xmlns:a16="http://schemas.microsoft.com/office/drawing/2014/main" id="{F01B2278-51A7-41EA-A594-7C75A1EFDEA2}"/>
              </a:ext>
            </a:extLst>
          </p:cNvPr>
          <p:cNvPicPr>
            <a:picLocks noChangeAspect="1"/>
          </p:cNvPicPr>
          <p:nvPr/>
        </p:nvPicPr>
        <p:blipFill rotWithShape="1">
          <a:blip r:embed="rId3"/>
          <a:srcRect l="10906" r="6512"/>
          <a:stretch/>
        </p:blipFill>
        <p:spPr>
          <a:xfrm>
            <a:off x="20" y="3429000"/>
            <a:ext cx="5663460" cy="3429000"/>
          </a:xfrm>
          <a:prstGeom prst="rect">
            <a:avLst/>
          </a:prstGeom>
        </p:spPr>
      </p:pic>
      <p:sp>
        <p:nvSpPr>
          <p:cNvPr id="3" name="Content Placeholder 2">
            <a:extLst>
              <a:ext uri="{FF2B5EF4-FFF2-40B4-BE49-F238E27FC236}">
                <a16:creationId xmlns:a16="http://schemas.microsoft.com/office/drawing/2014/main" id="{95AEEC70-1C61-4396-9131-2D034476AB77}"/>
              </a:ext>
            </a:extLst>
          </p:cNvPr>
          <p:cNvSpPr>
            <a:spLocks noGrp="1"/>
          </p:cNvSpPr>
          <p:nvPr>
            <p:ph idx="1"/>
          </p:nvPr>
        </p:nvSpPr>
        <p:spPr>
          <a:xfrm>
            <a:off x="6303580" y="2103120"/>
            <a:ext cx="5245269" cy="3931920"/>
          </a:xfrm>
        </p:spPr>
        <p:txBody>
          <a:bodyPr>
            <a:normAutofit fontScale="92500" lnSpcReduction="20000"/>
          </a:bodyPr>
          <a:lstStyle/>
          <a:p>
            <a:pPr marL="0" indent="0">
              <a:buNone/>
            </a:pPr>
            <a:endParaRPr lang="en-US" sz="2400" dirty="0"/>
          </a:p>
          <a:p>
            <a:endParaRPr lang="en-US" sz="2400" dirty="0"/>
          </a:p>
          <a:p>
            <a:r>
              <a:rPr lang="en-US" sz="2400" dirty="0"/>
              <a:t>His father was Prince </a:t>
            </a:r>
            <a:r>
              <a:rPr lang="en-US" sz="2400" dirty="0" err="1"/>
              <a:t>Shahriyar</a:t>
            </a:r>
            <a:r>
              <a:rPr lang="en-US" sz="2400" dirty="0"/>
              <a:t> and his grandfather was Khosrow II known as Khosrow </a:t>
            </a:r>
            <a:r>
              <a:rPr lang="en-US" sz="2400" dirty="0" err="1"/>
              <a:t>Parviz</a:t>
            </a:r>
            <a:endParaRPr lang="en-US" sz="2400" dirty="0"/>
          </a:p>
          <a:p>
            <a:r>
              <a:rPr lang="en-US" sz="2400" dirty="0"/>
              <a:t>He became king at a very young age and at a time when the Empire was weak and in chaos</a:t>
            </a:r>
          </a:p>
          <a:p>
            <a:r>
              <a:rPr lang="en-US" sz="2400" dirty="0"/>
              <a:t>Prophet Muhammad died during his first year as King</a:t>
            </a:r>
          </a:p>
          <a:p>
            <a:endParaRPr lang="en-US" sz="2400" dirty="0"/>
          </a:p>
          <a:p>
            <a:pPr marL="0" indent="0">
              <a:buNone/>
            </a:pPr>
            <a:endParaRPr lang="en-US" sz="2400" dirty="0"/>
          </a:p>
        </p:txBody>
      </p:sp>
    </p:spTree>
    <p:extLst>
      <p:ext uri="{BB962C8B-B14F-4D97-AF65-F5344CB8AC3E}">
        <p14:creationId xmlns:p14="http://schemas.microsoft.com/office/powerpoint/2010/main" val="21296858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93003C-37DA-A72F-93AB-38EB63033C55}"/>
              </a:ext>
            </a:extLst>
          </p:cNvPr>
          <p:cNvSpPr>
            <a:spLocks noGrp="1"/>
          </p:cNvSpPr>
          <p:nvPr>
            <p:ph type="title"/>
          </p:nvPr>
        </p:nvSpPr>
        <p:spPr>
          <a:xfrm>
            <a:off x="868680" y="642594"/>
            <a:ext cx="6281928" cy="1039062"/>
          </a:xfrm>
        </p:spPr>
        <p:txBody>
          <a:bodyPr>
            <a:normAutofit fontScale="90000"/>
          </a:bodyPr>
          <a:lstStyle/>
          <a:p>
            <a:pPr algn="ctr"/>
            <a:r>
              <a:rPr lang="en-US" dirty="0"/>
              <a:t>Downfall of the Empire-Khosrow </a:t>
            </a:r>
            <a:r>
              <a:rPr lang="en-US" dirty="0" err="1"/>
              <a:t>Parviz’s</a:t>
            </a:r>
            <a:r>
              <a:rPr lang="en-US" dirty="0"/>
              <a:t> Reign</a:t>
            </a:r>
          </a:p>
        </p:txBody>
      </p:sp>
      <p:sp>
        <p:nvSpPr>
          <p:cNvPr id="3" name="Content Placeholder 2">
            <a:extLst>
              <a:ext uri="{FF2B5EF4-FFF2-40B4-BE49-F238E27FC236}">
                <a16:creationId xmlns:a16="http://schemas.microsoft.com/office/drawing/2014/main" id="{0429B9AF-7E04-10E0-8F2D-8D8541DE36CF}"/>
              </a:ext>
            </a:extLst>
          </p:cNvPr>
          <p:cNvSpPr>
            <a:spLocks noGrp="1"/>
          </p:cNvSpPr>
          <p:nvPr>
            <p:ph idx="1"/>
          </p:nvPr>
        </p:nvSpPr>
        <p:spPr>
          <a:xfrm>
            <a:off x="868680" y="1919400"/>
            <a:ext cx="6281928" cy="4115640"/>
          </a:xfrm>
        </p:spPr>
        <p:txBody>
          <a:bodyPr>
            <a:normAutofit/>
          </a:bodyPr>
          <a:lstStyle/>
          <a:p>
            <a:pPr>
              <a:lnSpc>
                <a:spcPct val="90000"/>
              </a:lnSpc>
            </a:pPr>
            <a:r>
              <a:rPr lang="en-US" sz="2000" dirty="0"/>
              <a:t>The effects of </a:t>
            </a:r>
            <a:r>
              <a:rPr lang="en-US" sz="2000" dirty="0" err="1"/>
              <a:t>Khosorw</a:t>
            </a:r>
            <a:r>
              <a:rPr lang="en-US" sz="2000" dirty="0"/>
              <a:t> </a:t>
            </a:r>
            <a:r>
              <a:rPr lang="en-US" sz="2000" dirty="0" err="1"/>
              <a:t>Parviz’s</a:t>
            </a:r>
            <a:r>
              <a:rPr lang="en-US" sz="2000" dirty="0"/>
              <a:t> war with the Byzantine (Eastern Roman) Empire:</a:t>
            </a:r>
          </a:p>
          <a:p>
            <a:pPr lvl="1">
              <a:lnSpc>
                <a:spcPct val="90000"/>
              </a:lnSpc>
            </a:pPr>
            <a:r>
              <a:rPr lang="en-US" sz="2000" dirty="0"/>
              <a:t>Loss of many capable and loyal soldiers and commanders leaving a dangerous military vacuum</a:t>
            </a:r>
          </a:p>
          <a:p>
            <a:pPr lvl="1">
              <a:lnSpc>
                <a:spcPct val="90000"/>
              </a:lnSpc>
            </a:pPr>
            <a:r>
              <a:rPr lang="en-US" sz="2000" dirty="0"/>
              <a:t>The war not only weakened Persia but the other superpower of the area, the Byzantine Empire, leaving  the region without a strong military to defend</a:t>
            </a:r>
          </a:p>
          <a:p>
            <a:pPr lvl="1">
              <a:lnSpc>
                <a:spcPct val="90000"/>
              </a:lnSpc>
            </a:pPr>
            <a:r>
              <a:rPr lang="en-US" sz="2000" dirty="0"/>
              <a:t>The war was a heavy financial burden to the Empire that did not bring any gains</a:t>
            </a:r>
          </a:p>
          <a:p>
            <a:pPr lvl="1">
              <a:lnSpc>
                <a:spcPct val="90000"/>
              </a:lnSpc>
            </a:pPr>
            <a:r>
              <a:rPr lang="en-US" sz="2000" dirty="0"/>
              <a:t>Prolonged war left domestic affairs neglected and leaving the common man unhappy</a:t>
            </a:r>
          </a:p>
        </p:txBody>
      </p:sp>
      <p:pic>
        <p:nvPicPr>
          <p:cNvPr id="4" name="Picture 3">
            <a:extLst>
              <a:ext uri="{FF2B5EF4-FFF2-40B4-BE49-F238E27FC236}">
                <a16:creationId xmlns:a16="http://schemas.microsoft.com/office/drawing/2014/main" id="{318E8E71-B7B7-B973-FEE7-973C02FDC955}"/>
              </a:ext>
            </a:extLst>
          </p:cNvPr>
          <p:cNvPicPr>
            <a:picLocks noChangeAspect="1"/>
          </p:cNvPicPr>
          <p:nvPr/>
        </p:nvPicPr>
        <p:blipFill rotWithShape="1">
          <a:blip r:embed="rId2"/>
          <a:srcRect l="35270" r="33712" b="-1"/>
          <a:stretch/>
        </p:blipFill>
        <p:spPr>
          <a:xfrm>
            <a:off x="7837371" y="237744"/>
            <a:ext cx="4124416" cy="6382512"/>
          </a:xfrm>
          <a:prstGeom prst="rect">
            <a:avLst/>
          </a:prstGeom>
        </p:spPr>
      </p:pic>
    </p:spTree>
    <p:extLst>
      <p:ext uri="{BB962C8B-B14F-4D97-AF65-F5344CB8AC3E}">
        <p14:creationId xmlns:p14="http://schemas.microsoft.com/office/powerpoint/2010/main" val="206724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38D0-3827-5EE1-3C2F-1B4AEB61F31D}"/>
              </a:ext>
            </a:extLst>
          </p:cNvPr>
          <p:cNvSpPr>
            <a:spLocks noGrp="1"/>
          </p:cNvSpPr>
          <p:nvPr>
            <p:ph type="title"/>
          </p:nvPr>
        </p:nvSpPr>
        <p:spPr>
          <a:xfrm>
            <a:off x="6579450" y="727627"/>
            <a:ext cx="4957553" cy="1645920"/>
          </a:xfrm>
        </p:spPr>
        <p:txBody>
          <a:bodyPr>
            <a:normAutofit/>
          </a:bodyPr>
          <a:lstStyle/>
          <a:p>
            <a:pPr algn="ctr"/>
            <a:r>
              <a:rPr lang="en-US" dirty="0"/>
              <a:t>Downfall of the Empire-Khosrow </a:t>
            </a:r>
            <a:r>
              <a:rPr lang="en-US" dirty="0" err="1"/>
              <a:t>Parviz’s</a:t>
            </a:r>
            <a:r>
              <a:rPr lang="en-US" dirty="0"/>
              <a:t> Reign (</a:t>
            </a:r>
            <a:r>
              <a:rPr lang="en-US" dirty="0" err="1"/>
              <a:t>con’t</a:t>
            </a:r>
            <a:r>
              <a:rPr lang="en-US" dirty="0"/>
              <a:t>)</a:t>
            </a:r>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C6915BFC-EE83-A99D-DA8A-8B083D016968}"/>
              </a:ext>
            </a:extLst>
          </p:cNvPr>
          <p:cNvPicPr>
            <a:picLocks noChangeAspect="1"/>
          </p:cNvPicPr>
          <p:nvPr/>
        </p:nvPicPr>
        <p:blipFill>
          <a:blip r:embed="rId2"/>
          <a:stretch>
            <a:fillRect/>
          </a:stretch>
        </p:blipFill>
        <p:spPr>
          <a:xfrm>
            <a:off x="1205256" y="1286044"/>
            <a:ext cx="4414438" cy="4304076"/>
          </a:xfrm>
          <a:prstGeom prst="rect">
            <a:avLst/>
          </a:prstGeom>
        </p:spPr>
      </p:pic>
      <p:sp>
        <p:nvSpPr>
          <p:cNvPr id="3" name="Content Placeholder 2">
            <a:extLst>
              <a:ext uri="{FF2B5EF4-FFF2-40B4-BE49-F238E27FC236}">
                <a16:creationId xmlns:a16="http://schemas.microsoft.com/office/drawing/2014/main" id="{BA8B38AA-5B4A-9AC0-7EF9-96F9F8157CAD}"/>
              </a:ext>
            </a:extLst>
          </p:cNvPr>
          <p:cNvSpPr>
            <a:spLocks noGrp="1"/>
          </p:cNvSpPr>
          <p:nvPr>
            <p:ph idx="1"/>
          </p:nvPr>
        </p:nvSpPr>
        <p:spPr>
          <a:xfrm>
            <a:off x="6579450" y="2538919"/>
            <a:ext cx="4957554" cy="3496120"/>
          </a:xfrm>
        </p:spPr>
        <p:txBody>
          <a:bodyPr>
            <a:normAutofit/>
          </a:bodyPr>
          <a:lstStyle/>
          <a:p>
            <a:r>
              <a:rPr lang="en-US" sz="1600" dirty="0"/>
              <a:t>The nobility</a:t>
            </a:r>
          </a:p>
          <a:p>
            <a:pPr lvl="1"/>
            <a:r>
              <a:rPr lang="en-US" sz="1600" dirty="0"/>
              <a:t>Rivalries  between the Persians and the Parthians  led to a division of the wealth within the Empire</a:t>
            </a:r>
          </a:p>
          <a:p>
            <a:pPr lvl="1"/>
            <a:r>
              <a:rPr lang="en-US" sz="1600" dirty="0"/>
              <a:t>Tax reforms implemented during Khosrow I that gave relief to the common man was reversed by the nobility making the gap even greater between the classes</a:t>
            </a:r>
          </a:p>
          <a:p>
            <a:r>
              <a:rPr lang="en-US" sz="1600" dirty="0"/>
              <a:t>Corruption among the Zoroastrian clergy weakened the social structure of the Empire undermining the authority of the state religion</a:t>
            </a:r>
          </a:p>
          <a:p>
            <a:endParaRPr lang="en-US" dirty="0"/>
          </a:p>
        </p:txBody>
      </p:sp>
    </p:spTree>
    <p:extLst>
      <p:ext uri="{BB962C8B-B14F-4D97-AF65-F5344CB8AC3E}">
        <p14:creationId xmlns:p14="http://schemas.microsoft.com/office/powerpoint/2010/main" val="224630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615BBE-7C0D-75C3-6580-88CA5CF3F922}"/>
              </a:ext>
            </a:extLst>
          </p:cNvPr>
          <p:cNvPicPr>
            <a:picLocks noChangeAspect="1"/>
          </p:cNvPicPr>
          <p:nvPr/>
        </p:nvPicPr>
        <p:blipFill rotWithShape="1">
          <a:blip r:embed="rId2"/>
          <a:srcRect t="5211" r="9091" b="9916"/>
          <a:stretch/>
        </p:blipFill>
        <p:spPr>
          <a:xfrm>
            <a:off x="20" y="-210208"/>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76FF0-6165-7F14-F5FD-3C56BC1F3396}"/>
              </a:ext>
            </a:extLst>
          </p:cNvPr>
          <p:cNvSpPr>
            <a:spLocks noGrp="1"/>
          </p:cNvSpPr>
          <p:nvPr>
            <p:ph type="title"/>
          </p:nvPr>
        </p:nvSpPr>
        <p:spPr>
          <a:xfrm>
            <a:off x="774043" y="727626"/>
            <a:ext cx="4602152" cy="1718225"/>
          </a:xfrm>
        </p:spPr>
        <p:txBody>
          <a:bodyPr>
            <a:normAutofit/>
          </a:bodyPr>
          <a:lstStyle/>
          <a:p>
            <a:pPr algn="ctr"/>
            <a:r>
              <a:rPr lang="en-US" sz="3700" dirty="0"/>
              <a:t>Downfall of the Empire- </a:t>
            </a:r>
            <a:r>
              <a:rPr lang="en-US" sz="3700" dirty="0" err="1"/>
              <a:t>Kavad</a:t>
            </a:r>
            <a:r>
              <a:rPr lang="en-US" sz="3700" dirty="0"/>
              <a:t> II’s Reign</a:t>
            </a:r>
          </a:p>
        </p:txBody>
      </p:sp>
      <p:sp>
        <p:nvSpPr>
          <p:cNvPr id="3" name="Content Placeholder 2">
            <a:extLst>
              <a:ext uri="{FF2B5EF4-FFF2-40B4-BE49-F238E27FC236}">
                <a16:creationId xmlns:a16="http://schemas.microsoft.com/office/drawing/2014/main" id="{C8984166-3540-DA70-C7D9-49D60F48C5D8}"/>
              </a:ext>
            </a:extLst>
          </p:cNvPr>
          <p:cNvSpPr>
            <a:spLocks noGrp="1"/>
          </p:cNvSpPr>
          <p:nvPr>
            <p:ph idx="1"/>
          </p:nvPr>
        </p:nvSpPr>
        <p:spPr>
          <a:xfrm>
            <a:off x="774043" y="2538920"/>
            <a:ext cx="4602152" cy="3480066"/>
          </a:xfrm>
        </p:spPr>
        <p:txBody>
          <a:bodyPr>
            <a:normAutofit/>
          </a:bodyPr>
          <a:lstStyle/>
          <a:p>
            <a:r>
              <a:rPr lang="en-US" sz="1600" dirty="0" err="1"/>
              <a:t>Khavad</a:t>
            </a:r>
            <a:r>
              <a:rPr lang="en-US" sz="1600" dirty="0"/>
              <a:t> II, upon taking the throne, killed all his brothers and any other male with a claim to the throne distressing the nobility and the public</a:t>
            </a:r>
          </a:p>
          <a:p>
            <a:r>
              <a:rPr lang="en-US" sz="1600" dirty="0"/>
              <a:t>Plague of 627-628 CE left the country in dire condition</a:t>
            </a:r>
          </a:p>
          <a:p>
            <a:r>
              <a:rPr lang="en-US" sz="1600" dirty="0"/>
              <a:t>Death of </a:t>
            </a:r>
            <a:r>
              <a:rPr lang="en-US" sz="1600" dirty="0" err="1"/>
              <a:t>Kavad</a:t>
            </a:r>
            <a:r>
              <a:rPr lang="en-US" sz="1600" dirty="0"/>
              <a:t> II from the plague and having no eligible successor caused the nobility to fight amongst themselves</a:t>
            </a:r>
          </a:p>
        </p:txBody>
      </p:sp>
    </p:spTree>
    <p:extLst>
      <p:ext uri="{BB962C8B-B14F-4D97-AF65-F5344CB8AC3E}">
        <p14:creationId xmlns:p14="http://schemas.microsoft.com/office/powerpoint/2010/main" val="289991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US"/>
          </a:p>
        </p:txBody>
      </p:sp>
      <p:pic>
        <p:nvPicPr>
          <p:cNvPr id="4" name="Picture 3" descr="Map&#10;&#10;Description automatically generated">
            <a:extLst>
              <a:ext uri="{FF2B5EF4-FFF2-40B4-BE49-F238E27FC236}">
                <a16:creationId xmlns:a16="http://schemas.microsoft.com/office/drawing/2014/main" id="{6F8BC8A9-8ECB-3185-E1CE-17204FD62640}"/>
              </a:ext>
            </a:extLst>
          </p:cNvPr>
          <p:cNvPicPr>
            <a:picLocks noChangeAspect="1"/>
          </p:cNvPicPr>
          <p:nvPr/>
        </p:nvPicPr>
        <p:blipFill rotWithShape="1">
          <a:blip r:embed="rId2"/>
          <a:srcRect l="2157" r="-2" b="-2"/>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77EF7-EAD1-DEF0-FF15-A6B717B69515}"/>
              </a:ext>
            </a:extLst>
          </p:cNvPr>
          <p:cNvSpPr>
            <a:spLocks noGrp="1"/>
          </p:cNvSpPr>
          <p:nvPr>
            <p:ph type="title"/>
          </p:nvPr>
        </p:nvSpPr>
        <p:spPr>
          <a:xfrm>
            <a:off x="6846137" y="727626"/>
            <a:ext cx="4602152" cy="1718225"/>
          </a:xfrm>
        </p:spPr>
        <p:txBody>
          <a:bodyPr>
            <a:normAutofit/>
          </a:bodyPr>
          <a:lstStyle/>
          <a:p>
            <a:pPr algn="ctr"/>
            <a:r>
              <a:rPr lang="en-US" dirty="0"/>
              <a:t>Downfall of the Empire-After </a:t>
            </a:r>
            <a:br>
              <a:rPr lang="en-US" dirty="0"/>
            </a:br>
            <a:r>
              <a:rPr lang="en-US" dirty="0" err="1"/>
              <a:t>Kavad</a:t>
            </a:r>
            <a:r>
              <a:rPr lang="en-US" dirty="0"/>
              <a:t> II</a:t>
            </a:r>
          </a:p>
        </p:txBody>
      </p:sp>
      <p:sp>
        <p:nvSpPr>
          <p:cNvPr id="3" name="Content Placeholder 2">
            <a:extLst>
              <a:ext uri="{FF2B5EF4-FFF2-40B4-BE49-F238E27FC236}">
                <a16:creationId xmlns:a16="http://schemas.microsoft.com/office/drawing/2014/main" id="{6CE147A9-FAC2-C810-16F8-EE56B9A67B84}"/>
              </a:ext>
            </a:extLst>
          </p:cNvPr>
          <p:cNvSpPr>
            <a:spLocks noGrp="1"/>
          </p:cNvSpPr>
          <p:nvPr>
            <p:ph idx="1"/>
          </p:nvPr>
        </p:nvSpPr>
        <p:spPr>
          <a:xfrm>
            <a:off x="6846137" y="2538919"/>
            <a:ext cx="4602152" cy="3557805"/>
          </a:xfrm>
        </p:spPr>
        <p:txBody>
          <a:bodyPr>
            <a:normAutofit/>
          </a:bodyPr>
          <a:lstStyle/>
          <a:p>
            <a:r>
              <a:rPr lang="en-US" dirty="0"/>
              <a:t>After </a:t>
            </a:r>
            <a:r>
              <a:rPr lang="en-US" dirty="0" err="1"/>
              <a:t>Kavad</a:t>
            </a:r>
            <a:r>
              <a:rPr lang="en-US" dirty="0"/>
              <a:t> </a:t>
            </a:r>
            <a:r>
              <a:rPr lang="en-US" dirty="0" err="1"/>
              <a:t>II’d</a:t>
            </a:r>
            <a:r>
              <a:rPr lang="en-US" dirty="0"/>
              <a:t> death the Empire had 8 kings and 2 queens in the span of 5 years </a:t>
            </a:r>
          </a:p>
          <a:p>
            <a:r>
              <a:rPr lang="en-US" dirty="0" err="1"/>
              <a:t>Gokturks</a:t>
            </a:r>
            <a:r>
              <a:rPr lang="en-US" dirty="0"/>
              <a:t> from east, </a:t>
            </a:r>
            <a:r>
              <a:rPr lang="en-US" dirty="0" err="1"/>
              <a:t>Khazars</a:t>
            </a:r>
            <a:r>
              <a:rPr lang="en-US" dirty="0"/>
              <a:t> from west, and Arabs from south invaded Iranian borders</a:t>
            </a:r>
          </a:p>
          <a:p>
            <a:r>
              <a:rPr lang="en-US" dirty="0"/>
              <a:t>In 633 CE, less than a year after </a:t>
            </a:r>
            <a:r>
              <a:rPr lang="en-US" dirty="0" err="1"/>
              <a:t>Yazdgerd</a:t>
            </a:r>
            <a:r>
              <a:rPr lang="en-US" dirty="0"/>
              <a:t> III took the throne, Arabs took Hira</a:t>
            </a:r>
          </a:p>
          <a:p>
            <a:pPr lvl="1"/>
            <a:r>
              <a:rPr lang="en-US" dirty="0"/>
              <a:t>Rostam Farrokhzad a seasoned Persian commander was sent to drive out the invading Arabs</a:t>
            </a:r>
          </a:p>
          <a:p>
            <a:pPr lvl="1"/>
            <a:r>
              <a:rPr lang="en-US" dirty="0"/>
              <a:t>Rostam in 634 CE re-took Hira</a:t>
            </a:r>
          </a:p>
          <a:p>
            <a:r>
              <a:rPr lang="en-US" dirty="0"/>
              <a:t>In 634-635 CE Muslim Arabs invaded Mesopotamia and Persian General, Bahram defeated them</a:t>
            </a:r>
          </a:p>
        </p:txBody>
      </p:sp>
    </p:spTree>
    <p:extLst>
      <p:ext uri="{BB962C8B-B14F-4D97-AF65-F5344CB8AC3E}">
        <p14:creationId xmlns:p14="http://schemas.microsoft.com/office/powerpoint/2010/main" val="335123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26391D-AFC2-1ADF-0ADE-7A6536DEC681}"/>
              </a:ext>
            </a:extLst>
          </p:cNvPr>
          <p:cNvSpPr>
            <a:spLocks noGrp="1"/>
          </p:cNvSpPr>
          <p:nvPr>
            <p:ph type="title"/>
          </p:nvPr>
        </p:nvSpPr>
        <p:spPr>
          <a:xfrm>
            <a:off x="868680" y="642593"/>
            <a:ext cx="6281928" cy="891917"/>
          </a:xfrm>
        </p:spPr>
        <p:txBody>
          <a:bodyPr>
            <a:normAutofit/>
          </a:bodyPr>
          <a:lstStyle/>
          <a:p>
            <a:r>
              <a:rPr lang="en-US" dirty="0"/>
              <a:t>Battle of </a:t>
            </a:r>
            <a:r>
              <a:rPr lang="en-US" dirty="0" err="1"/>
              <a:t>Qadisyya</a:t>
            </a:r>
            <a:r>
              <a:rPr lang="en-US" dirty="0"/>
              <a:t>- 636 CE</a:t>
            </a:r>
          </a:p>
        </p:txBody>
      </p:sp>
      <p:sp>
        <p:nvSpPr>
          <p:cNvPr id="3" name="Content Placeholder 2">
            <a:extLst>
              <a:ext uri="{FF2B5EF4-FFF2-40B4-BE49-F238E27FC236}">
                <a16:creationId xmlns:a16="http://schemas.microsoft.com/office/drawing/2014/main" id="{0332F6A3-8842-356C-AE13-F194F91CEE75}"/>
              </a:ext>
            </a:extLst>
          </p:cNvPr>
          <p:cNvSpPr>
            <a:spLocks noGrp="1"/>
          </p:cNvSpPr>
          <p:nvPr>
            <p:ph idx="1"/>
          </p:nvPr>
        </p:nvSpPr>
        <p:spPr>
          <a:xfrm>
            <a:off x="868680" y="1534511"/>
            <a:ext cx="6281928" cy="4500530"/>
          </a:xfrm>
        </p:spPr>
        <p:txBody>
          <a:bodyPr>
            <a:noAutofit/>
          </a:bodyPr>
          <a:lstStyle/>
          <a:p>
            <a:pPr>
              <a:lnSpc>
                <a:spcPct val="110000"/>
              </a:lnSpc>
            </a:pPr>
            <a:r>
              <a:rPr lang="en-US" dirty="0"/>
              <a:t>In 636 CE, </a:t>
            </a:r>
            <a:r>
              <a:rPr lang="en-US" dirty="0" err="1"/>
              <a:t>Yazdgerd</a:t>
            </a:r>
            <a:r>
              <a:rPr lang="en-US" dirty="0"/>
              <a:t> III sent Rostam Farrokhzad to stop the invading Muslim Arabs and put an end to their invasion</a:t>
            </a:r>
          </a:p>
          <a:p>
            <a:pPr>
              <a:lnSpc>
                <a:spcPct val="110000"/>
              </a:lnSpc>
            </a:pPr>
            <a:r>
              <a:rPr lang="en-US" dirty="0"/>
              <a:t>Rostam met the Arab army who were under the command of Sa’d ibn </a:t>
            </a:r>
            <a:r>
              <a:rPr lang="en-US" dirty="0" err="1"/>
              <a:t>Waqqas</a:t>
            </a:r>
            <a:r>
              <a:rPr lang="en-US" dirty="0"/>
              <a:t> </a:t>
            </a:r>
          </a:p>
          <a:p>
            <a:pPr>
              <a:lnSpc>
                <a:spcPct val="110000"/>
              </a:lnSpc>
            </a:pPr>
            <a:r>
              <a:rPr lang="en-US" dirty="0"/>
              <a:t>Rostam began by negotiation and when that failed, he demanded the enemy to surrender and withdraw</a:t>
            </a:r>
          </a:p>
          <a:p>
            <a:pPr>
              <a:lnSpc>
                <a:spcPct val="110000"/>
              </a:lnSpc>
            </a:pPr>
            <a:r>
              <a:rPr lang="en-US" dirty="0" err="1"/>
              <a:t>Waqqas</a:t>
            </a:r>
            <a:r>
              <a:rPr lang="en-US" dirty="0"/>
              <a:t> replied that the Sassanians could either convert to Islam, become slaves or die by the sword.</a:t>
            </a:r>
          </a:p>
          <a:p>
            <a:pPr>
              <a:lnSpc>
                <a:spcPct val="110000"/>
              </a:lnSpc>
            </a:pPr>
            <a:r>
              <a:rPr lang="en-US" dirty="0"/>
              <a:t>On the fourth day as Rostam broke the Arab line and was on his way to victory, a sandstorm blinded his troops giving Arabs time to regroup</a:t>
            </a:r>
          </a:p>
          <a:p>
            <a:pPr>
              <a:lnSpc>
                <a:spcPct val="110000"/>
              </a:lnSpc>
            </a:pPr>
            <a:r>
              <a:rPr lang="en-US" dirty="0"/>
              <a:t>Rostam and his high command were killed, and the Sassanid army defeated</a:t>
            </a:r>
          </a:p>
          <a:p>
            <a:pPr>
              <a:lnSpc>
                <a:spcPct val="110000"/>
              </a:lnSpc>
            </a:pPr>
            <a:r>
              <a:rPr lang="en-US" dirty="0" err="1"/>
              <a:t>Yazdgerd</a:t>
            </a:r>
            <a:r>
              <a:rPr lang="en-US" dirty="0"/>
              <a:t> III left Ctesiphon with the loyal</a:t>
            </a:r>
          </a:p>
          <a:p>
            <a:pPr>
              <a:lnSpc>
                <a:spcPct val="110000"/>
              </a:lnSpc>
            </a:pPr>
            <a:r>
              <a:rPr lang="en-US" dirty="0"/>
              <a:t>The Arabs marched to Ctesiphon, and found the city nearly empty</a:t>
            </a:r>
          </a:p>
          <a:p>
            <a:pPr>
              <a:lnSpc>
                <a:spcPct val="110000"/>
              </a:lnSpc>
            </a:pPr>
            <a:r>
              <a:rPr lang="en-US" dirty="0"/>
              <a:t>They looted the city and sent the goods to the Muslim Caliph Umar</a:t>
            </a:r>
          </a:p>
        </p:txBody>
      </p:sp>
      <p:pic>
        <p:nvPicPr>
          <p:cNvPr id="4" name="Picture 3">
            <a:extLst>
              <a:ext uri="{FF2B5EF4-FFF2-40B4-BE49-F238E27FC236}">
                <a16:creationId xmlns:a16="http://schemas.microsoft.com/office/drawing/2014/main" id="{8A5CDCB5-2413-0C03-106A-EFEB39D93A08}"/>
              </a:ext>
            </a:extLst>
          </p:cNvPr>
          <p:cNvPicPr>
            <a:picLocks noChangeAspect="1"/>
          </p:cNvPicPr>
          <p:nvPr/>
        </p:nvPicPr>
        <p:blipFill rotWithShape="1">
          <a:blip r:embed="rId2"/>
          <a:srcRect l="9179" r="21522" b="-2"/>
          <a:stretch/>
        </p:blipFill>
        <p:spPr>
          <a:xfrm>
            <a:off x="7837371" y="237744"/>
            <a:ext cx="4124416" cy="6382512"/>
          </a:xfrm>
          <a:prstGeom prst="rect">
            <a:avLst/>
          </a:prstGeom>
        </p:spPr>
      </p:pic>
    </p:spTree>
    <p:extLst>
      <p:ext uri="{BB962C8B-B14F-4D97-AF65-F5344CB8AC3E}">
        <p14:creationId xmlns:p14="http://schemas.microsoft.com/office/powerpoint/2010/main" val="44008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870BB34-1E11-4A38-961E-8BECD4EB2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AFE1505-E439-D368-F14C-0EAC846BB7D7}"/>
              </a:ext>
            </a:extLst>
          </p:cNvPr>
          <p:cNvPicPr>
            <a:picLocks noChangeAspect="1"/>
          </p:cNvPicPr>
          <p:nvPr/>
        </p:nvPicPr>
        <p:blipFill rotWithShape="1">
          <a:blip r:embed="rId2"/>
          <a:srcRect t="13552" r="9091" b="10690"/>
          <a:stretch/>
        </p:blipFill>
        <p:spPr>
          <a:xfrm>
            <a:off x="1" y="10"/>
            <a:ext cx="12191999" cy="6857989"/>
          </a:xfrm>
          <a:prstGeom prst="rect">
            <a:avLst/>
          </a:prstGeom>
        </p:spPr>
      </p:pic>
      <p:sp>
        <p:nvSpPr>
          <p:cNvPr id="20" name="Rectangle 10">
            <a:extLst>
              <a:ext uri="{FF2B5EF4-FFF2-40B4-BE49-F238E27FC236}">
                <a16:creationId xmlns:a16="http://schemas.microsoft.com/office/drawing/2014/main" id="{3E480DB9-98E5-480A-AF30-5D73B6127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206"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12">
            <a:extLst>
              <a:ext uri="{FF2B5EF4-FFF2-40B4-BE49-F238E27FC236}">
                <a16:creationId xmlns:a16="http://schemas.microsoft.com/office/drawing/2014/main" id="{C1F246CF-DB85-4B25-B3A3-F5BBDEE3E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66" y="374904"/>
            <a:ext cx="7340156" cy="6108192"/>
          </a:xfrm>
          <a:prstGeom prst="rect">
            <a:avLst/>
          </a:prstGeom>
          <a:no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BF6570-435E-2973-C55D-310676F34672}"/>
              </a:ext>
            </a:extLst>
          </p:cNvPr>
          <p:cNvSpPr>
            <a:spLocks noGrp="1"/>
          </p:cNvSpPr>
          <p:nvPr>
            <p:ph type="title"/>
          </p:nvPr>
        </p:nvSpPr>
        <p:spPr>
          <a:xfrm>
            <a:off x="671830" y="642594"/>
            <a:ext cx="6718433" cy="1746504"/>
          </a:xfrm>
        </p:spPr>
        <p:txBody>
          <a:bodyPr>
            <a:normAutofit/>
          </a:bodyPr>
          <a:lstStyle/>
          <a:p>
            <a:r>
              <a:rPr lang="en-US">
                <a:solidFill>
                  <a:schemeClr val="tx1">
                    <a:lumMod val="75000"/>
                    <a:lumOff val="25000"/>
                  </a:schemeClr>
                </a:solidFill>
              </a:rPr>
              <a:t>Battle of Nihavand- 642 CE</a:t>
            </a:r>
          </a:p>
        </p:txBody>
      </p:sp>
      <p:sp>
        <p:nvSpPr>
          <p:cNvPr id="3" name="Content Placeholder 2">
            <a:extLst>
              <a:ext uri="{FF2B5EF4-FFF2-40B4-BE49-F238E27FC236}">
                <a16:creationId xmlns:a16="http://schemas.microsoft.com/office/drawing/2014/main" id="{D2447EF6-326D-DEB0-B430-106C7F7AE28B}"/>
              </a:ext>
            </a:extLst>
          </p:cNvPr>
          <p:cNvSpPr>
            <a:spLocks noGrp="1"/>
          </p:cNvSpPr>
          <p:nvPr>
            <p:ph idx="1"/>
          </p:nvPr>
        </p:nvSpPr>
        <p:spPr>
          <a:xfrm>
            <a:off x="671831" y="2389098"/>
            <a:ext cx="6718434" cy="3645942"/>
          </a:xfrm>
        </p:spPr>
        <p:txBody>
          <a:bodyPr>
            <a:normAutofit/>
          </a:bodyPr>
          <a:lstStyle/>
          <a:p>
            <a:r>
              <a:rPr lang="en-US" dirty="0" err="1">
                <a:solidFill>
                  <a:schemeClr val="tx1">
                    <a:lumMod val="75000"/>
                    <a:lumOff val="25000"/>
                  </a:schemeClr>
                </a:solidFill>
              </a:rPr>
              <a:t>Yazdgerd</a:t>
            </a:r>
            <a:r>
              <a:rPr lang="en-US" dirty="0">
                <a:solidFill>
                  <a:schemeClr val="tx1">
                    <a:lumMod val="75000"/>
                    <a:lumOff val="25000"/>
                  </a:schemeClr>
                </a:solidFill>
              </a:rPr>
              <a:t> III, gathered an army and faced the Arabs at </a:t>
            </a:r>
            <a:r>
              <a:rPr lang="en-US" dirty="0" err="1">
                <a:solidFill>
                  <a:schemeClr val="tx1">
                    <a:lumMod val="75000"/>
                    <a:lumOff val="25000"/>
                  </a:schemeClr>
                </a:solidFill>
              </a:rPr>
              <a:t>Jalula</a:t>
            </a:r>
            <a:r>
              <a:rPr lang="en-US" dirty="0">
                <a:solidFill>
                  <a:schemeClr val="tx1">
                    <a:lumMod val="75000"/>
                    <a:lumOff val="25000"/>
                  </a:schemeClr>
                </a:solidFill>
              </a:rPr>
              <a:t> in 637 CE but was defeated</a:t>
            </a:r>
          </a:p>
          <a:p>
            <a:r>
              <a:rPr lang="en-US" dirty="0">
                <a:solidFill>
                  <a:schemeClr val="tx1">
                    <a:lumMod val="75000"/>
                    <a:lumOff val="25000"/>
                  </a:schemeClr>
                </a:solidFill>
              </a:rPr>
              <a:t>In 642 CE he met the Arabs in the Battle of </a:t>
            </a:r>
            <a:r>
              <a:rPr lang="en-US" dirty="0" err="1">
                <a:solidFill>
                  <a:schemeClr val="tx1">
                    <a:lumMod val="75000"/>
                    <a:lumOff val="25000"/>
                  </a:schemeClr>
                </a:solidFill>
              </a:rPr>
              <a:t>Nihavand</a:t>
            </a:r>
            <a:r>
              <a:rPr lang="en-US" dirty="0">
                <a:solidFill>
                  <a:schemeClr val="tx1">
                    <a:lumMod val="75000"/>
                    <a:lumOff val="25000"/>
                  </a:schemeClr>
                </a:solidFill>
              </a:rPr>
              <a:t> where he was defeated, and his army destroyed</a:t>
            </a:r>
          </a:p>
          <a:p>
            <a:r>
              <a:rPr lang="en-US" dirty="0">
                <a:solidFill>
                  <a:schemeClr val="tx1">
                    <a:lumMod val="75000"/>
                    <a:lumOff val="25000"/>
                  </a:schemeClr>
                </a:solidFill>
              </a:rPr>
              <a:t>For nine years, he continued to collect taxes and gather armies to fight the Arabs</a:t>
            </a:r>
          </a:p>
          <a:p>
            <a:r>
              <a:rPr lang="en-US" dirty="0" err="1">
                <a:solidFill>
                  <a:schemeClr val="tx1">
                    <a:lumMod val="75000"/>
                    <a:lumOff val="25000"/>
                  </a:schemeClr>
                </a:solidFill>
              </a:rPr>
              <a:t>Yazdgerd</a:t>
            </a:r>
            <a:r>
              <a:rPr lang="en-US" dirty="0">
                <a:solidFill>
                  <a:schemeClr val="tx1">
                    <a:lumMod val="75000"/>
                    <a:lumOff val="25000"/>
                  </a:schemeClr>
                </a:solidFill>
              </a:rPr>
              <a:t> III was killed in 651 CE in </a:t>
            </a:r>
            <a:r>
              <a:rPr lang="en-US" dirty="0" err="1">
                <a:solidFill>
                  <a:schemeClr val="tx1">
                    <a:lumMod val="75000"/>
                    <a:lumOff val="25000"/>
                  </a:schemeClr>
                </a:solidFill>
              </a:rPr>
              <a:t>Marw</a:t>
            </a:r>
            <a:r>
              <a:rPr lang="en-US" dirty="0">
                <a:solidFill>
                  <a:schemeClr val="tx1">
                    <a:lumMod val="75000"/>
                    <a:lumOff val="25000"/>
                  </a:schemeClr>
                </a:solidFill>
              </a:rPr>
              <a:t> by either the governor of </a:t>
            </a:r>
            <a:r>
              <a:rPr lang="en-US" dirty="0" err="1">
                <a:solidFill>
                  <a:schemeClr val="tx1">
                    <a:lumMod val="75000"/>
                    <a:lumOff val="25000"/>
                  </a:schemeClr>
                </a:solidFill>
              </a:rPr>
              <a:t>Marw</a:t>
            </a:r>
            <a:r>
              <a:rPr lang="en-US" dirty="0">
                <a:solidFill>
                  <a:schemeClr val="tx1">
                    <a:lumMod val="75000"/>
                    <a:lumOff val="25000"/>
                  </a:schemeClr>
                </a:solidFill>
              </a:rPr>
              <a:t> or by a local miller who wanted to rob him of his </a:t>
            </a:r>
            <a:r>
              <a:rPr lang="en-US" dirty="0" err="1">
                <a:solidFill>
                  <a:schemeClr val="tx1">
                    <a:lumMod val="75000"/>
                    <a:lumOff val="25000"/>
                  </a:schemeClr>
                </a:solidFill>
              </a:rPr>
              <a:t>jewlery</a:t>
            </a:r>
            <a:endParaRPr lang="en-US" dirty="0">
              <a:solidFill>
                <a:schemeClr val="tx1">
                  <a:lumMod val="75000"/>
                  <a:lumOff val="25000"/>
                </a:schemeClr>
              </a:solidFill>
            </a:endParaRPr>
          </a:p>
          <a:p>
            <a:r>
              <a:rPr lang="en-US" dirty="0">
                <a:solidFill>
                  <a:schemeClr val="tx1">
                    <a:lumMod val="75000"/>
                    <a:lumOff val="25000"/>
                  </a:schemeClr>
                </a:solidFill>
              </a:rPr>
              <a:t>In the meantime, the Muslim Arabs raided  and destroyed cities, burned books, ruined fire temples, killed men and those who would not convert to Islam, and  took women and children to the slave markets in Mecca to sell for profit</a:t>
            </a:r>
          </a:p>
        </p:txBody>
      </p:sp>
    </p:spTree>
    <p:extLst>
      <p:ext uri="{BB962C8B-B14F-4D97-AF65-F5344CB8AC3E}">
        <p14:creationId xmlns:p14="http://schemas.microsoft.com/office/powerpoint/2010/main" val="2214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947-4361-7CEB-43FC-CB37BB7243E0}"/>
              </a:ext>
            </a:extLst>
          </p:cNvPr>
          <p:cNvSpPr>
            <a:spLocks noGrp="1"/>
          </p:cNvSpPr>
          <p:nvPr>
            <p:ph type="title"/>
          </p:nvPr>
        </p:nvSpPr>
        <p:spPr>
          <a:xfrm>
            <a:off x="6579450" y="727627"/>
            <a:ext cx="4957553" cy="1645920"/>
          </a:xfrm>
        </p:spPr>
        <p:txBody>
          <a:bodyPr>
            <a:normAutofit/>
          </a:bodyPr>
          <a:lstStyle/>
          <a:p>
            <a:r>
              <a:rPr lang="en-US" dirty="0" err="1"/>
              <a:t>Peroz</a:t>
            </a:r>
            <a:r>
              <a:rPr lang="en-US" dirty="0"/>
              <a:t> I </a:t>
            </a:r>
            <a:br>
              <a:rPr lang="en-US" dirty="0"/>
            </a:br>
            <a:r>
              <a:rPr lang="en-US" dirty="0"/>
              <a:t>(l. 636 CE- 679 CE)</a:t>
            </a:r>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E8A7859A-129E-5669-F052-5DC64C7051C1}"/>
              </a:ext>
            </a:extLst>
          </p:cNvPr>
          <p:cNvPicPr>
            <a:picLocks noChangeAspect="1"/>
          </p:cNvPicPr>
          <p:nvPr/>
        </p:nvPicPr>
        <p:blipFill>
          <a:blip r:embed="rId2"/>
          <a:stretch>
            <a:fillRect/>
          </a:stretch>
        </p:blipFill>
        <p:spPr>
          <a:xfrm>
            <a:off x="1205256" y="1484693"/>
            <a:ext cx="4414438" cy="3906778"/>
          </a:xfrm>
          <a:prstGeom prst="rect">
            <a:avLst/>
          </a:prstGeom>
        </p:spPr>
      </p:pic>
      <p:sp>
        <p:nvSpPr>
          <p:cNvPr id="3" name="Content Placeholder 2">
            <a:extLst>
              <a:ext uri="{FF2B5EF4-FFF2-40B4-BE49-F238E27FC236}">
                <a16:creationId xmlns:a16="http://schemas.microsoft.com/office/drawing/2014/main" id="{8C0B26E6-3AB6-FEB3-6AAC-5E83CADCC6F1}"/>
              </a:ext>
            </a:extLst>
          </p:cNvPr>
          <p:cNvSpPr>
            <a:spLocks noGrp="1"/>
          </p:cNvSpPr>
          <p:nvPr>
            <p:ph idx="1"/>
          </p:nvPr>
        </p:nvSpPr>
        <p:spPr>
          <a:xfrm>
            <a:off x="6579450" y="2538919"/>
            <a:ext cx="4957554" cy="3496120"/>
          </a:xfrm>
        </p:spPr>
        <p:txBody>
          <a:bodyPr>
            <a:normAutofit/>
          </a:bodyPr>
          <a:lstStyle/>
          <a:p>
            <a:r>
              <a:rPr lang="en-US" dirty="0"/>
              <a:t>After </a:t>
            </a:r>
            <a:r>
              <a:rPr lang="en-US" dirty="0" err="1"/>
              <a:t>Yazdgerd</a:t>
            </a:r>
            <a:r>
              <a:rPr lang="en-US" dirty="0"/>
              <a:t> III’s death, his son, </a:t>
            </a:r>
            <a:r>
              <a:rPr lang="en-US" dirty="0" err="1"/>
              <a:t>Peroz</a:t>
            </a:r>
            <a:r>
              <a:rPr lang="en-US" dirty="0"/>
              <a:t>, fled with the imperial family across Pamir Mountains to China</a:t>
            </a:r>
          </a:p>
          <a:p>
            <a:r>
              <a:rPr lang="en-US" dirty="0"/>
              <a:t>He requested aid from Tang Dynasty Emperor </a:t>
            </a:r>
            <a:r>
              <a:rPr lang="en-US" dirty="0" err="1"/>
              <a:t>Gaozong</a:t>
            </a:r>
            <a:r>
              <a:rPr lang="en-US" dirty="0"/>
              <a:t> and in 661 CE, he marched to Iran but along the way the Chinese commander took his soldiers to fight another uprising and </a:t>
            </a:r>
            <a:r>
              <a:rPr lang="en-US" dirty="0" err="1"/>
              <a:t>Peroz</a:t>
            </a:r>
            <a:r>
              <a:rPr lang="en-US" dirty="0"/>
              <a:t> was unsuccessful in retaking Iran</a:t>
            </a:r>
          </a:p>
          <a:p>
            <a:r>
              <a:rPr lang="en-US" dirty="0" err="1"/>
              <a:t>Peroz’s</a:t>
            </a:r>
            <a:r>
              <a:rPr lang="en-US" dirty="0"/>
              <a:t> brothers </a:t>
            </a:r>
            <a:r>
              <a:rPr lang="en-US" dirty="0" err="1"/>
              <a:t>Narseh</a:t>
            </a:r>
            <a:r>
              <a:rPr lang="en-US" dirty="0"/>
              <a:t> II and Bahram VII and his grandson, Khosrow VI, made similar attends but with no favorable results</a:t>
            </a:r>
          </a:p>
          <a:p>
            <a:r>
              <a:rPr lang="en-US" dirty="0"/>
              <a:t>They built an Atash </a:t>
            </a:r>
            <a:r>
              <a:rPr lang="en-US" dirty="0" err="1"/>
              <a:t>Kadeh</a:t>
            </a:r>
            <a:r>
              <a:rPr lang="en-US" dirty="0"/>
              <a:t> in China but after a few </a:t>
            </a:r>
            <a:r>
              <a:rPr lang="en-US"/>
              <a:t>generations they melted </a:t>
            </a:r>
            <a:r>
              <a:rPr lang="en-US" dirty="0"/>
              <a:t>within the new culture</a:t>
            </a:r>
          </a:p>
        </p:txBody>
      </p:sp>
    </p:spTree>
    <p:extLst>
      <p:ext uri="{BB962C8B-B14F-4D97-AF65-F5344CB8AC3E}">
        <p14:creationId xmlns:p14="http://schemas.microsoft.com/office/powerpoint/2010/main" val="1630209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107</TotalTime>
  <Words>964</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Garamond</vt:lpstr>
      <vt:lpstr>Sagona Book</vt:lpstr>
      <vt:lpstr>Sagona ExtraLight</vt:lpstr>
      <vt:lpstr>SavonVTI</vt:lpstr>
      <vt:lpstr>Sassanid Empire Lesson 7 (224-651 CE)</vt:lpstr>
      <vt:lpstr>Yazdegerd III- the Last Sassanid King (632- 651 CE)</vt:lpstr>
      <vt:lpstr>Downfall of the Empire-Khosrow Parviz’s Reign</vt:lpstr>
      <vt:lpstr>Downfall of the Empire-Khosrow Parviz’s Reign (con’t)</vt:lpstr>
      <vt:lpstr>Downfall of the Empire- Kavad II’s Reign</vt:lpstr>
      <vt:lpstr>Downfall of the Empire-After  Kavad II</vt:lpstr>
      <vt:lpstr>Battle of Qadisyya- 636 CE</vt:lpstr>
      <vt:lpstr>Battle of Nihavand- 642 CE</vt:lpstr>
      <vt:lpstr>Peroz I  (l. 636 CE- 679 CE)</vt:lpstr>
      <vt:lpstr>Other Causes Leading to the Fall of the Sassanid Empire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Artemis Javanshir</dc:creator>
  <cp:lastModifiedBy>Artemis Javanshir</cp:lastModifiedBy>
  <cp:revision>1</cp:revision>
  <dcterms:created xsi:type="dcterms:W3CDTF">2023-03-10T03:30:18Z</dcterms:created>
  <dcterms:modified xsi:type="dcterms:W3CDTF">2023-12-14T18:36:26Z</dcterms:modified>
</cp:coreProperties>
</file>