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58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8288000" cy="10287000"/>
  <p:notesSz cx="6858000" cy="9144000"/>
  <p:embeddedFontLst>
    <p:embeddedFont>
      <p:font typeface="Ahsing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co Gothic Fat" panose="020B0604020202020204" charset="0"/>
      <p:regular r:id="rId41"/>
    </p:embeddedFont>
    <p:embeddedFont>
      <p:font typeface="Glacial Indifference" panose="020B0604020202020204" charset="0"/>
      <p:regular r:id="rId42"/>
    </p:embeddedFont>
    <p:embeddedFont>
      <p:font typeface="Glacial Indifference Bold" panose="020B0604020202020204" charset="0"/>
      <p:regular r:id="rId43"/>
    </p:embeddedFont>
    <p:embeddedFont>
      <p:font typeface="Glacial Indifference Bold Italics" panose="020B0604020202020204" charset="0"/>
      <p:regular r:id="rId44"/>
    </p:embeddedFont>
    <p:embeddedFont>
      <p:font typeface="Lexend Exa" panose="020B0604020202020204" charset="0"/>
      <p:regular r:id="rId45"/>
    </p:embeddedFont>
    <p:embeddedFont>
      <p:font typeface="Livvic Bold" panose="020B0604020202020204" charset="0"/>
      <p:regular r:id="rId46"/>
    </p:embeddedFont>
    <p:embeddedFont>
      <p:font typeface="Livvic Bold Bold" panose="020B0604020202020204" charset="0"/>
      <p:regular r:id="rId47"/>
    </p:embeddedFont>
    <p:embeddedFont>
      <p:font typeface="Quicksand Medium" panose="020B0604020202020204" charset="0"/>
      <p:regular r:id="rId48"/>
    </p:embeddedFont>
    <p:embeddedFont>
      <p:font typeface="Quicksand Medium Bol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95A1B099-6CCB-4EBB-BB97-63139749D1A8}"/>
    <pc:docChg chg="modSld">
      <pc:chgData name="Artemis Javanshir" userId="59835868965f2672" providerId="LiveId" clId="{95A1B099-6CCB-4EBB-BB97-63139749D1A8}" dt="2023-07-28T01:22:33.161" v="30" actId="14100"/>
      <pc:docMkLst>
        <pc:docMk/>
      </pc:docMkLst>
      <pc:sldChg chg="modSp mod">
        <pc:chgData name="Artemis Javanshir" userId="59835868965f2672" providerId="LiveId" clId="{95A1B099-6CCB-4EBB-BB97-63139749D1A8}" dt="2023-07-28T01:22:09.701" v="26" actId="1076"/>
        <pc:sldMkLst>
          <pc:docMk/>
          <pc:sldMk cId="0" sldId="257"/>
        </pc:sldMkLst>
        <pc:spChg chg="mod">
          <ac:chgData name="Artemis Javanshir" userId="59835868965f2672" providerId="LiveId" clId="{95A1B099-6CCB-4EBB-BB97-63139749D1A8}" dt="2023-07-28T01:22:09.701" v="26" actId="1076"/>
          <ac:spMkLst>
            <pc:docMk/>
            <pc:sldMk cId="0" sldId="257"/>
            <ac:spMk id="8" creationId="{00000000-0000-0000-0000-000000000000}"/>
          </ac:spMkLst>
        </pc:spChg>
      </pc:sldChg>
      <pc:sldChg chg="modSp mod">
        <pc:chgData name="Artemis Javanshir" userId="59835868965f2672" providerId="LiveId" clId="{95A1B099-6CCB-4EBB-BB97-63139749D1A8}" dt="2023-07-28T01:17:14.139" v="11" actId="1076"/>
        <pc:sldMkLst>
          <pc:docMk/>
          <pc:sldMk cId="0" sldId="258"/>
        </pc:sldMkLst>
        <pc:spChg chg="mod">
          <ac:chgData name="Artemis Javanshir" userId="59835868965f2672" providerId="LiveId" clId="{95A1B099-6CCB-4EBB-BB97-63139749D1A8}" dt="2023-07-28T01:17:14.139" v="11" actId="1076"/>
          <ac:spMkLst>
            <pc:docMk/>
            <pc:sldMk cId="0" sldId="258"/>
            <ac:spMk id="5" creationId="{00000000-0000-0000-0000-000000000000}"/>
          </ac:spMkLst>
        </pc:spChg>
      </pc:sldChg>
      <pc:sldChg chg="modSp mod">
        <pc:chgData name="Artemis Javanshir" userId="59835868965f2672" providerId="LiveId" clId="{95A1B099-6CCB-4EBB-BB97-63139749D1A8}" dt="2023-07-28T01:15:41.693" v="2" actId="255"/>
        <pc:sldMkLst>
          <pc:docMk/>
          <pc:sldMk cId="0" sldId="263"/>
        </pc:sldMkLst>
        <pc:spChg chg="mod">
          <ac:chgData name="Artemis Javanshir" userId="59835868965f2672" providerId="LiveId" clId="{95A1B099-6CCB-4EBB-BB97-63139749D1A8}" dt="2023-07-28T01:15:41.693" v="2" actId="255"/>
          <ac:spMkLst>
            <pc:docMk/>
            <pc:sldMk cId="0" sldId="263"/>
            <ac:spMk id="3" creationId="{00000000-0000-0000-0000-000000000000}"/>
          </ac:spMkLst>
        </pc:spChg>
      </pc:sldChg>
      <pc:sldChg chg="modSp mod">
        <pc:chgData name="Artemis Javanshir" userId="59835868965f2672" providerId="LiveId" clId="{95A1B099-6CCB-4EBB-BB97-63139749D1A8}" dt="2023-07-28T01:16:20.104" v="3" actId="255"/>
        <pc:sldMkLst>
          <pc:docMk/>
          <pc:sldMk cId="0" sldId="266"/>
        </pc:sldMkLst>
        <pc:spChg chg="mod">
          <ac:chgData name="Artemis Javanshir" userId="59835868965f2672" providerId="LiveId" clId="{95A1B099-6CCB-4EBB-BB97-63139749D1A8}" dt="2023-07-28T01:16:20.104" v="3" actId="255"/>
          <ac:spMkLst>
            <pc:docMk/>
            <pc:sldMk cId="0" sldId="266"/>
            <ac:spMk id="3" creationId="{00000000-0000-0000-0000-000000000000}"/>
          </ac:spMkLst>
        </pc:spChg>
      </pc:sldChg>
      <pc:sldChg chg="modSp mod">
        <pc:chgData name="Artemis Javanshir" userId="59835868965f2672" providerId="LiveId" clId="{95A1B099-6CCB-4EBB-BB97-63139749D1A8}" dt="2023-07-28T01:22:33.161" v="30" actId="14100"/>
        <pc:sldMkLst>
          <pc:docMk/>
          <pc:sldMk cId="0" sldId="273"/>
        </pc:sldMkLst>
        <pc:spChg chg="mod">
          <ac:chgData name="Artemis Javanshir" userId="59835868965f2672" providerId="LiveId" clId="{95A1B099-6CCB-4EBB-BB97-63139749D1A8}" dt="2023-07-28T01:22:33.161" v="30" actId="14100"/>
          <ac:spMkLst>
            <pc:docMk/>
            <pc:sldMk cId="0" sldId="273"/>
            <ac:spMk id="5" creationId="{00000000-0000-0000-0000-000000000000}"/>
          </ac:spMkLst>
        </pc:spChg>
        <pc:spChg chg="mod">
          <ac:chgData name="Artemis Javanshir" userId="59835868965f2672" providerId="LiveId" clId="{95A1B099-6CCB-4EBB-BB97-63139749D1A8}" dt="2023-07-28T01:15:11.462" v="1" actId="20577"/>
          <ac:spMkLst>
            <pc:docMk/>
            <pc:sldMk cId="0" sldId="273"/>
            <ac:spMk id="8" creationId="{00000000-0000-0000-0000-000000000000}"/>
          </ac:spMkLst>
        </pc:spChg>
      </pc:sldChg>
      <pc:sldChg chg="modSp mod">
        <pc:chgData name="Artemis Javanshir" userId="59835868965f2672" providerId="LiveId" clId="{95A1B099-6CCB-4EBB-BB97-63139749D1A8}" dt="2023-07-28T01:19:28.036" v="22" actId="14100"/>
        <pc:sldMkLst>
          <pc:docMk/>
          <pc:sldMk cId="0" sldId="275"/>
        </pc:sldMkLst>
        <pc:spChg chg="mod">
          <ac:chgData name="Artemis Javanshir" userId="59835868965f2672" providerId="LiveId" clId="{95A1B099-6CCB-4EBB-BB97-63139749D1A8}" dt="2023-07-28T01:19:16.606" v="21" actId="1076"/>
          <ac:spMkLst>
            <pc:docMk/>
            <pc:sldMk cId="0" sldId="275"/>
            <ac:spMk id="6" creationId="{00000000-0000-0000-0000-000000000000}"/>
          </ac:spMkLst>
        </pc:spChg>
        <pc:spChg chg="mod">
          <ac:chgData name="Artemis Javanshir" userId="59835868965f2672" providerId="LiveId" clId="{95A1B099-6CCB-4EBB-BB97-63139749D1A8}" dt="2023-07-28T01:19:28.036" v="22" actId="14100"/>
          <ac:spMkLst>
            <pc:docMk/>
            <pc:sldMk cId="0" sldId="275"/>
            <ac:spMk id="8" creationId="{00000000-0000-0000-0000-000000000000}"/>
          </ac:spMkLst>
        </pc:spChg>
      </pc:sldChg>
      <pc:sldChg chg="modSp mod">
        <pc:chgData name="Artemis Javanshir" userId="59835868965f2672" providerId="LiveId" clId="{95A1B099-6CCB-4EBB-BB97-63139749D1A8}" dt="2023-07-28T01:20:10.969" v="23" actId="207"/>
        <pc:sldMkLst>
          <pc:docMk/>
          <pc:sldMk cId="0" sldId="276"/>
        </pc:sldMkLst>
        <pc:spChg chg="mod">
          <ac:chgData name="Artemis Javanshir" userId="59835868965f2672" providerId="LiveId" clId="{95A1B099-6CCB-4EBB-BB97-63139749D1A8}" dt="2023-07-28T01:20:10.969" v="23" actId="207"/>
          <ac:spMkLst>
            <pc:docMk/>
            <pc:sldMk cId="0" sldId="276"/>
            <ac:spMk id="7" creationId="{00000000-0000-0000-0000-000000000000}"/>
          </ac:spMkLst>
        </pc:spChg>
      </pc:sldChg>
    </pc:docChg>
  </pc:docChgLst>
  <pc:docChgLst>
    <pc:chgData name="Artemis Javanshir" userId="59835868965f2672" providerId="LiveId" clId="{2C44E9AE-7A5D-4376-9E25-8E31B1CB2402}"/>
    <pc:docChg chg="modSld">
      <pc:chgData name="Artemis Javanshir" userId="59835868965f2672" providerId="LiveId" clId="{2C44E9AE-7A5D-4376-9E25-8E31B1CB2402}" dt="2023-09-04T00:37:32.410" v="32" actId="207"/>
      <pc:docMkLst>
        <pc:docMk/>
      </pc:docMkLst>
      <pc:sldChg chg="modSp mod">
        <pc:chgData name="Artemis Javanshir" userId="59835868965f2672" providerId="LiveId" clId="{2C44E9AE-7A5D-4376-9E25-8E31B1CB2402}" dt="2023-09-04T00:37:32.410" v="32" actId="207"/>
        <pc:sldMkLst>
          <pc:docMk/>
          <pc:sldMk cId="0" sldId="256"/>
        </pc:sldMkLst>
        <pc:spChg chg="mod">
          <ac:chgData name="Artemis Javanshir" userId="59835868965f2672" providerId="LiveId" clId="{2C44E9AE-7A5D-4376-9E25-8E31B1CB2402}" dt="2023-09-04T00:37:20.602" v="31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Artemis Javanshir" userId="59835868965f2672" providerId="LiveId" clId="{2C44E9AE-7A5D-4376-9E25-8E31B1CB2402}" dt="2023-09-04T00:37:32.410" v="32" actId="207"/>
          <ac:spMkLst>
            <pc:docMk/>
            <pc:sldMk cId="0" sldId="256"/>
            <ac:spMk id="9" creationId="{00000000-0000-0000-0000-000000000000}"/>
          </ac:spMkLst>
        </pc:spChg>
      </pc:sldChg>
    </pc:docChg>
  </pc:docChgLst>
  <pc:docChgLst>
    <pc:chgData name="Artemis Javanshir" userId="59835868965f2672" providerId="LiveId" clId="{42DFC103-9FBE-4FFE-A1B0-2C57AA19DF51}"/>
    <pc:docChg chg="modSld">
      <pc:chgData name="Artemis Javanshir" userId="59835868965f2672" providerId="LiveId" clId="{42DFC103-9FBE-4FFE-A1B0-2C57AA19DF51}" dt="2023-12-15T03:27:11.303" v="4" actId="1076"/>
      <pc:docMkLst>
        <pc:docMk/>
      </pc:docMkLst>
      <pc:sldChg chg="addSp modSp mod">
        <pc:chgData name="Artemis Javanshir" userId="59835868965f2672" providerId="LiveId" clId="{42DFC103-9FBE-4FFE-A1B0-2C57AA19DF51}" dt="2023-12-15T03:27:11.303" v="4" actId="1076"/>
        <pc:sldMkLst>
          <pc:docMk/>
          <pc:sldMk cId="0" sldId="256"/>
        </pc:sldMkLst>
        <pc:picChg chg="add mod">
          <ac:chgData name="Artemis Javanshir" userId="59835868965f2672" providerId="LiveId" clId="{42DFC103-9FBE-4FFE-A1B0-2C57AA19DF51}" dt="2023-12-15T03:27:11.303" v="4" actId="1076"/>
          <ac:picMkLst>
            <pc:docMk/>
            <pc:sldMk cId="0" sldId="256"/>
            <ac:picMk id="11" creationId="{F405306E-6997-1BD5-AF40-E56A5E00188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41.png"/><Relationship Id="rId7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6.svg"/><Relationship Id="rId7" Type="http://schemas.openxmlformats.org/officeDocument/2006/relationships/image" Target="../media/image57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2.svg"/><Relationship Id="rId5" Type="http://schemas.openxmlformats.org/officeDocument/2006/relationships/image" Target="../media/image55.svg"/><Relationship Id="rId10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hyperlink" Target="https://www.strava.com/clubs/zorofitness" TargetMode="External"/><Relationship Id="rId18" Type="http://schemas.openxmlformats.org/officeDocument/2006/relationships/hyperlink" Target="https://chat.whatsapp.com/CSPy3T4sryd5VhZVoKzLkQ" TargetMode="External"/><Relationship Id="rId26" Type="http://schemas.openxmlformats.org/officeDocument/2006/relationships/image" Target="../media/image32.png"/><Relationship Id="rId3" Type="http://schemas.openxmlformats.org/officeDocument/2006/relationships/image" Target="../media/image46.svg"/><Relationship Id="rId21" Type="http://schemas.openxmlformats.org/officeDocument/2006/relationships/hyperlink" Target="https://www.snapchat.com/invite/ZGIxN2Q5NzYtZWM5Ni00NjIxLWEyMTctNTM4MjUxYzkxODQ3/MGEyOTI2YjItZGNmYi00YzE0LTljZTMtMmFmMTZiZDllMDEy?share_id=bQFeIi8oSbSJTzfG2eZA6w&amp;locale=en_CA" TargetMode="External"/><Relationship Id="rId7" Type="http://schemas.openxmlformats.org/officeDocument/2006/relationships/image" Target="../media/image63.svg"/><Relationship Id="rId12" Type="http://schemas.openxmlformats.org/officeDocument/2006/relationships/hyperlink" Target="https://chat.whatsapp.com/HGtkN8Fuwaf3dEPOcdfQXO" TargetMode="External"/><Relationship Id="rId17" Type="http://schemas.openxmlformats.org/officeDocument/2006/relationships/hyperlink" Target="https://chat.whatsapp.com/HwNJ7wLCdfE8XDqPqTwq5S" TargetMode="External"/><Relationship Id="rId25" Type="http://schemas.openxmlformats.org/officeDocument/2006/relationships/image" Target="../media/image53.png"/><Relationship Id="rId2" Type="http://schemas.openxmlformats.org/officeDocument/2006/relationships/image" Target="../media/image45.png"/><Relationship Id="rId16" Type="http://schemas.openxmlformats.org/officeDocument/2006/relationships/hyperlink" Target="https://chat.whatsapp.com/Epxj3NCbSTrA0fGzRoQvWz" TargetMode="External"/><Relationship Id="rId20" Type="http://schemas.openxmlformats.org/officeDocument/2006/relationships/hyperlink" Target="https://chat.whatsapp.com/LV3Reb9FXsc9WMGDnkNdR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svg"/><Relationship Id="rId24" Type="http://schemas.openxmlformats.org/officeDocument/2006/relationships/hyperlink" Target="https://www.facebook.com/ZoroastrianYouthofNorthAmerica" TargetMode="External"/><Relationship Id="rId5" Type="http://schemas.openxmlformats.org/officeDocument/2006/relationships/image" Target="../media/image61.svg"/><Relationship Id="rId15" Type="http://schemas.openxmlformats.org/officeDocument/2006/relationships/hyperlink" Target="https://chat.whatsapp.com/FxT9RvIebidFBjO6eOSIBP" TargetMode="External"/><Relationship Id="rId23" Type="http://schemas.openxmlformats.org/officeDocument/2006/relationships/hyperlink" Target="http://www.instagram.com/zoroyouthna/" TargetMode="External"/><Relationship Id="rId10" Type="http://schemas.openxmlformats.org/officeDocument/2006/relationships/image" Target="../media/image64.png"/><Relationship Id="rId19" Type="http://schemas.openxmlformats.org/officeDocument/2006/relationships/hyperlink" Target="https://chat.whatsapp.com/CQE4ImVItbnKWovYAqjdRm" TargetMode="External"/><Relationship Id="rId4" Type="http://schemas.openxmlformats.org/officeDocument/2006/relationships/image" Target="../media/image60.png"/><Relationship Id="rId9" Type="http://schemas.openxmlformats.org/officeDocument/2006/relationships/image" Target="../media/image52.svg"/><Relationship Id="rId14" Type="http://schemas.openxmlformats.org/officeDocument/2006/relationships/hyperlink" Target="https://chat.whatsapp.com/KrnN3emGQryImjOoAbWwNV" TargetMode="External"/><Relationship Id="rId22" Type="http://schemas.openxmlformats.org/officeDocument/2006/relationships/hyperlink" Target="https://www.tiktok.com/@zoroyouthna" TargetMode="External"/><Relationship Id="rId27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2.png"/><Relationship Id="rId3" Type="http://schemas.openxmlformats.org/officeDocument/2006/relationships/image" Target="../media/image46.svg"/><Relationship Id="rId7" Type="http://schemas.openxmlformats.org/officeDocument/2006/relationships/image" Target="../media/image61.svg"/><Relationship Id="rId12" Type="http://schemas.openxmlformats.org/officeDocument/2006/relationships/hyperlink" Target="https://us06web.zoom.us/j/96953275673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9.svg"/><Relationship Id="rId5" Type="http://schemas.openxmlformats.org/officeDocument/2006/relationships/image" Target="../media/image67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48.svg"/><Relationship Id="rId1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6.svg"/><Relationship Id="rId7" Type="http://schemas.openxmlformats.org/officeDocument/2006/relationships/image" Target="../media/image61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52.svg"/><Relationship Id="rId5" Type="http://schemas.openxmlformats.org/officeDocument/2006/relationships/image" Target="../media/image55.svg"/><Relationship Id="rId10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7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0.png"/><Relationship Id="rId3" Type="http://schemas.openxmlformats.org/officeDocument/2006/relationships/image" Target="../media/image46.svg"/><Relationship Id="rId7" Type="http://schemas.openxmlformats.org/officeDocument/2006/relationships/image" Target="../media/image89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52.svg"/><Relationship Id="rId5" Type="http://schemas.openxmlformats.org/officeDocument/2006/relationships/image" Target="../media/image63.svg"/><Relationship Id="rId15" Type="http://schemas.openxmlformats.org/officeDocument/2006/relationships/image" Target="../media/image32.png"/><Relationship Id="rId10" Type="http://schemas.openxmlformats.org/officeDocument/2006/relationships/image" Target="../media/image51.png"/><Relationship Id="rId4" Type="http://schemas.openxmlformats.org/officeDocument/2006/relationships/image" Target="../media/image62.png"/><Relationship Id="rId9" Type="http://schemas.openxmlformats.org/officeDocument/2006/relationships/image" Target="../media/image61.svg"/><Relationship Id="rId14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33.svg"/><Relationship Id="rId3" Type="http://schemas.openxmlformats.org/officeDocument/2006/relationships/image" Target="../media/image46.svg"/><Relationship Id="rId7" Type="http://schemas.openxmlformats.org/officeDocument/2006/relationships/image" Target="../media/image48.svg"/><Relationship Id="rId12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69.svg"/><Relationship Id="rId5" Type="http://schemas.openxmlformats.org/officeDocument/2006/relationships/image" Target="../media/image61.svg"/><Relationship Id="rId10" Type="http://schemas.openxmlformats.org/officeDocument/2006/relationships/image" Target="../media/image68.png"/><Relationship Id="rId4" Type="http://schemas.openxmlformats.org/officeDocument/2006/relationships/image" Target="../media/image60.png"/><Relationship Id="rId9" Type="http://schemas.openxmlformats.org/officeDocument/2006/relationships/image" Target="../media/image9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7.svg"/><Relationship Id="rId3" Type="http://schemas.openxmlformats.org/officeDocument/2006/relationships/image" Target="../media/image46.svg"/><Relationship Id="rId7" Type="http://schemas.openxmlformats.org/officeDocument/2006/relationships/image" Target="../media/image95.svg"/><Relationship Id="rId12" Type="http://schemas.openxmlformats.org/officeDocument/2006/relationships/image" Target="../media/image9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55.svg"/><Relationship Id="rId5" Type="http://schemas.openxmlformats.org/officeDocument/2006/relationships/image" Target="../media/image57.svg"/><Relationship Id="rId15" Type="http://schemas.openxmlformats.org/officeDocument/2006/relationships/image" Target="../media/image33.svg"/><Relationship Id="rId10" Type="http://schemas.openxmlformats.org/officeDocument/2006/relationships/image" Target="../media/image54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00.png"/><Relationship Id="rId3" Type="http://schemas.openxmlformats.org/officeDocument/2006/relationships/image" Target="../media/image46.svg"/><Relationship Id="rId7" Type="http://schemas.openxmlformats.org/officeDocument/2006/relationships/image" Target="../media/image61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52.svg"/><Relationship Id="rId5" Type="http://schemas.openxmlformats.org/officeDocument/2006/relationships/image" Target="../media/image99.svg"/><Relationship Id="rId15" Type="http://schemas.openxmlformats.org/officeDocument/2006/relationships/image" Target="../media/image33.svg"/><Relationship Id="rId10" Type="http://schemas.openxmlformats.org/officeDocument/2006/relationships/image" Target="../media/image51.png"/><Relationship Id="rId4" Type="http://schemas.openxmlformats.org/officeDocument/2006/relationships/image" Target="../media/image98.png"/><Relationship Id="rId9" Type="http://schemas.openxmlformats.org/officeDocument/2006/relationships/image" Target="../media/image63.svg"/><Relationship Id="rId1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10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4.svg"/><Relationship Id="rId7" Type="http://schemas.openxmlformats.org/officeDocument/2006/relationships/image" Target="../media/image108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620685"/>
            <a:ext cx="18288000" cy="1666315"/>
          </a:xfrm>
          <a:prstGeom prst="rect">
            <a:avLst/>
          </a:prstGeom>
          <a:solidFill>
            <a:srgbClr val="C6BDA5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73523" y="801744"/>
            <a:ext cx="6190359" cy="9037021"/>
          </a:xfrm>
          <a:custGeom>
            <a:avLst/>
            <a:gdLst/>
            <a:ahLst/>
            <a:cxnLst/>
            <a:rect l="l" t="t" r="r" b="b"/>
            <a:pathLst>
              <a:path w="6190359" h="9037021">
                <a:moveTo>
                  <a:pt x="0" y="0"/>
                </a:moveTo>
                <a:lnTo>
                  <a:pt x="6190359" y="0"/>
                </a:lnTo>
                <a:lnTo>
                  <a:pt x="6190359" y="9037021"/>
                </a:lnTo>
                <a:lnTo>
                  <a:pt x="0" y="9037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6255" y="-4534576"/>
            <a:ext cx="6305931" cy="8229600"/>
          </a:xfrm>
          <a:custGeom>
            <a:avLst/>
            <a:gdLst/>
            <a:ahLst/>
            <a:cxnLst/>
            <a:rect l="l" t="t" r="r" b="b"/>
            <a:pathLst>
              <a:path w="6305931" h="8229600">
                <a:moveTo>
                  <a:pt x="0" y="0"/>
                </a:moveTo>
                <a:lnTo>
                  <a:pt x="6305931" y="0"/>
                </a:lnTo>
                <a:lnTo>
                  <a:pt x="63059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4729300" y="7325365"/>
            <a:ext cx="4267621" cy="4256952"/>
          </a:xfrm>
          <a:custGeom>
            <a:avLst/>
            <a:gdLst/>
            <a:ahLst/>
            <a:cxnLst/>
            <a:rect l="l" t="t" r="r" b="b"/>
            <a:pathLst>
              <a:path w="4267621" h="4256952">
                <a:moveTo>
                  <a:pt x="0" y="0"/>
                </a:moveTo>
                <a:lnTo>
                  <a:pt x="4267621" y="0"/>
                </a:lnTo>
                <a:lnTo>
                  <a:pt x="4267621" y="4256952"/>
                </a:lnTo>
                <a:lnTo>
                  <a:pt x="0" y="4256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5558" y="3536087"/>
            <a:ext cx="12080672" cy="336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9"/>
              </a:lnSpc>
              <a:spcBef>
                <a:spcPct val="0"/>
              </a:spcBef>
            </a:pPr>
            <a:r>
              <a:rPr lang="en-US" sz="24999" dirty="0">
                <a:solidFill>
                  <a:srgbClr val="BEB6AE"/>
                </a:solidFill>
                <a:latin typeface="Ahsing"/>
              </a:rPr>
              <a:t>ZYNA</a:t>
            </a:r>
          </a:p>
        </p:txBody>
      </p:sp>
      <p:sp>
        <p:nvSpPr>
          <p:cNvPr id="7" name="Freeform 7"/>
          <p:cNvSpPr/>
          <p:nvPr/>
        </p:nvSpPr>
        <p:spPr>
          <a:xfrm>
            <a:off x="1682117" y="-912114"/>
            <a:ext cx="4334207" cy="4334207"/>
          </a:xfrm>
          <a:custGeom>
            <a:avLst/>
            <a:gdLst/>
            <a:ahLst/>
            <a:cxnLst/>
            <a:rect l="l" t="t" r="r" b="b"/>
            <a:pathLst>
              <a:path w="4334207" h="4334207">
                <a:moveTo>
                  <a:pt x="0" y="0"/>
                </a:moveTo>
                <a:lnTo>
                  <a:pt x="4334207" y="0"/>
                </a:lnTo>
                <a:lnTo>
                  <a:pt x="4334207" y="4334207"/>
                </a:lnTo>
                <a:lnTo>
                  <a:pt x="0" y="4334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820645" y="3640862"/>
            <a:ext cx="7740273" cy="99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  <a:spcBef>
                <a:spcPct val="0"/>
              </a:spcBef>
            </a:pPr>
            <a:r>
              <a:rPr lang="en-US" sz="5800" dirty="0">
                <a:solidFill>
                  <a:srgbClr val="C9C0A8"/>
                </a:solidFill>
                <a:latin typeface="Glacial Indifference"/>
              </a:rPr>
              <a:t>Zoroastrian Youth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5558" y="6847612"/>
            <a:ext cx="9797010" cy="2366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E9E3D0"/>
                </a:solidFill>
                <a:latin typeface="Glacial Indifference"/>
              </a:rPr>
              <a:t>Of North America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E9E3D0"/>
                </a:solidFill>
                <a:latin typeface="Glacial Indifference"/>
              </a:rPr>
              <a:t>Lesson 8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chemeClr val="bg2">
                    <a:lumMod val="25000"/>
                  </a:schemeClr>
                </a:solidFill>
                <a:latin typeface="Glacial Indifference"/>
              </a:rPr>
              <a:t>Post Sassanid Empire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05306E-6997-1BD5-AF40-E56A5E001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4400" y="7583123"/>
            <a:ext cx="1219266" cy="22556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301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26" r="12629" b="2730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5263" y="-95250"/>
            <a:ext cx="3727130" cy="146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dirty="0">
                <a:solidFill>
                  <a:srgbClr val="FFFFFF"/>
                </a:solidFill>
                <a:latin typeface="Livvic Bold Bold"/>
              </a:rPr>
              <a:t>Dallas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241" r="84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3554" y="397269"/>
            <a:ext cx="7863390" cy="132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</a:pPr>
            <a:r>
              <a:rPr lang="en-US" sz="9200">
                <a:solidFill>
                  <a:srgbClr val="FFFFFF"/>
                </a:solidFill>
                <a:latin typeface="Livvic Bold Bold"/>
              </a:rPr>
              <a:t>Westminster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37" b="1176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1011" y="330398"/>
            <a:ext cx="6304760" cy="264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96"/>
              </a:lnSpc>
            </a:pPr>
            <a:r>
              <a:rPr lang="en-US" sz="9200">
                <a:solidFill>
                  <a:srgbClr val="FFFFFF"/>
                </a:solidFill>
                <a:latin typeface="Livvic Bold Bold"/>
              </a:rPr>
              <a:t>Los Angeles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31" t="11546" b="191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96670"/>
            <a:ext cx="5133977" cy="264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</a:pPr>
            <a:r>
              <a:rPr lang="en-US" sz="9200">
                <a:solidFill>
                  <a:srgbClr val="FFFFFF"/>
                </a:solidFill>
                <a:latin typeface="Livvic Bold Bold"/>
              </a:rPr>
              <a:t>Orange County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053" b="1424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0443" y="-171450"/>
            <a:ext cx="5852395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Livvic Bold Bold"/>
              </a:rPr>
              <a:t>San Diego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665" r="27530" b="650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3184" y="-171450"/>
            <a:ext cx="5064891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Livvic Bold Bold"/>
              </a:rPr>
              <a:t>San Jose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095" t="21254" r="12100" b="152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3617" y="-171450"/>
            <a:ext cx="4684027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Livvic Bold Bold"/>
              </a:rPr>
              <a:t>Chicago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6139" y="2733067"/>
            <a:ext cx="4635890" cy="5644920"/>
          </a:xfrm>
          <a:custGeom>
            <a:avLst/>
            <a:gdLst/>
            <a:ahLst/>
            <a:cxnLst/>
            <a:rect l="l" t="t" r="r" b="b"/>
            <a:pathLst>
              <a:path w="4635890" h="5644920">
                <a:moveTo>
                  <a:pt x="0" y="0"/>
                </a:moveTo>
                <a:lnTo>
                  <a:pt x="4635891" y="0"/>
                </a:lnTo>
                <a:lnTo>
                  <a:pt x="4635891" y="5644919"/>
                </a:lnTo>
                <a:lnTo>
                  <a:pt x="0" y="5644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40606" y="490565"/>
            <a:ext cx="16230600" cy="1771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0"/>
              </a:lnSpc>
            </a:pPr>
            <a:r>
              <a:rPr lang="en-US" sz="8000" spc="120" dirty="0">
                <a:solidFill>
                  <a:srgbClr val="C6BDA5"/>
                </a:solidFill>
                <a:latin typeface="Ahsing Italics"/>
              </a:rPr>
              <a:t>Zoroastrians In North America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03843" y="3863339"/>
            <a:ext cx="11822296" cy="675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8" lvl="1" indent="-410214">
              <a:lnSpc>
                <a:spcPts val="3800"/>
              </a:lnSpc>
              <a:buFont typeface="Arial"/>
              <a:buChar char="•"/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Federation of Zoroastrian Association of North America was established in 1987 </a:t>
            </a:r>
            <a:endParaRPr lang="en-US" sz="3800" dirty="0">
              <a:solidFill>
                <a:srgbClr val="C6BDA5"/>
              </a:solidFill>
              <a:latin typeface="Glacial Indifference Bold"/>
            </a:endParaRPr>
          </a:p>
          <a:p>
            <a:pPr marL="820428" lvl="1" indent="-410214">
              <a:lnSpc>
                <a:spcPts val="3800"/>
              </a:lnSpc>
              <a:buFont typeface="Arial"/>
              <a:buChar char="•"/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Recognized by the US Government as a Non-Profit and Religious Charitable Organization </a:t>
            </a:r>
          </a:p>
          <a:p>
            <a:pPr marL="820428" lvl="1" indent="-410214">
              <a:lnSpc>
                <a:spcPts val="3800"/>
              </a:lnSpc>
              <a:buFont typeface="Arial"/>
              <a:buChar char="•"/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A forum to unite and strengthen individual Zoroastrian Associations</a:t>
            </a:r>
          </a:p>
          <a:p>
            <a:pPr>
              <a:lnSpc>
                <a:spcPts val="3800"/>
              </a:lnSpc>
            </a:pPr>
            <a:endParaRPr lang="en-US" sz="3800" dirty="0">
              <a:solidFill>
                <a:srgbClr val="C6BDA5"/>
              </a:solidFill>
              <a:latin typeface="Glacial Indifference"/>
            </a:endParaRPr>
          </a:p>
          <a:p>
            <a:pPr>
              <a:lnSpc>
                <a:spcPts val="100"/>
              </a:lnSpc>
            </a:pPr>
            <a:r>
              <a:rPr lang="en-US" sz="100" dirty="0">
                <a:solidFill>
                  <a:srgbClr val="C6BDA5"/>
                </a:solidFill>
                <a:latin typeface="Glacial Indifference"/>
              </a:rPr>
              <a:t>  </a:t>
            </a:r>
          </a:p>
          <a:p>
            <a:pPr marL="820428" lvl="1" indent="-410214">
              <a:lnSpc>
                <a:spcPts val="3800"/>
              </a:lnSpc>
              <a:buFont typeface="Arial"/>
              <a:buChar char="•"/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  Zoroastrian Sports Committee (ZSC) Z Games</a:t>
            </a:r>
          </a:p>
          <a:p>
            <a:pPr marL="820428" lvl="1" indent="-410214">
              <a:lnSpc>
                <a:spcPts val="3800"/>
              </a:lnSpc>
              <a:buFont typeface="Arial"/>
              <a:buChar char="•"/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  Zoroastrian Youth of North America (ZYNA)</a:t>
            </a:r>
          </a:p>
          <a:p>
            <a:pPr marL="820428" lvl="1" indent="-410214">
              <a:lnSpc>
                <a:spcPts val="3800"/>
              </a:lnSpc>
              <a:buFont typeface="Arial"/>
              <a:buChar char="•"/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  Supporter of Return to Roots (RTR)</a:t>
            </a:r>
          </a:p>
          <a:p>
            <a:pPr marL="820428" lvl="1" indent="-410214">
              <a:lnSpc>
                <a:spcPts val="3800"/>
              </a:lnSpc>
              <a:buFont typeface="Arial"/>
              <a:buChar char="•"/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  North American Congresses</a:t>
            </a:r>
          </a:p>
          <a:p>
            <a:pPr marL="820428" lvl="1" indent="-410214">
              <a:lnSpc>
                <a:spcPts val="3800"/>
              </a:lnSpc>
              <a:buFont typeface="Arial"/>
              <a:buChar char="•"/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  $50K interest free loan to Entrepreneur </a:t>
            </a:r>
          </a:p>
          <a:p>
            <a:pPr marL="820428" lvl="1" indent="-410214">
              <a:lnSpc>
                <a:spcPts val="3800"/>
              </a:lnSpc>
              <a:buFont typeface="Arial"/>
              <a:buChar char="•"/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  Scholarships</a:t>
            </a:r>
          </a:p>
          <a:p>
            <a:pPr algn="l">
              <a:lnSpc>
                <a:spcPts val="3040"/>
              </a:lnSpc>
            </a:pPr>
            <a:endParaRPr lang="en-US" sz="3800" dirty="0">
              <a:solidFill>
                <a:srgbClr val="C6BDA5"/>
              </a:solidFill>
              <a:latin typeface="Glacial Indifference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93394" y="0"/>
            <a:ext cx="2020898" cy="2902280"/>
          </a:xfrm>
          <a:custGeom>
            <a:avLst/>
            <a:gdLst/>
            <a:ahLst/>
            <a:cxnLst/>
            <a:rect l="l" t="t" r="r" b="b"/>
            <a:pathLst>
              <a:path w="5146873" h="6716963">
                <a:moveTo>
                  <a:pt x="0" y="0"/>
                </a:moveTo>
                <a:lnTo>
                  <a:pt x="5146872" y="0"/>
                </a:lnTo>
                <a:lnTo>
                  <a:pt x="5146872" y="6716962"/>
                </a:lnTo>
                <a:lnTo>
                  <a:pt x="0" y="671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2457453" y="8377986"/>
            <a:ext cx="5830547" cy="246870"/>
          </a:xfrm>
          <a:prstGeom prst="rect">
            <a:avLst/>
          </a:prstGeom>
          <a:solidFill>
            <a:srgbClr val="BEB6AE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271627" y="8377986"/>
            <a:ext cx="7178298" cy="2521811"/>
          </a:xfrm>
          <a:custGeom>
            <a:avLst/>
            <a:gdLst/>
            <a:ahLst/>
            <a:cxnLst/>
            <a:rect l="l" t="t" r="r" b="b"/>
            <a:pathLst>
              <a:path w="7178298" h="2521811">
                <a:moveTo>
                  <a:pt x="0" y="0"/>
                </a:moveTo>
                <a:lnTo>
                  <a:pt x="7178298" y="0"/>
                </a:lnTo>
                <a:lnTo>
                  <a:pt x="7178298" y="2521811"/>
                </a:lnTo>
                <a:lnTo>
                  <a:pt x="0" y="252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84892" y="2866417"/>
            <a:ext cx="12098683" cy="930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999" dirty="0">
                <a:solidFill>
                  <a:srgbClr val="BEB6AE"/>
                </a:solidFill>
                <a:latin typeface="Glacial Indifference Bold Italics"/>
              </a:rPr>
              <a:t>FEZANA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30567" cy="6487045"/>
          </a:xfrm>
          <a:custGeom>
            <a:avLst/>
            <a:gdLst/>
            <a:ahLst/>
            <a:cxnLst/>
            <a:rect l="l" t="t" r="r" b="b"/>
            <a:pathLst>
              <a:path w="9730567" h="6487045">
                <a:moveTo>
                  <a:pt x="0" y="0"/>
                </a:moveTo>
                <a:lnTo>
                  <a:pt x="9730567" y="0"/>
                </a:lnTo>
                <a:lnTo>
                  <a:pt x="9730567" y="6487045"/>
                </a:lnTo>
                <a:lnTo>
                  <a:pt x="0" y="6487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30567" y="3679413"/>
            <a:ext cx="10392738" cy="6842500"/>
          </a:xfrm>
          <a:custGeom>
            <a:avLst/>
            <a:gdLst/>
            <a:ahLst/>
            <a:cxnLst/>
            <a:rect l="l" t="t" r="r" b="b"/>
            <a:pathLst>
              <a:path w="10392738" h="6842500">
                <a:moveTo>
                  <a:pt x="0" y="0"/>
                </a:moveTo>
                <a:lnTo>
                  <a:pt x="10392738" y="0"/>
                </a:lnTo>
                <a:lnTo>
                  <a:pt x="10392738" y="6842500"/>
                </a:lnTo>
                <a:lnTo>
                  <a:pt x="0" y="684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634791" y="-501566"/>
            <a:ext cx="9545240" cy="5868427"/>
          </a:xfrm>
          <a:custGeom>
            <a:avLst/>
            <a:gdLst/>
            <a:ahLst/>
            <a:cxnLst/>
            <a:rect l="l" t="t" r="r" b="b"/>
            <a:pathLst>
              <a:path w="9545240" h="5868427">
                <a:moveTo>
                  <a:pt x="0" y="0"/>
                </a:moveTo>
                <a:lnTo>
                  <a:pt x="9545240" y="0"/>
                </a:lnTo>
                <a:lnTo>
                  <a:pt x="9545240" y="5868427"/>
                </a:lnTo>
                <a:lnTo>
                  <a:pt x="0" y="5868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64" b="-119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48496" y="5483194"/>
            <a:ext cx="7209998" cy="4803806"/>
          </a:xfrm>
          <a:custGeom>
            <a:avLst/>
            <a:gdLst/>
            <a:ahLst/>
            <a:cxnLst/>
            <a:rect l="l" t="t" r="r" b="b"/>
            <a:pathLst>
              <a:path w="7209998" h="4803806">
                <a:moveTo>
                  <a:pt x="0" y="0"/>
                </a:moveTo>
                <a:lnTo>
                  <a:pt x="7209998" y="0"/>
                </a:lnTo>
                <a:lnTo>
                  <a:pt x="7209998" y="4803806"/>
                </a:lnTo>
                <a:lnTo>
                  <a:pt x="0" y="4803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2076" y="4725873"/>
            <a:ext cx="3545924" cy="1814504"/>
          </a:xfrm>
          <a:custGeom>
            <a:avLst/>
            <a:gdLst/>
            <a:ahLst/>
            <a:cxnLst/>
            <a:rect l="l" t="t" r="r" b="b"/>
            <a:pathLst>
              <a:path w="3545924" h="1814504">
                <a:moveTo>
                  <a:pt x="0" y="0"/>
                </a:moveTo>
                <a:lnTo>
                  <a:pt x="3545924" y="0"/>
                </a:lnTo>
                <a:lnTo>
                  <a:pt x="3545924" y="1814505"/>
                </a:lnTo>
                <a:lnTo>
                  <a:pt x="0" y="1814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9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45656" y="5200799"/>
            <a:ext cx="5002797" cy="5086201"/>
          </a:xfrm>
          <a:custGeom>
            <a:avLst/>
            <a:gdLst/>
            <a:ahLst/>
            <a:cxnLst/>
            <a:rect l="l" t="t" r="r" b="b"/>
            <a:pathLst>
              <a:path w="5002797" h="5086201">
                <a:moveTo>
                  <a:pt x="0" y="0"/>
                </a:moveTo>
                <a:lnTo>
                  <a:pt x="5002797" y="0"/>
                </a:lnTo>
                <a:lnTo>
                  <a:pt x="5002797" y="5086201"/>
                </a:lnTo>
                <a:lnTo>
                  <a:pt x="0" y="50862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597" t="-11605" r="-257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26365" y="3243522"/>
            <a:ext cx="3270924" cy="3129394"/>
          </a:xfrm>
          <a:custGeom>
            <a:avLst/>
            <a:gdLst/>
            <a:ahLst/>
            <a:cxnLst/>
            <a:rect l="l" t="t" r="r" b="b"/>
            <a:pathLst>
              <a:path w="3270924" h="3129394">
                <a:moveTo>
                  <a:pt x="0" y="0"/>
                </a:moveTo>
                <a:lnTo>
                  <a:pt x="3270924" y="0"/>
                </a:lnTo>
                <a:lnTo>
                  <a:pt x="3270924" y="3129394"/>
                </a:lnTo>
                <a:lnTo>
                  <a:pt x="0" y="31293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106" t="-8393" r="-32136" b="-30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33756" y="0"/>
            <a:ext cx="3054244" cy="2025324"/>
          </a:xfrm>
          <a:custGeom>
            <a:avLst/>
            <a:gdLst/>
            <a:ahLst/>
            <a:cxnLst/>
            <a:rect l="l" t="t" r="r" b="b"/>
            <a:pathLst>
              <a:path w="3054244" h="2025324">
                <a:moveTo>
                  <a:pt x="0" y="0"/>
                </a:moveTo>
                <a:lnTo>
                  <a:pt x="3054244" y="0"/>
                </a:lnTo>
                <a:lnTo>
                  <a:pt x="3054244" y="2025324"/>
                </a:lnTo>
                <a:lnTo>
                  <a:pt x="0" y="20253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55125" y="0"/>
            <a:ext cx="3959332" cy="1686031"/>
          </a:xfrm>
          <a:custGeom>
            <a:avLst/>
            <a:gdLst/>
            <a:ahLst/>
            <a:cxnLst/>
            <a:rect l="l" t="t" r="r" b="b"/>
            <a:pathLst>
              <a:path w="3959332" h="1686031">
                <a:moveTo>
                  <a:pt x="0" y="0"/>
                </a:moveTo>
                <a:lnTo>
                  <a:pt x="3959332" y="0"/>
                </a:lnTo>
                <a:lnTo>
                  <a:pt x="3959332" y="1686031"/>
                </a:lnTo>
                <a:lnTo>
                  <a:pt x="0" y="1686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646" t="-58315" r="-32953" b="-923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89328" y="7507802"/>
            <a:ext cx="2543100" cy="2543100"/>
          </a:xfrm>
          <a:custGeom>
            <a:avLst/>
            <a:gdLst/>
            <a:ahLst/>
            <a:cxnLst/>
            <a:rect l="l" t="t" r="r" b="b"/>
            <a:pathLst>
              <a:path w="2543100" h="2543100">
                <a:moveTo>
                  <a:pt x="0" y="0"/>
                </a:moveTo>
                <a:lnTo>
                  <a:pt x="2543100" y="0"/>
                </a:lnTo>
                <a:lnTo>
                  <a:pt x="2543100" y="2543100"/>
                </a:lnTo>
                <a:lnTo>
                  <a:pt x="0" y="2543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45561" y="121630"/>
            <a:ext cx="511867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Livvic Bold Bold"/>
              </a:rPr>
              <a:t>Z Games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6139" y="2733067"/>
            <a:ext cx="4635890" cy="5644920"/>
          </a:xfrm>
          <a:custGeom>
            <a:avLst/>
            <a:gdLst/>
            <a:ahLst/>
            <a:cxnLst/>
            <a:rect l="l" t="t" r="r" b="b"/>
            <a:pathLst>
              <a:path w="4635890" h="5644920">
                <a:moveTo>
                  <a:pt x="0" y="0"/>
                </a:moveTo>
                <a:lnTo>
                  <a:pt x="4635891" y="0"/>
                </a:lnTo>
                <a:lnTo>
                  <a:pt x="4635891" y="5644919"/>
                </a:lnTo>
                <a:lnTo>
                  <a:pt x="0" y="5644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40606" y="490565"/>
            <a:ext cx="16230600" cy="1906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0"/>
              </a:lnSpc>
            </a:pPr>
            <a:r>
              <a:rPr lang="en-US" sz="12000" spc="120" dirty="0">
                <a:solidFill>
                  <a:srgbClr val="C6BDA5"/>
                </a:solidFill>
                <a:latin typeface="Ahsing Italics"/>
              </a:rPr>
              <a:t> Two Major Migrations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40606" y="2866417"/>
            <a:ext cx="10160794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5400" dirty="0">
                <a:solidFill>
                  <a:srgbClr val="BEB6AE"/>
                </a:solidFill>
                <a:latin typeface="Glacial Indifference Bold Italics"/>
              </a:rPr>
              <a:t>Islamic Arab Invasion of Iran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096931"/>
            <a:ext cx="11415604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0"/>
              </a:lnSpc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After the Islamic Arab conquest of Iran, many Zoroastrians migrated to India to escape persecution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5550" y="5965101"/>
            <a:ext cx="1060879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5400" dirty="0">
                <a:solidFill>
                  <a:srgbClr val="BEB6AE"/>
                </a:solidFill>
                <a:latin typeface="Glacial Indifference Bold Italics"/>
              </a:rPr>
              <a:t>Islamic Republic of Iran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238249"/>
            <a:ext cx="10595649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Zoroastrian Iranians faced persecution after the 1979 Islamic revolution in Iran and many migrated out of Iran to different parts of the world. Mostly US, Europe and Australia.</a:t>
            </a:r>
          </a:p>
        </p:txBody>
      </p:sp>
      <p:sp>
        <p:nvSpPr>
          <p:cNvPr id="8" name="Freeform 8"/>
          <p:cNvSpPr/>
          <p:nvPr/>
        </p:nvSpPr>
        <p:spPr>
          <a:xfrm>
            <a:off x="228600" y="176379"/>
            <a:ext cx="2152706" cy="2604453"/>
          </a:xfrm>
          <a:custGeom>
            <a:avLst/>
            <a:gdLst/>
            <a:ahLst/>
            <a:cxnLst/>
            <a:rect l="l" t="t" r="r" b="b"/>
            <a:pathLst>
              <a:path w="5146873" h="6716963">
                <a:moveTo>
                  <a:pt x="0" y="0"/>
                </a:moveTo>
                <a:lnTo>
                  <a:pt x="5146872" y="0"/>
                </a:lnTo>
                <a:lnTo>
                  <a:pt x="5146872" y="6716962"/>
                </a:lnTo>
                <a:lnTo>
                  <a:pt x="0" y="671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457453" y="8377986"/>
            <a:ext cx="5830547" cy="246870"/>
          </a:xfrm>
          <a:prstGeom prst="rect">
            <a:avLst/>
          </a:prstGeom>
          <a:solidFill>
            <a:srgbClr val="BEB6AE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037694" cy="6838467"/>
          </a:xfrm>
          <a:custGeom>
            <a:avLst/>
            <a:gdLst/>
            <a:ahLst/>
            <a:cxnLst/>
            <a:rect l="l" t="t" r="r" b="b"/>
            <a:pathLst>
              <a:path w="18037694" h="6838467">
                <a:moveTo>
                  <a:pt x="0" y="0"/>
                </a:moveTo>
                <a:lnTo>
                  <a:pt x="18037694" y="0"/>
                </a:lnTo>
                <a:lnTo>
                  <a:pt x="18037694" y="6838467"/>
                </a:lnTo>
                <a:lnTo>
                  <a:pt x="0" y="68384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70048" y="0"/>
            <a:ext cx="6303094" cy="3993676"/>
          </a:xfrm>
          <a:custGeom>
            <a:avLst/>
            <a:gdLst/>
            <a:ahLst/>
            <a:cxnLst/>
            <a:rect l="l" t="t" r="r" b="b"/>
            <a:pathLst>
              <a:path w="6303094" h="3993676">
                <a:moveTo>
                  <a:pt x="0" y="0"/>
                </a:moveTo>
                <a:lnTo>
                  <a:pt x="6303095" y="0"/>
                </a:lnTo>
                <a:lnTo>
                  <a:pt x="6303095" y="3993676"/>
                </a:lnTo>
                <a:lnTo>
                  <a:pt x="0" y="3993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65964"/>
            <a:ext cx="4171656" cy="5421036"/>
          </a:xfrm>
          <a:custGeom>
            <a:avLst/>
            <a:gdLst/>
            <a:ahLst/>
            <a:cxnLst/>
            <a:rect l="l" t="t" r="r" b="b"/>
            <a:pathLst>
              <a:path w="4171656" h="5421036">
                <a:moveTo>
                  <a:pt x="0" y="0"/>
                </a:moveTo>
                <a:lnTo>
                  <a:pt x="4171656" y="0"/>
                </a:lnTo>
                <a:lnTo>
                  <a:pt x="4171656" y="5421036"/>
                </a:lnTo>
                <a:lnTo>
                  <a:pt x="0" y="54210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254216" y="6167127"/>
            <a:ext cx="10118927" cy="4119873"/>
          </a:xfrm>
          <a:custGeom>
            <a:avLst/>
            <a:gdLst/>
            <a:ahLst/>
            <a:cxnLst/>
            <a:rect l="l" t="t" r="r" b="b"/>
            <a:pathLst>
              <a:path w="10118927" h="4119873">
                <a:moveTo>
                  <a:pt x="0" y="0"/>
                </a:moveTo>
                <a:lnTo>
                  <a:pt x="10118927" y="0"/>
                </a:lnTo>
                <a:lnTo>
                  <a:pt x="10118927" y="4119873"/>
                </a:lnTo>
                <a:lnTo>
                  <a:pt x="0" y="4119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7010" r="-75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171656" y="6018075"/>
            <a:ext cx="7863679" cy="4372164"/>
          </a:xfrm>
          <a:custGeom>
            <a:avLst/>
            <a:gdLst/>
            <a:ahLst/>
            <a:cxnLst/>
            <a:rect l="l" t="t" r="r" b="b"/>
            <a:pathLst>
              <a:path w="7863679" h="4372164">
                <a:moveTo>
                  <a:pt x="0" y="0"/>
                </a:moveTo>
                <a:lnTo>
                  <a:pt x="7863680" y="0"/>
                </a:lnTo>
                <a:lnTo>
                  <a:pt x="7863680" y="4372164"/>
                </a:lnTo>
                <a:lnTo>
                  <a:pt x="0" y="437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5336" y="3419233"/>
            <a:ext cx="6217952" cy="3003098"/>
          </a:xfrm>
          <a:custGeom>
            <a:avLst/>
            <a:gdLst/>
            <a:ahLst/>
            <a:cxnLst/>
            <a:rect l="l" t="t" r="r" b="b"/>
            <a:pathLst>
              <a:path w="6217952" h="3003098">
                <a:moveTo>
                  <a:pt x="0" y="0"/>
                </a:moveTo>
                <a:lnTo>
                  <a:pt x="6217952" y="0"/>
                </a:lnTo>
                <a:lnTo>
                  <a:pt x="6217952" y="3003098"/>
                </a:lnTo>
                <a:lnTo>
                  <a:pt x="0" y="30030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33401" y="419102"/>
            <a:ext cx="7010399" cy="1443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600" dirty="0">
                <a:solidFill>
                  <a:schemeClr val="bg1"/>
                </a:solidFill>
                <a:latin typeface="Livvic Bold Bold"/>
              </a:rPr>
              <a:t>Return To Roots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484306" cy="5979075"/>
          </a:xfrm>
          <a:custGeom>
            <a:avLst/>
            <a:gdLst/>
            <a:ahLst/>
            <a:cxnLst/>
            <a:rect l="l" t="t" r="r" b="b"/>
            <a:pathLst>
              <a:path w="4484306" h="5979075">
                <a:moveTo>
                  <a:pt x="0" y="0"/>
                </a:moveTo>
                <a:lnTo>
                  <a:pt x="4484306" y="0"/>
                </a:lnTo>
                <a:lnTo>
                  <a:pt x="4484306" y="5979075"/>
                </a:lnTo>
                <a:lnTo>
                  <a:pt x="0" y="597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96094" y="-1407375"/>
            <a:ext cx="14491906" cy="7407331"/>
          </a:xfrm>
          <a:custGeom>
            <a:avLst/>
            <a:gdLst/>
            <a:ahLst/>
            <a:cxnLst/>
            <a:rect l="l" t="t" r="r" b="b"/>
            <a:pathLst>
              <a:path w="14491906" h="7407331">
                <a:moveTo>
                  <a:pt x="0" y="0"/>
                </a:moveTo>
                <a:lnTo>
                  <a:pt x="14491906" y="0"/>
                </a:lnTo>
                <a:lnTo>
                  <a:pt x="14491906" y="7407331"/>
                </a:lnTo>
                <a:lnTo>
                  <a:pt x="0" y="74073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14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181723" y="5333518"/>
            <a:ext cx="8218773" cy="5599039"/>
          </a:xfrm>
          <a:custGeom>
            <a:avLst/>
            <a:gdLst/>
            <a:ahLst/>
            <a:cxnLst/>
            <a:rect l="l" t="t" r="r" b="b"/>
            <a:pathLst>
              <a:path w="8218773" h="5599039">
                <a:moveTo>
                  <a:pt x="0" y="0"/>
                </a:moveTo>
                <a:lnTo>
                  <a:pt x="8218774" y="0"/>
                </a:lnTo>
                <a:lnTo>
                  <a:pt x="8218774" y="5599039"/>
                </a:lnTo>
                <a:lnTo>
                  <a:pt x="0" y="5599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06831" y="5665509"/>
            <a:ext cx="6588554" cy="4935056"/>
          </a:xfrm>
          <a:custGeom>
            <a:avLst/>
            <a:gdLst/>
            <a:ahLst/>
            <a:cxnLst/>
            <a:rect l="l" t="t" r="r" b="b"/>
            <a:pathLst>
              <a:path w="6588554" h="4935056">
                <a:moveTo>
                  <a:pt x="0" y="0"/>
                </a:moveTo>
                <a:lnTo>
                  <a:pt x="6588554" y="0"/>
                </a:lnTo>
                <a:lnTo>
                  <a:pt x="6588554" y="4935057"/>
                </a:lnTo>
                <a:lnTo>
                  <a:pt x="0" y="49350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400497" y="5637904"/>
            <a:ext cx="6190426" cy="4962662"/>
          </a:xfrm>
          <a:custGeom>
            <a:avLst/>
            <a:gdLst/>
            <a:ahLst/>
            <a:cxnLst/>
            <a:rect l="l" t="t" r="r" b="b"/>
            <a:pathLst>
              <a:path w="6190426" h="4962662">
                <a:moveTo>
                  <a:pt x="0" y="0"/>
                </a:moveTo>
                <a:lnTo>
                  <a:pt x="6190426" y="0"/>
                </a:lnTo>
                <a:lnTo>
                  <a:pt x="6190426" y="4962662"/>
                </a:lnTo>
                <a:lnTo>
                  <a:pt x="0" y="49626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584" t="-14569" r="-18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18504" y="4768934"/>
            <a:ext cx="16155089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FC000"/>
                </a:solidFill>
                <a:latin typeface="Livvic Bold Bold"/>
              </a:rPr>
              <a:t>North American Congresses</a:t>
            </a:r>
          </a:p>
        </p:txBody>
      </p:sp>
      <p:sp>
        <p:nvSpPr>
          <p:cNvPr id="8" name="Freeform 8"/>
          <p:cNvSpPr/>
          <p:nvPr/>
        </p:nvSpPr>
        <p:spPr>
          <a:xfrm>
            <a:off x="15523056" y="2600400"/>
            <a:ext cx="2543100" cy="2543100"/>
          </a:xfrm>
          <a:custGeom>
            <a:avLst/>
            <a:gdLst/>
            <a:ahLst/>
            <a:cxnLst/>
            <a:rect l="l" t="t" r="r" b="b"/>
            <a:pathLst>
              <a:path w="2543100" h="2543100">
                <a:moveTo>
                  <a:pt x="0" y="0"/>
                </a:moveTo>
                <a:lnTo>
                  <a:pt x="2543100" y="0"/>
                </a:lnTo>
                <a:lnTo>
                  <a:pt x="2543100" y="2543100"/>
                </a:lnTo>
                <a:lnTo>
                  <a:pt x="0" y="2543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9675" y="-1029229"/>
            <a:ext cx="6627921" cy="8516677"/>
          </a:xfrm>
          <a:custGeom>
            <a:avLst/>
            <a:gdLst/>
            <a:ahLst/>
            <a:cxnLst/>
            <a:rect l="l" t="t" r="r" b="b"/>
            <a:pathLst>
              <a:path w="6627921" h="8516677">
                <a:moveTo>
                  <a:pt x="0" y="0"/>
                </a:moveTo>
                <a:lnTo>
                  <a:pt x="6627921" y="0"/>
                </a:lnTo>
                <a:lnTo>
                  <a:pt x="6627921" y="8516677"/>
                </a:lnTo>
                <a:lnTo>
                  <a:pt x="0" y="8516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05896" y="1329375"/>
            <a:ext cx="15569388" cy="9290587"/>
            <a:chOff x="0" y="0"/>
            <a:chExt cx="13616424" cy="812521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552925" cy="8061711"/>
            </a:xfrm>
            <a:custGeom>
              <a:avLst/>
              <a:gdLst/>
              <a:ahLst/>
              <a:cxnLst/>
              <a:rect l="l" t="t" r="r" b="b"/>
              <a:pathLst>
                <a:path w="13552925" h="8061711">
                  <a:moveTo>
                    <a:pt x="13460214" y="8061711"/>
                  </a:moveTo>
                  <a:lnTo>
                    <a:pt x="92710" y="8061711"/>
                  </a:lnTo>
                  <a:cubicBezTo>
                    <a:pt x="41910" y="8061711"/>
                    <a:pt x="0" y="8019801"/>
                    <a:pt x="0" y="796900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458944" y="0"/>
                  </a:lnTo>
                  <a:cubicBezTo>
                    <a:pt x="13509744" y="0"/>
                    <a:pt x="13551653" y="41910"/>
                    <a:pt x="13551653" y="92710"/>
                  </a:cubicBezTo>
                  <a:lnTo>
                    <a:pt x="13551653" y="7967731"/>
                  </a:lnTo>
                  <a:cubicBezTo>
                    <a:pt x="13552925" y="8019801"/>
                    <a:pt x="13511014" y="8061711"/>
                    <a:pt x="13460214" y="80617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616425" cy="8125212"/>
            </a:xfrm>
            <a:custGeom>
              <a:avLst/>
              <a:gdLst/>
              <a:ahLst/>
              <a:cxnLst/>
              <a:rect l="l" t="t" r="r" b="b"/>
              <a:pathLst>
                <a:path w="13616425" h="8125212">
                  <a:moveTo>
                    <a:pt x="13491964" y="59690"/>
                  </a:moveTo>
                  <a:cubicBezTo>
                    <a:pt x="13527525" y="59690"/>
                    <a:pt x="13556734" y="88900"/>
                    <a:pt x="13556734" y="124460"/>
                  </a:cubicBezTo>
                  <a:lnTo>
                    <a:pt x="13556734" y="8000751"/>
                  </a:lnTo>
                  <a:cubicBezTo>
                    <a:pt x="13556734" y="8036312"/>
                    <a:pt x="13527525" y="8065522"/>
                    <a:pt x="13491964" y="8065522"/>
                  </a:cubicBezTo>
                  <a:lnTo>
                    <a:pt x="124460" y="8065522"/>
                  </a:lnTo>
                  <a:cubicBezTo>
                    <a:pt x="88900" y="8065522"/>
                    <a:pt x="59690" y="8036312"/>
                    <a:pt x="59690" y="80007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491964" y="59690"/>
                  </a:lnTo>
                  <a:moveTo>
                    <a:pt x="13491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00751"/>
                  </a:lnTo>
                  <a:cubicBezTo>
                    <a:pt x="0" y="8069331"/>
                    <a:pt x="55880" y="8125212"/>
                    <a:pt x="124460" y="8125212"/>
                  </a:cubicBezTo>
                  <a:lnTo>
                    <a:pt x="13491964" y="8125212"/>
                  </a:lnTo>
                  <a:cubicBezTo>
                    <a:pt x="13560544" y="8125212"/>
                    <a:pt x="13616425" y="8069331"/>
                    <a:pt x="13616425" y="8000751"/>
                  </a:cubicBezTo>
                  <a:lnTo>
                    <a:pt x="13616425" y="124460"/>
                  </a:lnTo>
                  <a:cubicBezTo>
                    <a:pt x="13616425" y="55880"/>
                    <a:pt x="13560544" y="0"/>
                    <a:pt x="13491964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5981895">
            <a:off x="-46654" y="7962279"/>
            <a:ext cx="5026223" cy="4816035"/>
          </a:xfrm>
          <a:custGeom>
            <a:avLst/>
            <a:gdLst/>
            <a:ahLst/>
            <a:cxnLst/>
            <a:rect l="l" t="t" r="r" b="b"/>
            <a:pathLst>
              <a:path w="5026223" h="4816035">
                <a:moveTo>
                  <a:pt x="0" y="0"/>
                </a:moveTo>
                <a:lnTo>
                  <a:pt x="5026222" y="0"/>
                </a:lnTo>
                <a:lnTo>
                  <a:pt x="5026222" y="4816035"/>
                </a:lnTo>
                <a:lnTo>
                  <a:pt x="0" y="4816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05896" y="1028700"/>
            <a:ext cx="15569388" cy="601350"/>
            <a:chOff x="0" y="0"/>
            <a:chExt cx="59843839" cy="231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843839" cy="2311400"/>
            </a:xfrm>
            <a:custGeom>
              <a:avLst/>
              <a:gdLst/>
              <a:ahLst/>
              <a:cxnLst/>
              <a:rect l="l" t="t" r="r" b="b"/>
              <a:pathLst>
                <a:path w="59843839" h="2311400">
                  <a:moveTo>
                    <a:pt x="5953903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9539039" y="2311400"/>
                  </a:lnTo>
                  <a:cubicBezTo>
                    <a:pt x="59707946" y="2311400"/>
                    <a:pt x="59843839" y="2175510"/>
                    <a:pt x="59843839" y="2006600"/>
                  </a:cubicBezTo>
                  <a:lnTo>
                    <a:pt x="59843839" y="304800"/>
                  </a:lnTo>
                  <a:cubicBezTo>
                    <a:pt x="59843839" y="135890"/>
                    <a:pt x="59707946" y="0"/>
                    <a:pt x="59539039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4361714">
            <a:off x="8975545" y="-3072111"/>
            <a:ext cx="9814756" cy="9404321"/>
          </a:xfrm>
          <a:custGeom>
            <a:avLst/>
            <a:gdLst/>
            <a:ahLst/>
            <a:cxnLst/>
            <a:rect l="l" t="t" r="r" b="b"/>
            <a:pathLst>
              <a:path w="9814756" h="9404321">
                <a:moveTo>
                  <a:pt x="0" y="0"/>
                </a:moveTo>
                <a:lnTo>
                  <a:pt x="9814757" y="0"/>
                </a:lnTo>
                <a:lnTo>
                  <a:pt x="9814757" y="9404321"/>
                </a:lnTo>
                <a:lnTo>
                  <a:pt x="0" y="94043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684431" y="4807996"/>
            <a:ext cx="7951695" cy="5811966"/>
          </a:xfrm>
          <a:custGeom>
            <a:avLst/>
            <a:gdLst/>
            <a:ahLst/>
            <a:cxnLst/>
            <a:rect l="l" t="t" r="r" b="b"/>
            <a:pathLst>
              <a:path w="7951695" h="5811966">
                <a:moveTo>
                  <a:pt x="0" y="0"/>
                </a:moveTo>
                <a:lnTo>
                  <a:pt x="7951695" y="0"/>
                </a:lnTo>
                <a:lnTo>
                  <a:pt x="7951695" y="5811966"/>
                </a:lnTo>
                <a:lnTo>
                  <a:pt x="0" y="581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666990" y="2032906"/>
            <a:ext cx="8648081" cy="645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16"/>
              </a:lnSpc>
            </a:pPr>
            <a:endParaRPr/>
          </a:p>
          <a:p>
            <a:pPr>
              <a:lnSpc>
                <a:spcPts val="8910"/>
              </a:lnSpc>
            </a:pPr>
            <a:r>
              <a:rPr lang="en-US" sz="9000" spc="90">
                <a:solidFill>
                  <a:srgbClr val="15172B"/>
                </a:solidFill>
                <a:latin typeface="Livvic Bold Bold"/>
              </a:rPr>
              <a:t>oroastrian </a:t>
            </a:r>
          </a:p>
          <a:p>
            <a:pPr>
              <a:lnSpc>
                <a:spcPts val="2178"/>
              </a:lnSpc>
            </a:pPr>
            <a:endParaRPr lang="en-US" sz="9000" spc="90">
              <a:solidFill>
                <a:srgbClr val="15172B"/>
              </a:solidFill>
              <a:latin typeface="Livvic Bold Bold"/>
            </a:endParaRPr>
          </a:p>
          <a:p>
            <a:pPr>
              <a:lnSpc>
                <a:spcPts val="8910"/>
              </a:lnSpc>
            </a:pPr>
            <a:r>
              <a:rPr lang="en-US" sz="9000" spc="90">
                <a:solidFill>
                  <a:srgbClr val="15172B"/>
                </a:solidFill>
                <a:latin typeface="Livvic Bold Bold"/>
              </a:rPr>
              <a:t>outh of </a:t>
            </a:r>
          </a:p>
          <a:p>
            <a:pPr>
              <a:lnSpc>
                <a:spcPts val="2277"/>
              </a:lnSpc>
            </a:pPr>
            <a:endParaRPr lang="en-US" sz="9000" spc="90">
              <a:solidFill>
                <a:srgbClr val="15172B"/>
              </a:solidFill>
              <a:latin typeface="Livvic Bold Bold"/>
            </a:endParaRPr>
          </a:p>
          <a:p>
            <a:pPr>
              <a:lnSpc>
                <a:spcPts val="8910"/>
              </a:lnSpc>
            </a:pPr>
            <a:r>
              <a:rPr lang="en-US" sz="9000" spc="90">
                <a:solidFill>
                  <a:srgbClr val="15172B"/>
                </a:solidFill>
                <a:latin typeface="Livvic Bold Bold"/>
              </a:rPr>
              <a:t>orth</a:t>
            </a:r>
          </a:p>
          <a:p>
            <a:pPr>
              <a:lnSpc>
                <a:spcPts val="2277"/>
              </a:lnSpc>
            </a:pPr>
            <a:r>
              <a:rPr lang="en-US" sz="2300" spc="23">
                <a:solidFill>
                  <a:srgbClr val="15172B"/>
                </a:solidFill>
                <a:latin typeface="Livvic Bold Bold"/>
              </a:rPr>
              <a:t> </a:t>
            </a:r>
          </a:p>
          <a:p>
            <a:pPr>
              <a:lnSpc>
                <a:spcPts val="8910"/>
              </a:lnSpc>
            </a:pPr>
            <a:r>
              <a:rPr lang="en-US" sz="9000" spc="90">
                <a:solidFill>
                  <a:srgbClr val="15172B"/>
                </a:solidFill>
                <a:latin typeface="Livvic Bold Bold"/>
              </a:rPr>
              <a:t>merica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315071" y="966106"/>
            <a:ext cx="726538" cy="726538"/>
          </a:xfrm>
          <a:custGeom>
            <a:avLst/>
            <a:gdLst/>
            <a:ahLst/>
            <a:cxnLst/>
            <a:rect l="l" t="t" r="r" b="b"/>
            <a:pathLst>
              <a:path w="726538" h="726538">
                <a:moveTo>
                  <a:pt x="0" y="0"/>
                </a:moveTo>
                <a:lnTo>
                  <a:pt x="726538" y="0"/>
                </a:lnTo>
                <a:lnTo>
                  <a:pt x="726538" y="726538"/>
                </a:lnTo>
                <a:lnTo>
                  <a:pt x="0" y="726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200712" y="591222"/>
            <a:ext cx="4150984" cy="3511346"/>
          </a:xfrm>
          <a:custGeom>
            <a:avLst/>
            <a:gdLst/>
            <a:ahLst/>
            <a:cxnLst/>
            <a:rect l="l" t="t" r="r" b="b"/>
            <a:pathLst>
              <a:path w="4150984" h="3511346">
                <a:moveTo>
                  <a:pt x="0" y="0"/>
                </a:moveTo>
                <a:lnTo>
                  <a:pt x="4150984" y="0"/>
                </a:lnTo>
                <a:lnTo>
                  <a:pt x="4150984" y="3511346"/>
                </a:lnTo>
                <a:lnTo>
                  <a:pt x="0" y="3511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351696" y="1028700"/>
            <a:ext cx="1476305" cy="1476305"/>
          </a:xfrm>
          <a:custGeom>
            <a:avLst/>
            <a:gdLst/>
            <a:ahLst/>
            <a:cxnLst/>
            <a:rect l="l" t="t" r="r" b="b"/>
            <a:pathLst>
              <a:path w="1476305" h="1476305">
                <a:moveTo>
                  <a:pt x="0" y="0"/>
                </a:moveTo>
                <a:lnTo>
                  <a:pt x="1476306" y="0"/>
                </a:lnTo>
                <a:lnTo>
                  <a:pt x="1476306" y="1476305"/>
                </a:lnTo>
                <a:lnTo>
                  <a:pt x="0" y="14763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329882" y="3495809"/>
            <a:ext cx="1021814" cy="1021814"/>
          </a:xfrm>
          <a:custGeom>
            <a:avLst/>
            <a:gdLst/>
            <a:ahLst/>
            <a:cxnLst/>
            <a:rect l="l" t="t" r="r" b="b"/>
            <a:pathLst>
              <a:path w="1021814" h="1021814">
                <a:moveTo>
                  <a:pt x="0" y="0"/>
                </a:moveTo>
                <a:lnTo>
                  <a:pt x="1021814" y="0"/>
                </a:lnTo>
                <a:lnTo>
                  <a:pt x="1021814" y="1021814"/>
                </a:lnTo>
                <a:lnTo>
                  <a:pt x="0" y="10218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19041" y="9523032"/>
            <a:ext cx="586855" cy="586855"/>
          </a:xfrm>
          <a:custGeom>
            <a:avLst/>
            <a:gdLst/>
            <a:ahLst/>
            <a:cxnLst/>
            <a:rect l="l" t="t" r="r" b="b"/>
            <a:pathLst>
              <a:path w="586855" h="586855">
                <a:moveTo>
                  <a:pt x="0" y="0"/>
                </a:moveTo>
                <a:lnTo>
                  <a:pt x="586855" y="0"/>
                </a:lnTo>
                <a:lnTo>
                  <a:pt x="586855" y="586855"/>
                </a:lnTo>
                <a:lnTo>
                  <a:pt x="0" y="586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261586" y="9523032"/>
            <a:ext cx="409742" cy="409742"/>
          </a:xfrm>
          <a:custGeom>
            <a:avLst/>
            <a:gdLst/>
            <a:ahLst/>
            <a:cxnLst/>
            <a:rect l="l" t="t" r="r" b="b"/>
            <a:pathLst>
              <a:path w="409742" h="409742">
                <a:moveTo>
                  <a:pt x="0" y="0"/>
                </a:moveTo>
                <a:lnTo>
                  <a:pt x="409742" y="0"/>
                </a:lnTo>
                <a:lnTo>
                  <a:pt x="409742" y="409742"/>
                </a:lnTo>
                <a:lnTo>
                  <a:pt x="0" y="409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590282" y="2139595"/>
            <a:ext cx="7518747" cy="56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9"/>
              </a:lnSpc>
            </a:pPr>
            <a:r>
              <a:rPr lang="en-US" sz="3699">
                <a:solidFill>
                  <a:srgbClr val="15172B"/>
                </a:solidFill>
                <a:latin typeface="Quicksand Medium Bold"/>
              </a:rPr>
              <a:t>ZYNA / FEZANA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52529" y="2939681"/>
            <a:ext cx="3352744" cy="5622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24"/>
              </a:lnSpc>
            </a:pPr>
            <a:r>
              <a:rPr lang="en-US" sz="11499" spc="114">
                <a:solidFill>
                  <a:srgbClr val="15172B"/>
                </a:solidFill>
                <a:latin typeface="Livvic Bold Bold"/>
              </a:rPr>
              <a:t>Z</a:t>
            </a:r>
          </a:p>
          <a:p>
            <a:pPr>
              <a:lnSpc>
                <a:spcPts val="10924"/>
              </a:lnSpc>
            </a:pPr>
            <a:r>
              <a:rPr lang="en-US" sz="11499" spc="114">
                <a:solidFill>
                  <a:srgbClr val="15172B"/>
                </a:solidFill>
                <a:latin typeface="Livvic Bold Bold"/>
              </a:rPr>
              <a:t>Y</a:t>
            </a:r>
          </a:p>
          <a:p>
            <a:pPr>
              <a:lnSpc>
                <a:spcPts val="10924"/>
              </a:lnSpc>
            </a:pPr>
            <a:r>
              <a:rPr lang="en-US" sz="11499" spc="114">
                <a:solidFill>
                  <a:srgbClr val="15172B"/>
                </a:solidFill>
                <a:latin typeface="Livvic Bold Bold"/>
              </a:rPr>
              <a:t>N </a:t>
            </a:r>
          </a:p>
          <a:p>
            <a:pPr>
              <a:lnSpc>
                <a:spcPts val="10924"/>
              </a:lnSpc>
            </a:pPr>
            <a:r>
              <a:rPr lang="en-US" sz="11499" spc="114">
                <a:solidFill>
                  <a:srgbClr val="15172B"/>
                </a:solidFill>
                <a:latin typeface="Livvic Bold Bold"/>
              </a:rPr>
              <a:t>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5723" y="-2027516"/>
            <a:ext cx="6627921" cy="8516677"/>
          </a:xfrm>
          <a:custGeom>
            <a:avLst/>
            <a:gdLst/>
            <a:ahLst/>
            <a:cxnLst/>
            <a:rect l="l" t="t" r="r" b="b"/>
            <a:pathLst>
              <a:path w="6627921" h="8516677">
                <a:moveTo>
                  <a:pt x="0" y="0"/>
                </a:moveTo>
                <a:lnTo>
                  <a:pt x="6627921" y="0"/>
                </a:lnTo>
                <a:lnTo>
                  <a:pt x="6627921" y="8516676"/>
                </a:lnTo>
                <a:lnTo>
                  <a:pt x="0" y="8516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9579" y="2020364"/>
            <a:ext cx="16456296" cy="8722610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87287" y="1629472"/>
            <a:ext cx="14768588" cy="601350"/>
            <a:chOff x="0" y="0"/>
            <a:chExt cx="56765814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765813" cy="2311400"/>
            </a:xfrm>
            <a:custGeom>
              <a:avLst/>
              <a:gdLst/>
              <a:ahLst/>
              <a:cxnLst/>
              <a:rect l="l" t="t" r="r" b="b"/>
              <a:pathLst>
                <a:path w="56765813" h="2311400">
                  <a:moveTo>
                    <a:pt x="564610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6461013" y="2311400"/>
                  </a:lnTo>
                  <a:cubicBezTo>
                    <a:pt x="56629926" y="2311400"/>
                    <a:pt x="56765813" y="2175510"/>
                    <a:pt x="56765813" y="2006600"/>
                  </a:cubicBezTo>
                  <a:lnTo>
                    <a:pt x="56765813" y="304800"/>
                  </a:lnTo>
                  <a:cubicBezTo>
                    <a:pt x="56765813" y="135890"/>
                    <a:pt x="56629926" y="0"/>
                    <a:pt x="56461013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1070790" y="0"/>
            <a:ext cx="6106231" cy="5850880"/>
          </a:xfrm>
          <a:custGeom>
            <a:avLst/>
            <a:gdLst/>
            <a:ahLst/>
            <a:cxnLst/>
            <a:rect l="l" t="t" r="r" b="b"/>
            <a:pathLst>
              <a:path w="6106231" h="5850880">
                <a:moveTo>
                  <a:pt x="0" y="0"/>
                </a:moveTo>
                <a:lnTo>
                  <a:pt x="6106231" y="0"/>
                </a:lnTo>
                <a:lnTo>
                  <a:pt x="6106231" y="5850880"/>
                </a:lnTo>
                <a:lnTo>
                  <a:pt x="0" y="5850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185792" y="3153965"/>
            <a:ext cx="1159987" cy="1138896"/>
          </a:xfrm>
          <a:custGeom>
            <a:avLst/>
            <a:gdLst/>
            <a:ahLst/>
            <a:cxnLst/>
            <a:rect l="l" t="t" r="r" b="b"/>
            <a:pathLst>
              <a:path w="1159987" h="1138896">
                <a:moveTo>
                  <a:pt x="0" y="0"/>
                </a:moveTo>
                <a:lnTo>
                  <a:pt x="1159987" y="0"/>
                </a:lnTo>
                <a:lnTo>
                  <a:pt x="1159987" y="1138896"/>
                </a:lnTo>
                <a:lnTo>
                  <a:pt x="0" y="1138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61344" y="4600338"/>
            <a:ext cx="6533434" cy="5963243"/>
          </a:xfrm>
          <a:custGeom>
            <a:avLst/>
            <a:gdLst/>
            <a:ahLst/>
            <a:cxnLst/>
            <a:rect l="l" t="t" r="r" b="b"/>
            <a:pathLst>
              <a:path w="6533434" h="5963243">
                <a:moveTo>
                  <a:pt x="0" y="0"/>
                </a:moveTo>
                <a:lnTo>
                  <a:pt x="6533434" y="0"/>
                </a:lnTo>
                <a:lnTo>
                  <a:pt x="6533434" y="5963243"/>
                </a:lnTo>
                <a:lnTo>
                  <a:pt x="0" y="5963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185792" y="4740674"/>
            <a:ext cx="7850962" cy="221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9"/>
              </a:lnSpc>
            </a:pPr>
            <a:r>
              <a:rPr lang="en-US" sz="7899" spc="-276">
                <a:solidFill>
                  <a:srgbClr val="15172B"/>
                </a:solidFill>
                <a:latin typeface="Livvic Bold"/>
              </a:rPr>
              <a:t>ZYNA is for </a:t>
            </a:r>
          </a:p>
          <a:p>
            <a:pPr>
              <a:lnSpc>
                <a:spcPts val="8690"/>
              </a:lnSpc>
            </a:pPr>
            <a:r>
              <a:rPr lang="en-US" sz="7900" spc="-276">
                <a:solidFill>
                  <a:srgbClr val="15172B"/>
                </a:solidFill>
                <a:latin typeface="Livvic Bold"/>
              </a:rPr>
              <a:t>young Zoros in</a:t>
            </a:r>
          </a:p>
        </p:txBody>
      </p:sp>
      <p:sp>
        <p:nvSpPr>
          <p:cNvPr id="12" name="Freeform 12"/>
          <p:cNvSpPr/>
          <p:nvPr/>
        </p:nvSpPr>
        <p:spPr>
          <a:xfrm>
            <a:off x="899579" y="2746435"/>
            <a:ext cx="815060" cy="815060"/>
          </a:xfrm>
          <a:custGeom>
            <a:avLst/>
            <a:gdLst/>
            <a:ahLst/>
            <a:cxnLst/>
            <a:rect l="l" t="t" r="r" b="b"/>
            <a:pathLst>
              <a:path w="815060" h="815060">
                <a:moveTo>
                  <a:pt x="0" y="0"/>
                </a:moveTo>
                <a:lnTo>
                  <a:pt x="815060" y="0"/>
                </a:lnTo>
                <a:lnTo>
                  <a:pt x="815060" y="815060"/>
                </a:lnTo>
                <a:lnTo>
                  <a:pt x="0" y="815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39630" y="1207350"/>
            <a:ext cx="1265160" cy="1265160"/>
          </a:xfrm>
          <a:custGeom>
            <a:avLst/>
            <a:gdLst/>
            <a:ahLst/>
            <a:cxnLst/>
            <a:rect l="l" t="t" r="r" b="b"/>
            <a:pathLst>
              <a:path w="1265160" h="1265160">
                <a:moveTo>
                  <a:pt x="0" y="0"/>
                </a:moveTo>
                <a:lnTo>
                  <a:pt x="1265159" y="0"/>
                </a:lnTo>
                <a:lnTo>
                  <a:pt x="1265159" y="1265160"/>
                </a:lnTo>
                <a:lnTo>
                  <a:pt x="0" y="1265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185792" y="7144008"/>
            <a:ext cx="9719603" cy="1169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99"/>
              </a:lnSpc>
            </a:pPr>
            <a:r>
              <a:rPr lang="en-US" sz="8899">
                <a:solidFill>
                  <a:srgbClr val="15172B"/>
                </a:solidFill>
                <a:latin typeface="Livvic Bold Bold"/>
              </a:rPr>
              <a:t>USA + CANADA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218933" y="2311399"/>
            <a:ext cx="2686463" cy="2272497"/>
          </a:xfrm>
          <a:custGeom>
            <a:avLst/>
            <a:gdLst/>
            <a:ahLst/>
            <a:cxnLst/>
            <a:rect l="l" t="t" r="r" b="b"/>
            <a:pathLst>
              <a:path w="2686463" h="2272497">
                <a:moveTo>
                  <a:pt x="0" y="0"/>
                </a:moveTo>
                <a:lnTo>
                  <a:pt x="2686463" y="0"/>
                </a:lnTo>
                <a:lnTo>
                  <a:pt x="2686463" y="2272497"/>
                </a:lnTo>
                <a:lnTo>
                  <a:pt x="0" y="22724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185792" y="8313016"/>
            <a:ext cx="7463000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9"/>
              </a:lnSpc>
            </a:pPr>
            <a:r>
              <a:rPr lang="en-US" sz="4699" dirty="0">
                <a:solidFill>
                  <a:srgbClr val="15172B"/>
                </a:solidFill>
                <a:latin typeface="Quicksand Medium"/>
              </a:rPr>
              <a:t>The future is us.</a:t>
            </a:r>
          </a:p>
          <a:p>
            <a:pPr>
              <a:lnSpc>
                <a:spcPts val="5639"/>
              </a:lnSpc>
            </a:pPr>
            <a:r>
              <a:rPr lang="en-US" sz="4699" dirty="0">
                <a:solidFill>
                  <a:srgbClr val="15172B"/>
                </a:solidFill>
                <a:latin typeface="Quicksand Medium"/>
              </a:rPr>
              <a:t>So, let's make it rock!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841247" y="-1461379"/>
            <a:ext cx="7053169" cy="9063108"/>
          </a:xfrm>
          <a:custGeom>
            <a:avLst/>
            <a:gdLst/>
            <a:ahLst/>
            <a:cxnLst/>
            <a:rect l="l" t="t" r="r" b="b"/>
            <a:pathLst>
              <a:path w="7053169" h="9063108">
                <a:moveTo>
                  <a:pt x="0" y="0"/>
                </a:moveTo>
                <a:lnTo>
                  <a:pt x="7053169" y="0"/>
                </a:lnTo>
                <a:lnTo>
                  <a:pt x="7053169" y="9063108"/>
                </a:lnTo>
                <a:lnTo>
                  <a:pt x="0" y="9063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92554" y="1419592"/>
            <a:ext cx="15820754" cy="8638808"/>
            <a:chOff x="0" y="0"/>
            <a:chExt cx="13836260" cy="75551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491690"/>
            </a:xfrm>
            <a:custGeom>
              <a:avLst/>
              <a:gdLst/>
              <a:ahLst/>
              <a:cxnLst/>
              <a:rect l="l" t="t" r="r" b="b"/>
              <a:pathLst>
                <a:path w="13772759" h="7491690">
                  <a:moveTo>
                    <a:pt x="13680050" y="7491689"/>
                  </a:moveTo>
                  <a:lnTo>
                    <a:pt x="92710" y="7491689"/>
                  </a:lnTo>
                  <a:cubicBezTo>
                    <a:pt x="41910" y="7491689"/>
                    <a:pt x="0" y="7449779"/>
                    <a:pt x="0" y="739897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397710"/>
                  </a:lnTo>
                  <a:cubicBezTo>
                    <a:pt x="13772759" y="7449779"/>
                    <a:pt x="13730850" y="7491690"/>
                    <a:pt x="13680050" y="74916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55190"/>
            </a:xfrm>
            <a:custGeom>
              <a:avLst/>
              <a:gdLst/>
              <a:ahLst/>
              <a:cxnLst/>
              <a:rect l="l" t="t" r="r" b="b"/>
              <a:pathLst>
                <a:path w="13836259" h="7555190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30729"/>
                  </a:lnTo>
                  <a:cubicBezTo>
                    <a:pt x="13776570" y="7466290"/>
                    <a:pt x="13747359" y="7495500"/>
                    <a:pt x="13711800" y="7495500"/>
                  </a:cubicBezTo>
                  <a:lnTo>
                    <a:pt x="124460" y="7495500"/>
                  </a:lnTo>
                  <a:cubicBezTo>
                    <a:pt x="88900" y="7495500"/>
                    <a:pt x="59690" y="7466290"/>
                    <a:pt x="59690" y="74307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30729"/>
                  </a:lnTo>
                  <a:cubicBezTo>
                    <a:pt x="0" y="7499310"/>
                    <a:pt x="55880" y="7555190"/>
                    <a:pt x="124460" y="7555190"/>
                  </a:cubicBezTo>
                  <a:lnTo>
                    <a:pt x="13711800" y="7555190"/>
                  </a:lnTo>
                  <a:cubicBezTo>
                    <a:pt x="13780379" y="7555190"/>
                    <a:pt x="13836259" y="7499310"/>
                    <a:pt x="13836259" y="7430729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92554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0074" y="3441541"/>
            <a:ext cx="14949226" cy="6377715"/>
            <a:chOff x="0" y="0"/>
            <a:chExt cx="13074052" cy="5577719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3010553" cy="5514220"/>
            </a:xfrm>
            <a:custGeom>
              <a:avLst/>
              <a:gdLst/>
              <a:ahLst/>
              <a:cxnLst/>
              <a:rect l="l" t="t" r="r" b="b"/>
              <a:pathLst>
                <a:path w="13010553" h="5514220">
                  <a:moveTo>
                    <a:pt x="12917843" y="5514220"/>
                  </a:moveTo>
                  <a:lnTo>
                    <a:pt x="92710" y="5514220"/>
                  </a:lnTo>
                  <a:cubicBezTo>
                    <a:pt x="41910" y="5514220"/>
                    <a:pt x="0" y="5472309"/>
                    <a:pt x="0" y="54215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916573" y="0"/>
                  </a:lnTo>
                  <a:cubicBezTo>
                    <a:pt x="12967373" y="0"/>
                    <a:pt x="13009282" y="41910"/>
                    <a:pt x="13009282" y="92710"/>
                  </a:cubicBezTo>
                  <a:lnTo>
                    <a:pt x="13009282" y="5420239"/>
                  </a:lnTo>
                  <a:cubicBezTo>
                    <a:pt x="13010553" y="5472309"/>
                    <a:pt x="12968643" y="5514220"/>
                    <a:pt x="12917843" y="55142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3074053" cy="5577720"/>
            </a:xfrm>
            <a:custGeom>
              <a:avLst/>
              <a:gdLst/>
              <a:ahLst/>
              <a:cxnLst/>
              <a:rect l="l" t="t" r="r" b="b"/>
              <a:pathLst>
                <a:path w="13074053" h="5577720">
                  <a:moveTo>
                    <a:pt x="12949593" y="59690"/>
                  </a:moveTo>
                  <a:cubicBezTo>
                    <a:pt x="12985152" y="59690"/>
                    <a:pt x="13014362" y="88900"/>
                    <a:pt x="13014362" y="124460"/>
                  </a:cubicBezTo>
                  <a:lnTo>
                    <a:pt x="13014362" y="5453259"/>
                  </a:lnTo>
                  <a:cubicBezTo>
                    <a:pt x="13014362" y="5488820"/>
                    <a:pt x="12985152" y="5518029"/>
                    <a:pt x="12949593" y="5518029"/>
                  </a:cubicBezTo>
                  <a:lnTo>
                    <a:pt x="124460" y="5518029"/>
                  </a:lnTo>
                  <a:cubicBezTo>
                    <a:pt x="88900" y="5518029"/>
                    <a:pt x="59690" y="5488820"/>
                    <a:pt x="59690" y="54532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949593" y="59690"/>
                  </a:lnTo>
                  <a:moveTo>
                    <a:pt x="129495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453259"/>
                  </a:lnTo>
                  <a:cubicBezTo>
                    <a:pt x="0" y="5521840"/>
                    <a:pt x="55880" y="5577720"/>
                    <a:pt x="124460" y="5577720"/>
                  </a:cubicBezTo>
                  <a:lnTo>
                    <a:pt x="12949593" y="5577720"/>
                  </a:lnTo>
                  <a:cubicBezTo>
                    <a:pt x="13018173" y="5577720"/>
                    <a:pt x="13074053" y="5521840"/>
                    <a:pt x="13074053" y="5453259"/>
                  </a:cubicBezTo>
                  <a:lnTo>
                    <a:pt x="13074053" y="124460"/>
                  </a:lnTo>
                  <a:cubicBezTo>
                    <a:pt x="13074053" y="55880"/>
                    <a:pt x="13018173" y="0"/>
                    <a:pt x="12949593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52933" y="2098914"/>
            <a:ext cx="9699996" cy="114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0"/>
              </a:lnSpc>
            </a:pPr>
            <a:r>
              <a:rPr lang="en-US" sz="8000">
                <a:solidFill>
                  <a:srgbClr val="403C38"/>
                </a:solidFill>
                <a:latin typeface="Livvic Bold Bold"/>
              </a:rPr>
              <a:t>Z GROUPS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563510" y="4164525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4"/>
                </a:lnTo>
                <a:lnTo>
                  <a:pt x="0" y="489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376685" flipH="1" flipV="1">
            <a:off x="619980" y="-207727"/>
            <a:ext cx="4303536" cy="4123570"/>
          </a:xfrm>
          <a:custGeom>
            <a:avLst/>
            <a:gdLst/>
            <a:ahLst/>
            <a:cxnLst/>
            <a:rect l="l" t="t" r="r" b="b"/>
            <a:pathLst>
              <a:path w="4303536" h="4123570">
                <a:moveTo>
                  <a:pt x="4303536" y="4123570"/>
                </a:moveTo>
                <a:lnTo>
                  <a:pt x="0" y="4123570"/>
                </a:lnTo>
                <a:lnTo>
                  <a:pt x="0" y="0"/>
                </a:lnTo>
                <a:lnTo>
                  <a:pt x="4303536" y="0"/>
                </a:lnTo>
                <a:lnTo>
                  <a:pt x="4303536" y="412357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32460" y="1854058"/>
            <a:ext cx="815060" cy="815060"/>
          </a:xfrm>
          <a:custGeom>
            <a:avLst/>
            <a:gdLst/>
            <a:ahLst/>
            <a:cxnLst/>
            <a:rect l="l" t="t" r="r" b="b"/>
            <a:pathLst>
              <a:path w="815060" h="815060">
                <a:moveTo>
                  <a:pt x="0" y="0"/>
                </a:moveTo>
                <a:lnTo>
                  <a:pt x="815060" y="0"/>
                </a:lnTo>
                <a:lnTo>
                  <a:pt x="815060" y="815060"/>
                </a:lnTo>
                <a:lnTo>
                  <a:pt x="0" y="8150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139168" y="696795"/>
            <a:ext cx="1265160" cy="1265160"/>
          </a:xfrm>
          <a:custGeom>
            <a:avLst/>
            <a:gdLst/>
            <a:ahLst/>
            <a:cxnLst/>
            <a:rect l="l" t="t" r="r" b="b"/>
            <a:pathLst>
              <a:path w="1265160" h="1265160">
                <a:moveTo>
                  <a:pt x="0" y="0"/>
                </a:moveTo>
                <a:lnTo>
                  <a:pt x="1265160" y="0"/>
                </a:lnTo>
                <a:lnTo>
                  <a:pt x="1265160" y="1265160"/>
                </a:lnTo>
                <a:lnTo>
                  <a:pt x="0" y="12651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07911">
            <a:off x="-338159" y="6738499"/>
            <a:ext cx="4807744" cy="3889902"/>
          </a:xfrm>
          <a:custGeom>
            <a:avLst/>
            <a:gdLst/>
            <a:ahLst/>
            <a:cxnLst/>
            <a:rect l="l" t="t" r="r" b="b"/>
            <a:pathLst>
              <a:path w="4807744" h="3889902">
                <a:moveTo>
                  <a:pt x="0" y="0"/>
                </a:moveTo>
                <a:lnTo>
                  <a:pt x="4807743" y="0"/>
                </a:lnTo>
                <a:lnTo>
                  <a:pt x="4807743" y="3889901"/>
                </a:lnTo>
                <a:lnTo>
                  <a:pt x="0" y="388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4294002" y="3726227"/>
            <a:ext cx="9699996" cy="577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60" lvl="1" indent="-485780">
              <a:lnSpc>
                <a:spcPts val="5715"/>
              </a:lnSpc>
              <a:buFont typeface="Arial"/>
              <a:buChar char="•"/>
            </a:pPr>
            <a:r>
              <a:rPr lang="en-US" sz="4500" u="sng">
                <a:solidFill>
                  <a:srgbClr val="403C38"/>
                </a:solidFill>
                <a:latin typeface="Livvic Bold"/>
                <a:hlinkClick r:id="rId12" tooltip="https://chat.whatsapp.com/HGtkN8Fuwaf3dEPOcdfQXO"/>
              </a:rPr>
              <a:t>Z FITNESS</a:t>
            </a:r>
            <a:r>
              <a:rPr lang="en-US" sz="4500">
                <a:solidFill>
                  <a:srgbClr val="403C38"/>
                </a:solidFill>
                <a:latin typeface="Livvic Bold"/>
              </a:rPr>
              <a:t> + </a:t>
            </a:r>
            <a:r>
              <a:rPr lang="en-US" sz="4500" u="sng">
                <a:solidFill>
                  <a:srgbClr val="403C38"/>
                </a:solidFill>
                <a:latin typeface="Livvic Bold"/>
                <a:hlinkClick r:id="rId13" tooltip="https://www.strava.com/clubs/zorofitness"/>
              </a:rPr>
              <a:t>STRAVA</a:t>
            </a:r>
          </a:p>
          <a:p>
            <a:pPr marL="971560" lvl="1" indent="-485780">
              <a:lnSpc>
                <a:spcPts val="5715"/>
              </a:lnSpc>
              <a:buFont typeface="Arial"/>
              <a:buChar char="•"/>
            </a:pPr>
            <a:r>
              <a:rPr lang="en-US" sz="4500" u="sng">
                <a:solidFill>
                  <a:srgbClr val="403C38"/>
                </a:solidFill>
                <a:latin typeface="Livvic Bold"/>
                <a:hlinkClick r:id="rId14" tooltip="https://chat.whatsapp.com/KrnN3emGQryImjOoAbWwNV"/>
              </a:rPr>
              <a:t>Z WORDLE</a:t>
            </a:r>
          </a:p>
          <a:p>
            <a:pPr marL="971560" lvl="1" indent="-485780">
              <a:lnSpc>
                <a:spcPts val="5715"/>
              </a:lnSpc>
              <a:buFont typeface="Arial"/>
              <a:buChar char="•"/>
            </a:pPr>
            <a:r>
              <a:rPr lang="en-US" sz="4500" u="sng">
                <a:solidFill>
                  <a:srgbClr val="403C38"/>
                </a:solidFill>
                <a:latin typeface="Livvic Bold"/>
                <a:hlinkClick r:id="rId15" tooltip="https://chat.whatsapp.com/FxT9RvIebidFBjO6eOSIBP"/>
              </a:rPr>
              <a:t>Z RECIPES</a:t>
            </a:r>
          </a:p>
          <a:p>
            <a:pPr marL="971560" lvl="1" indent="-485780">
              <a:lnSpc>
                <a:spcPts val="5715"/>
              </a:lnSpc>
              <a:buFont typeface="Arial"/>
              <a:buChar char="•"/>
            </a:pPr>
            <a:r>
              <a:rPr lang="en-US" sz="4500" u="sng">
                <a:solidFill>
                  <a:srgbClr val="403C38"/>
                </a:solidFill>
                <a:latin typeface="Livvic Bold"/>
                <a:hlinkClick r:id="rId16" tooltip="https://chat.whatsapp.com/Epxj3NCbSTrA0fGzRoQvWz"/>
              </a:rPr>
              <a:t>Z WEALTH</a:t>
            </a:r>
          </a:p>
          <a:p>
            <a:pPr marL="971560" lvl="1" indent="-485780">
              <a:lnSpc>
                <a:spcPts val="5715"/>
              </a:lnSpc>
              <a:buFont typeface="Arial"/>
              <a:buChar char="•"/>
            </a:pPr>
            <a:r>
              <a:rPr lang="en-US" sz="4500" u="sng">
                <a:solidFill>
                  <a:srgbClr val="403C38"/>
                </a:solidFill>
                <a:latin typeface="Livvic Bold"/>
                <a:hlinkClick r:id="rId17" tooltip="https://chat.whatsapp.com/HwNJ7wLCdfE8XDqPqTwq5S"/>
              </a:rPr>
              <a:t>Z RELIGION</a:t>
            </a:r>
          </a:p>
          <a:p>
            <a:pPr marL="971560" lvl="1" indent="-485780">
              <a:lnSpc>
                <a:spcPts val="5715"/>
              </a:lnSpc>
              <a:buFont typeface="Arial"/>
              <a:buChar char="•"/>
            </a:pPr>
            <a:r>
              <a:rPr lang="en-US" sz="4500" u="sng">
                <a:solidFill>
                  <a:srgbClr val="403C38"/>
                </a:solidFill>
                <a:latin typeface="Livvic Bold"/>
                <a:hlinkClick r:id="rId18" tooltip="https://chat.whatsapp.com/CSPy3T4sryd5VhZVoKzLkQ"/>
              </a:rPr>
              <a:t>Z EDUCATION</a:t>
            </a:r>
          </a:p>
          <a:p>
            <a:pPr marL="971560" lvl="1" indent="-485780">
              <a:lnSpc>
                <a:spcPts val="5715"/>
              </a:lnSpc>
              <a:buFont typeface="Arial"/>
              <a:buChar char="•"/>
            </a:pPr>
            <a:r>
              <a:rPr lang="en-US" sz="4500" u="sng">
                <a:solidFill>
                  <a:srgbClr val="403C38"/>
                </a:solidFill>
                <a:latin typeface="Livvic Bold"/>
                <a:hlinkClick r:id="rId19" tooltip="https://chat.whatsapp.com/CQE4ImVItbnKWovYAqjdRm"/>
              </a:rPr>
              <a:t>Z YOUTH</a:t>
            </a:r>
          </a:p>
          <a:p>
            <a:pPr marL="971560" lvl="1" indent="-485780">
              <a:lnSpc>
                <a:spcPts val="5715"/>
              </a:lnSpc>
              <a:buFont typeface="Arial"/>
              <a:buChar char="•"/>
            </a:pPr>
            <a:r>
              <a:rPr lang="en-US" sz="4500" u="sng">
                <a:solidFill>
                  <a:srgbClr val="403C38"/>
                </a:solidFill>
                <a:latin typeface="Livvic Bold"/>
                <a:hlinkClick r:id="rId20" tooltip="https://chat.whatsapp.com/LV3Reb9FXsc9WMGDnkNdR1"/>
              </a:rPr>
              <a:t>Z WOMEN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60864" y="5350747"/>
            <a:ext cx="7451722" cy="3473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16989" lvl="1" indent="-658495">
              <a:lnSpc>
                <a:spcPts val="6892"/>
              </a:lnSpc>
              <a:buFont typeface="Arial"/>
              <a:buChar char="•"/>
            </a:pPr>
            <a:r>
              <a:rPr lang="en-US" sz="6099" u="sng">
                <a:solidFill>
                  <a:srgbClr val="89E3F7"/>
                </a:solidFill>
                <a:latin typeface="Livvic Bold"/>
                <a:hlinkClick r:id="rId21" tooltip="https://www.snapchat.com/invite/ZGIxN2Q5NzYtZWM5Ni00NjIxLWEyMTctNTM4MjUxYzkxODQ3/MGEyOTI2YjItZGNmYi00YzE0LTljZTMtMmFmMTZiZDllMDEy?share_id=bQFeIi8oSbSJTzfG2eZA6w&amp;locale=en_CA"/>
              </a:rPr>
              <a:t>SNAPCHAT</a:t>
            </a:r>
          </a:p>
          <a:p>
            <a:pPr marL="1316989" lvl="1" indent="-658495">
              <a:lnSpc>
                <a:spcPts val="6892"/>
              </a:lnSpc>
              <a:buFont typeface="Arial"/>
              <a:buChar char="•"/>
            </a:pPr>
            <a:r>
              <a:rPr lang="en-US" sz="6099" u="sng">
                <a:solidFill>
                  <a:srgbClr val="89E3F7"/>
                </a:solidFill>
                <a:latin typeface="Livvic Bold"/>
                <a:hlinkClick r:id="rId22" tooltip="https://www.tiktok.com/@zoroyouthna"/>
              </a:rPr>
              <a:t>TIKTOK</a:t>
            </a:r>
          </a:p>
          <a:p>
            <a:pPr marL="1316989" lvl="1" indent="-658495">
              <a:lnSpc>
                <a:spcPts val="6892"/>
              </a:lnSpc>
              <a:buFont typeface="Arial"/>
              <a:buChar char="•"/>
            </a:pPr>
            <a:r>
              <a:rPr lang="en-US" sz="6099" u="sng">
                <a:solidFill>
                  <a:srgbClr val="89E3F7"/>
                </a:solidFill>
                <a:latin typeface="Livvic Bold"/>
                <a:hlinkClick r:id="rId23" tooltip="http://www.instagram.com/zoroyouthna/"/>
              </a:rPr>
              <a:t>INSTAGRAM</a:t>
            </a:r>
          </a:p>
          <a:p>
            <a:pPr marL="1316989" lvl="1" indent="-658495">
              <a:lnSpc>
                <a:spcPts val="6892"/>
              </a:lnSpc>
              <a:buFont typeface="Arial"/>
              <a:buChar char="•"/>
            </a:pPr>
            <a:r>
              <a:rPr lang="en-US" sz="6099" u="sng">
                <a:solidFill>
                  <a:srgbClr val="89E3F7"/>
                </a:solidFill>
                <a:latin typeface="Livvic Bold"/>
                <a:hlinkClick r:id="rId24" tooltip="https://www.facebook.com/ZoroastrianYouthofNorthAmerica"/>
              </a:rPr>
              <a:t>FACEBOOK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926845" y="1381492"/>
            <a:ext cx="2686463" cy="2272497"/>
          </a:xfrm>
          <a:custGeom>
            <a:avLst/>
            <a:gdLst/>
            <a:ahLst/>
            <a:cxnLst/>
            <a:rect l="l" t="t" r="r" b="b"/>
            <a:pathLst>
              <a:path w="2686463" h="2272497">
                <a:moveTo>
                  <a:pt x="0" y="0"/>
                </a:moveTo>
                <a:lnTo>
                  <a:pt x="2686463" y="0"/>
                </a:lnTo>
                <a:lnTo>
                  <a:pt x="2686463" y="2272497"/>
                </a:lnTo>
                <a:lnTo>
                  <a:pt x="0" y="227249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800033" y="8316968"/>
            <a:ext cx="1261630" cy="1261630"/>
          </a:xfrm>
          <a:custGeom>
            <a:avLst/>
            <a:gdLst/>
            <a:ahLst/>
            <a:cxnLst/>
            <a:rect l="l" t="t" r="r" b="b"/>
            <a:pathLst>
              <a:path w="1261630" h="1261630">
                <a:moveTo>
                  <a:pt x="0" y="0"/>
                </a:moveTo>
                <a:lnTo>
                  <a:pt x="1261629" y="0"/>
                </a:lnTo>
                <a:lnTo>
                  <a:pt x="1261629" y="1261630"/>
                </a:lnTo>
                <a:lnTo>
                  <a:pt x="0" y="126163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257364" y="-1183564"/>
            <a:ext cx="7053169" cy="9063108"/>
          </a:xfrm>
          <a:custGeom>
            <a:avLst/>
            <a:gdLst/>
            <a:ahLst/>
            <a:cxnLst/>
            <a:rect l="l" t="t" r="r" b="b"/>
            <a:pathLst>
              <a:path w="7053169" h="9063108">
                <a:moveTo>
                  <a:pt x="0" y="0"/>
                </a:moveTo>
                <a:lnTo>
                  <a:pt x="7053168" y="0"/>
                </a:lnTo>
                <a:lnTo>
                  <a:pt x="7053168" y="9063107"/>
                </a:lnTo>
                <a:lnTo>
                  <a:pt x="0" y="9063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33623" y="1419592"/>
            <a:ext cx="15820754" cy="8675682"/>
            <a:chOff x="0" y="0"/>
            <a:chExt cx="13836260" cy="7587438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276225" y="6574647"/>
            <a:ext cx="5178830" cy="4190144"/>
          </a:xfrm>
          <a:custGeom>
            <a:avLst/>
            <a:gdLst/>
            <a:ahLst/>
            <a:cxnLst/>
            <a:rect l="l" t="t" r="r" b="b"/>
            <a:pathLst>
              <a:path w="5178830" h="4190144">
                <a:moveTo>
                  <a:pt x="5178830" y="0"/>
                </a:moveTo>
                <a:lnTo>
                  <a:pt x="0" y="0"/>
                </a:lnTo>
                <a:lnTo>
                  <a:pt x="0" y="4190144"/>
                </a:lnTo>
                <a:lnTo>
                  <a:pt x="5178830" y="4190144"/>
                </a:lnTo>
                <a:lnTo>
                  <a:pt x="51788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851672" y="2221331"/>
            <a:ext cx="4262923" cy="3543746"/>
            <a:chOff x="0" y="0"/>
            <a:chExt cx="4146501" cy="3446965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4083000" cy="3383465"/>
            </a:xfrm>
            <a:custGeom>
              <a:avLst/>
              <a:gdLst/>
              <a:ahLst/>
              <a:cxnLst/>
              <a:rect l="l" t="t" r="r" b="b"/>
              <a:pathLst>
                <a:path w="4083000" h="3383465">
                  <a:moveTo>
                    <a:pt x="3990291" y="3383465"/>
                  </a:moveTo>
                  <a:lnTo>
                    <a:pt x="92710" y="3383465"/>
                  </a:lnTo>
                  <a:cubicBezTo>
                    <a:pt x="41910" y="3383465"/>
                    <a:pt x="0" y="3341555"/>
                    <a:pt x="0" y="329075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989020" y="0"/>
                  </a:lnTo>
                  <a:cubicBezTo>
                    <a:pt x="4039820" y="0"/>
                    <a:pt x="4081731" y="41910"/>
                    <a:pt x="4081731" y="92710"/>
                  </a:cubicBezTo>
                  <a:lnTo>
                    <a:pt x="4081731" y="3289485"/>
                  </a:lnTo>
                  <a:cubicBezTo>
                    <a:pt x="4083000" y="3341555"/>
                    <a:pt x="4041091" y="3383465"/>
                    <a:pt x="3990291" y="338346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4146501" cy="3446965"/>
            </a:xfrm>
            <a:custGeom>
              <a:avLst/>
              <a:gdLst/>
              <a:ahLst/>
              <a:cxnLst/>
              <a:rect l="l" t="t" r="r" b="b"/>
              <a:pathLst>
                <a:path w="4146501" h="3446965">
                  <a:moveTo>
                    <a:pt x="4022041" y="59690"/>
                  </a:moveTo>
                  <a:cubicBezTo>
                    <a:pt x="4057600" y="59690"/>
                    <a:pt x="4086811" y="88900"/>
                    <a:pt x="4086811" y="124460"/>
                  </a:cubicBezTo>
                  <a:lnTo>
                    <a:pt x="4086811" y="3322505"/>
                  </a:lnTo>
                  <a:cubicBezTo>
                    <a:pt x="4086811" y="3358065"/>
                    <a:pt x="4057600" y="3387275"/>
                    <a:pt x="4022041" y="3387275"/>
                  </a:cubicBezTo>
                  <a:lnTo>
                    <a:pt x="124460" y="3387275"/>
                  </a:lnTo>
                  <a:cubicBezTo>
                    <a:pt x="88900" y="3387275"/>
                    <a:pt x="59690" y="3358065"/>
                    <a:pt x="59690" y="332250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22041" y="59690"/>
                  </a:lnTo>
                  <a:moveTo>
                    <a:pt x="40220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322505"/>
                  </a:lnTo>
                  <a:cubicBezTo>
                    <a:pt x="0" y="3391085"/>
                    <a:pt x="55880" y="3446965"/>
                    <a:pt x="124460" y="3446965"/>
                  </a:cubicBezTo>
                  <a:lnTo>
                    <a:pt x="4022041" y="3446965"/>
                  </a:lnTo>
                  <a:cubicBezTo>
                    <a:pt x="4090620" y="3446965"/>
                    <a:pt x="4146501" y="3391085"/>
                    <a:pt x="4146501" y="3322505"/>
                  </a:cubicBezTo>
                  <a:lnTo>
                    <a:pt x="4146501" y="124460"/>
                  </a:lnTo>
                  <a:cubicBezTo>
                    <a:pt x="4146501" y="55880"/>
                    <a:pt x="4090620" y="0"/>
                    <a:pt x="4022041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39018" y="2221331"/>
            <a:ext cx="4262923" cy="3543746"/>
            <a:chOff x="0" y="0"/>
            <a:chExt cx="4146501" cy="3446965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4083000" cy="3383465"/>
            </a:xfrm>
            <a:custGeom>
              <a:avLst/>
              <a:gdLst/>
              <a:ahLst/>
              <a:cxnLst/>
              <a:rect l="l" t="t" r="r" b="b"/>
              <a:pathLst>
                <a:path w="4083000" h="3383465">
                  <a:moveTo>
                    <a:pt x="3990291" y="3383465"/>
                  </a:moveTo>
                  <a:lnTo>
                    <a:pt x="92710" y="3383465"/>
                  </a:lnTo>
                  <a:cubicBezTo>
                    <a:pt x="41910" y="3383465"/>
                    <a:pt x="0" y="3341555"/>
                    <a:pt x="0" y="329075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989020" y="0"/>
                  </a:lnTo>
                  <a:cubicBezTo>
                    <a:pt x="4039820" y="0"/>
                    <a:pt x="4081731" y="41910"/>
                    <a:pt x="4081731" y="92710"/>
                  </a:cubicBezTo>
                  <a:lnTo>
                    <a:pt x="4081731" y="3289485"/>
                  </a:lnTo>
                  <a:cubicBezTo>
                    <a:pt x="4083000" y="3341555"/>
                    <a:pt x="4041091" y="3383465"/>
                    <a:pt x="3990291" y="338346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4146501" cy="3446965"/>
            </a:xfrm>
            <a:custGeom>
              <a:avLst/>
              <a:gdLst/>
              <a:ahLst/>
              <a:cxnLst/>
              <a:rect l="l" t="t" r="r" b="b"/>
              <a:pathLst>
                <a:path w="4146501" h="3446965">
                  <a:moveTo>
                    <a:pt x="4022041" y="59690"/>
                  </a:moveTo>
                  <a:cubicBezTo>
                    <a:pt x="4057600" y="59690"/>
                    <a:pt x="4086811" y="88900"/>
                    <a:pt x="4086811" y="124460"/>
                  </a:cubicBezTo>
                  <a:lnTo>
                    <a:pt x="4086811" y="3322505"/>
                  </a:lnTo>
                  <a:cubicBezTo>
                    <a:pt x="4086811" y="3358065"/>
                    <a:pt x="4057600" y="3387275"/>
                    <a:pt x="4022041" y="3387275"/>
                  </a:cubicBezTo>
                  <a:lnTo>
                    <a:pt x="124460" y="3387275"/>
                  </a:lnTo>
                  <a:cubicBezTo>
                    <a:pt x="88900" y="3387275"/>
                    <a:pt x="59690" y="3358065"/>
                    <a:pt x="59690" y="332250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22041" y="59690"/>
                  </a:lnTo>
                  <a:moveTo>
                    <a:pt x="40220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322505"/>
                  </a:lnTo>
                  <a:cubicBezTo>
                    <a:pt x="0" y="3391085"/>
                    <a:pt x="55880" y="3446965"/>
                    <a:pt x="124460" y="3446965"/>
                  </a:cubicBezTo>
                  <a:lnTo>
                    <a:pt x="4022041" y="3446965"/>
                  </a:lnTo>
                  <a:cubicBezTo>
                    <a:pt x="4090620" y="3446965"/>
                    <a:pt x="4146501" y="3391085"/>
                    <a:pt x="4146501" y="3322505"/>
                  </a:cubicBezTo>
                  <a:lnTo>
                    <a:pt x="4146501" y="124460"/>
                  </a:lnTo>
                  <a:cubicBezTo>
                    <a:pt x="4146501" y="55880"/>
                    <a:pt x="4090620" y="0"/>
                    <a:pt x="4022041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851672" y="6035537"/>
            <a:ext cx="4262923" cy="3543746"/>
            <a:chOff x="0" y="0"/>
            <a:chExt cx="4146501" cy="3446965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4083000" cy="3383465"/>
            </a:xfrm>
            <a:custGeom>
              <a:avLst/>
              <a:gdLst/>
              <a:ahLst/>
              <a:cxnLst/>
              <a:rect l="l" t="t" r="r" b="b"/>
              <a:pathLst>
                <a:path w="4083000" h="3383465">
                  <a:moveTo>
                    <a:pt x="3990291" y="3383465"/>
                  </a:moveTo>
                  <a:lnTo>
                    <a:pt x="92710" y="3383465"/>
                  </a:lnTo>
                  <a:cubicBezTo>
                    <a:pt x="41910" y="3383465"/>
                    <a:pt x="0" y="3341555"/>
                    <a:pt x="0" y="329075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989020" y="0"/>
                  </a:lnTo>
                  <a:cubicBezTo>
                    <a:pt x="4039820" y="0"/>
                    <a:pt x="4081731" y="41910"/>
                    <a:pt x="4081731" y="92710"/>
                  </a:cubicBezTo>
                  <a:lnTo>
                    <a:pt x="4081731" y="3289485"/>
                  </a:lnTo>
                  <a:cubicBezTo>
                    <a:pt x="4083000" y="3341555"/>
                    <a:pt x="4041091" y="3383465"/>
                    <a:pt x="3990291" y="338346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146501" cy="3446965"/>
            </a:xfrm>
            <a:custGeom>
              <a:avLst/>
              <a:gdLst/>
              <a:ahLst/>
              <a:cxnLst/>
              <a:rect l="l" t="t" r="r" b="b"/>
              <a:pathLst>
                <a:path w="4146501" h="3446965">
                  <a:moveTo>
                    <a:pt x="4022041" y="59690"/>
                  </a:moveTo>
                  <a:cubicBezTo>
                    <a:pt x="4057600" y="59690"/>
                    <a:pt x="4086811" y="88900"/>
                    <a:pt x="4086811" y="124460"/>
                  </a:cubicBezTo>
                  <a:lnTo>
                    <a:pt x="4086811" y="3322505"/>
                  </a:lnTo>
                  <a:cubicBezTo>
                    <a:pt x="4086811" y="3358065"/>
                    <a:pt x="4057600" y="3387275"/>
                    <a:pt x="4022041" y="3387275"/>
                  </a:cubicBezTo>
                  <a:lnTo>
                    <a:pt x="124460" y="3387275"/>
                  </a:lnTo>
                  <a:cubicBezTo>
                    <a:pt x="88900" y="3387275"/>
                    <a:pt x="59690" y="3358065"/>
                    <a:pt x="59690" y="332250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22041" y="59690"/>
                  </a:lnTo>
                  <a:moveTo>
                    <a:pt x="40220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322505"/>
                  </a:lnTo>
                  <a:cubicBezTo>
                    <a:pt x="0" y="3391085"/>
                    <a:pt x="55880" y="3446965"/>
                    <a:pt x="124460" y="3446965"/>
                  </a:cubicBezTo>
                  <a:lnTo>
                    <a:pt x="4022041" y="3446965"/>
                  </a:lnTo>
                  <a:cubicBezTo>
                    <a:pt x="4090620" y="3446965"/>
                    <a:pt x="4146501" y="3391085"/>
                    <a:pt x="4146501" y="3322505"/>
                  </a:cubicBezTo>
                  <a:lnTo>
                    <a:pt x="4146501" y="124460"/>
                  </a:lnTo>
                  <a:cubicBezTo>
                    <a:pt x="4146501" y="55880"/>
                    <a:pt x="4090620" y="0"/>
                    <a:pt x="4022041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339018" y="6035537"/>
            <a:ext cx="4262923" cy="3543746"/>
            <a:chOff x="0" y="0"/>
            <a:chExt cx="4146501" cy="3446965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4083000" cy="3383465"/>
            </a:xfrm>
            <a:custGeom>
              <a:avLst/>
              <a:gdLst/>
              <a:ahLst/>
              <a:cxnLst/>
              <a:rect l="l" t="t" r="r" b="b"/>
              <a:pathLst>
                <a:path w="4083000" h="3383465">
                  <a:moveTo>
                    <a:pt x="3990291" y="3383465"/>
                  </a:moveTo>
                  <a:lnTo>
                    <a:pt x="92710" y="3383465"/>
                  </a:lnTo>
                  <a:cubicBezTo>
                    <a:pt x="41910" y="3383465"/>
                    <a:pt x="0" y="3341555"/>
                    <a:pt x="0" y="329075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989020" y="0"/>
                  </a:lnTo>
                  <a:cubicBezTo>
                    <a:pt x="4039820" y="0"/>
                    <a:pt x="4081731" y="41910"/>
                    <a:pt x="4081731" y="92710"/>
                  </a:cubicBezTo>
                  <a:lnTo>
                    <a:pt x="4081731" y="3289485"/>
                  </a:lnTo>
                  <a:cubicBezTo>
                    <a:pt x="4083000" y="3341555"/>
                    <a:pt x="4041091" y="3383465"/>
                    <a:pt x="3990291" y="338346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4146501" cy="3446965"/>
            </a:xfrm>
            <a:custGeom>
              <a:avLst/>
              <a:gdLst/>
              <a:ahLst/>
              <a:cxnLst/>
              <a:rect l="l" t="t" r="r" b="b"/>
              <a:pathLst>
                <a:path w="4146501" h="3446965">
                  <a:moveTo>
                    <a:pt x="4022041" y="59690"/>
                  </a:moveTo>
                  <a:cubicBezTo>
                    <a:pt x="4057600" y="59690"/>
                    <a:pt x="4086811" y="88900"/>
                    <a:pt x="4086811" y="124460"/>
                  </a:cubicBezTo>
                  <a:lnTo>
                    <a:pt x="4086811" y="3322505"/>
                  </a:lnTo>
                  <a:cubicBezTo>
                    <a:pt x="4086811" y="3358065"/>
                    <a:pt x="4057600" y="3387275"/>
                    <a:pt x="4022041" y="3387275"/>
                  </a:cubicBezTo>
                  <a:lnTo>
                    <a:pt x="124460" y="3387275"/>
                  </a:lnTo>
                  <a:cubicBezTo>
                    <a:pt x="88900" y="3387275"/>
                    <a:pt x="59690" y="3358065"/>
                    <a:pt x="59690" y="332250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22041" y="59690"/>
                  </a:lnTo>
                  <a:moveTo>
                    <a:pt x="40220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322505"/>
                  </a:lnTo>
                  <a:cubicBezTo>
                    <a:pt x="0" y="3391085"/>
                    <a:pt x="55880" y="3446965"/>
                    <a:pt x="124460" y="3446965"/>
                  </a:cubicBezTo>
                  <a:lnTo>
                    <a:pt x="4022041" y="3446965"/>
                  </a:lnTo>
                  <a:cubicBezTo>
                    <a:pt x="4090620" y="3446965"/>
                    <a:pt x="4146501" y="3391085"/>
                    <a:pt x="4146501" y="3322505"/>
                  </a:cubicBezTo>
                  <a:lnTo>
                    <a:pt x="4146501" y="124460"/>
                  </a:lnTo>
                  <a:cubicBezTo>
                    <a:pt x="4146501" y="55880"/>
                    <a:pt x="4090620" y="0"/>
                    <a:pt x="4022041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453559" y="6204616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4"/>
                </a:lnTo>
                <a:lnTo>
                  <a:pt x="0" y="489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453559" y="2391025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5"/>
                </a:lnTo>
                <a:lnTo>
                  <a:pt x="0" y="489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960271" y="2391025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5"/>
                </a:lnTo>
                <a:lnTo>
                  <a:pt x="0" y="489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960271" y="6204616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4"/>
                </a:lnTo>
                <a:lnTo>
                  <a:pt x="0" y="489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413543" y="288583"/>
            <a:ext cx="3192929" cy="3059407"/>
          </a:xfrm>
          <a:custGeom>
            <a:avLst/>
            <a:gdLst/>
            <a:ahLst/>
            <a:cxnLst/>
            <a:rect l="l" t="t" r="r" b="b"/>
            <a:pathLst>
              <a:path w="3192929" h="3059407">
                <a:moveTo>
                  <a:pt x="0" y="0"/>
                </a:moveTo>
                <a:lnTo>
                  <a:pt x="3192929" y="0"/>
                </a:lnTo>
                <a:lnTo>
                  <a:pt x="3192929" y="3059407"/>
                </a:lnTo>
                <a:lnTo>
                  <a:pt x="0" y="3059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55182" y="391318"/>
            <a:ext cx="930450" cy="884773"/>
          </a:xfrm>
          <a:custGeom>
            <a:avLst/>
            <a:gdLst/>
            <a:ahLst/>
            <a:cxnLst/>
            <a:rect l="l" t="t" r="r" b="b"/>
            <a:pathLst>
              <a:path w="930450" h="884773">
                <a:moveTo>
                  <a:pt x="0" y="0"/>
                </a:moveTo>
                <a:lnTo>
                  <a:pt x="930450" y="0"/>
                </a:lnTo>
                <a:lnTo>
                  <a:pt x="930450" y="884774"/>
                </a:lnTo>
                <a:lnTo>
                  <a:pt x="0" y="884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285632" y="3411736"/>
            <a:ext cx="5080265" cy="206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 spc="-279">
                <a:solidFill>
                  <a:srgbClr val="15172B"/>
                </a:solidFill>
                <a:latin typeface="Livvic Bold Bold"/>
              </a:rPr>
              <a:t> </a:t>
            </a:r>
            <a:r>
              <a:rPr lang="en-US" sz="7999" u="sng" spc="-279">
                <a:solidFill>
                  <a:srgbClr val="15172B"/>
                </a:solidFill>
                <a:latin typeface="Livvic Bold Bold"/>
                <a:hlinkClick r:id="rId12" tooltip="https://us06web.zoom.us/j/96953275673"/>
              </a:rPr>
              <a:t>Sundays @6pm pst</a:t>
            </a:r>
          </a:p>
        </p:txBody>
      </p:sp>
      <p:sp>
        <p:nvSpPr>
          <p:cNvPr id="28" name="Freeform 28"/>
          <p:cNvSpPr/>
          <p:nvPr/>
        </p:nvSpPr>
        <p:spPr>
          <a:xfrm>
            <a:off x="463102" y="1732785"/>
            <a:ext cx="751996" cy="715080"/>
          </a:xfrm>
          <a:custGeom>
            <a:avLst/>
            <a:gdLst/>
            <a:ahLst/>
            <a:cxnLst/>
            <a:rect l="l" t="t" r="r" b="b"/>
            <a:pathLst>
              <a:path w="751996" h="715080">
                <a:moveTo>
                  <a:pt x="0" y="0"/>
                </a:moveTo>
                <a:lnTo>
                  <a:pt x="751995" y="0"/>
                </a:lnTo>
                <a:lnTo>
                  <a:pt x="751995" y="715080"/>
                </a:lnTo>
                <a:lnTo>
                  <a:pt x="0" y="715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8117625" y="2745396"/>
            <a:ext cx="3731017" cy="261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6752" spc="-236">
                <a:solidFill>
                  <a:srgbClr val="15172B"/>
                </a:solidFill>
                <a:latin typeface="Livvic Bold Bold"/>
              </a:rPr>
              <a:t>1st </a:t>
            </a:r>
          </a:p>
          <a:p>
            <a:pPr algn="ctr">
              <a:lnSpc>
                <a:spcPts val="6752"/>
              </a:lnSpc>
            </a:pPr>
            <a:r>
              <a:rPr lang="en-US" sz="6752" spc="-236">
                <a:solidFill>
                  <a:srgbClr val="FFBD59"/>
                </a:solidFill>
                <a:latin typeface="Livvic Bold"/>
              </a:rPr>
              <a:t>Game Night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604970" y="2759398"/>
            <a:ext cx="3731017" cy="1762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6752" spc="-236">
                <a:solidFill>
                  <a:srgbClr val="15172B"/>
                </a:solidFill>
                <a:latin typeface="Livvic Bold Bold"/>
              </a:rPr>
              <a:t>2nd </a:t>
            </a:r>
          </a:p>
          <a:p>
            <a:pPr algn="ctr">
              <a:lnSpc>
                <a:spcPts val="6752"/>
              </a:lnSpc>
            </a:pPr>
            <a:r>
              <a:rPr lang="en-US" sz="6752" spc="-236">
                <a:solidFill>
                  <a:srgbClr val="15172B"/>
                </a:solidFill>
                <a:latin typeface="Livvic Bold"/>
              </a:rPr>
              <a:t>Hangout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604970" y="6698472"/>
            <a:ext cx="3731017" cy="1762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6752" spc="-236">
                <a:solidFill>
                  <a:srgbClr val="15172B"/>
                </a:solidFill>
                <a:latin typeface="Livvic Bold Bold"/>
              </a:rPr>
              <a:t>4th </a:t>
            </a:r>
          </a:p>
          <a:p>
            <a:pPr algn="ctr">
              <a:lnSpc>
                <a:spcPts val="6752"/>
              </a:lnSpc>
            </a:pPr>
            <a:r>
              <a:rPr lang="en-US" sz="6752" spc="-236">
                <a:solidFill>
                  <a:srgbClr val="15172B"/>
                </a:solidFill>
                <a:latin typeface="Livvic Bold"/>
              </a:rPr>
              <a:t>Hangout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17625" y="6559602"/>
            <a:ext cx="3731017" cy="261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6752" spc="-236">
                <a:solidFill>
                  <a:srgbClr val="15172B"/>
                </a:solidFill>
                <a:latin typeface="Livvic Bold Bold"/>
              </a:rPr>
              <a:t>3rd</a:t>
            </a:r>
          </a:p>
          <a:p>
            <a:pPr algn="ctr">
              <a:lnSpc>
                <a:spcPts val="6752"/>
              </a:lnSpc>
            </a:pPr>
            <a:r>
              <a:rPr lang="en-US" sz="6752" spc="-236">
                <a:solidFill>
                  <a:srgbClr val="15172B"/>
                </a:solidFill>
                <a:latin typeface="Livvic Bold"/>
              </a:rPr>
              <a:t>Movie Night</a:t>
            </a:r>
          </a:p>
        </p:txBody>
      </p:sp>
      <p:sp>
        <p:nvSpPr>
          <p:cNvPr id="33" name="Freeform 33"/>
          <p:cNvSpPr/>
          <p:nvPr/>
        </p:nvSpPr>
        <p:spPr>
          <a:xfrm>
            <a:off x="6022549" y="5818348"/>
            <a:ext cx="1261630" cy="1261630"/>
          </a:xfrm>
          <a:custGeom>
            <a:avLst/>
            <a:gdLst/>
            <a:ahLst/>
            <a:cxnLst/>
            <a:rect l="l" t="t" r="r" b="b"/>
            <a:pathLst>
              <a:path w="1261630" h="1261630">
                <a:moveTo>
                  <a:pt x="0" y="0"/>
                </a:moveTo>
                <a:lnTo>
                  <a:pt x="1261629" y="0"/>
                </a:lnTo>
                <a:lnTo>
                  <a:pt x="1261629" y="1261630"/>
                </a:lnTo>
                <a:lnTo>
                  <a:pt x="0" y="1261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5723" y="-2027516"/>
            <a:ext cx="6627921" cy="8516677"/>
          </a:xfrm>
          <a:custGeom>
            <a:avLst/>
            <a:gdLst/>
            <a:ahLst/>
            <a:cxnLst/>
            <a:rect l="l" t="t" r="r" b="b"/>
            <a:pathLst>
              <a:path w="6627921" h="8516677">
                <a:moveTo>
                  <a:pt x="0" y="0"/>
                </a:moveTo>
                <a:lnTo>
                  <a:pt x="6627921" y="0"/>
                </a:lnTo>
                <a:lnTo>
                  <a:pt x="6627921" y="8516676"/>
                </a:lnTo>
                <a:lnTo>
                  <a:pt x="0" y="8516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78955" y="1459002"/>
            <a:ext cx="16456296" cy="9511605"/>
            <a:chOff x="0" y="0"/>
            <a:chExt cx="14392081" cy="831850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255006"/>
            </a:xfrm>
            <a:custGeom>
              <a:avLst/>
              <a:gdLst/>
              <a:ahLst/>
              <a:cxnLst/>
              <a:rect l="l" t="t" r="r" b="b"/>
              <a:pathLst>
                <a:path w="14328581" h="8255006">
                  <a:moveTo>
                    <a:pt x="14235872" y="8255006"/>
                  </a:moveTo>
                  <a:lnTo>
                    <a:pt x="92710" y="8255006"/>
                  </a:lnTo>
                  <a:cubicBezTo>
                    <a:pt x="41910" y="8255006"/>
                    <a:pt x="0" y="8213096"/>
                    <a:pt x="0" y="816229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161026"/>
                  </a:lnTo>
                  <a:cubicBezTo>
                    <a:pt x="14328581" y="8213096"/>
                    <a:pt x="14286672" y="8255006"/>
                    <a:pt x="14235872" y="825500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318506"/>
            </a:xfrm>
            <a:custGeom>
              <a:avLst/>
              <a:gdLst/>
              <a:ahLst/>
              <a:cxnLst/>
              <a:rect l="l" t="t" r="r" b="b"/>
              <a:pathLst>
                <a:path w="14392081" h="8318506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194046"/>
                  </a:lnTo>
                  <a:cubicBezTo>
                    <a:pt x="14332392" y="8229606"/>
                    <a:pt x="14303181" y="8258816"/>
                    <a:pt x="14267622" y="8258816"/>
                  </a:cubicBezTo>
                  <a:lnTo>
                    <a:pt x="124460" y="8258816"/>
                  </a:lnTo>
                  <a:cubicBezTo>
                    <a:pt x="88900" y="8258816"/>
                    <a:pt x="59690" y="8229606"/>
                    <a:pt x="59690" y="81940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194046"/>
                  </a:lnTo>
                  <a:cubicBezTo>
                    <a:pt x="0" y="8262626"/>
                    <a:pt x="55880" y="8318506"/>
                    <a:pt x="124460" y="8318506"/>
                  </a:cubicBezTo>
                  <a:lnTo>
                    <a:pt x="14267622" y="8318506"/>
                  </a:lnTo>
                  <a:cubicBezTo>
                    <a:pt x="14336201" y="8318506"/>
                    <a:pt x="14392081" y="8262626"/>
                    <a:pt x="14392081" y="8194046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91744" y="1068110"/>
            <a:ext cx="15943506" cy="601350"/>
            <a:chOff x="0" y="0"/>
            <a:chExt cx="61281833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281835" cy="2311400"/>
            </a:xfrm>
            <a:custGeom>
              <a:avLst/>
              <a:gdLst/>
              <a:ahLst/>
              <a:cxnLst/>
              <a:rect l="l" t="t" r="r" b="b"/>
              <a:pathLst>
                <a:path w="61281835" h="2311400">
                  <a:moveTo>
                    <a:pt x="6097703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977035" y="2311400"/>
                  </a:lnTo>
                  <a:cubicBezTo>
                    <a:pt x="61145942" y="2311400"/>
                    <a:pt x="61281835" y="2175510"/>
                    <a:pt x="61281835" y="2006600"/>
                  </a:cubicBezTo>
                  <a:lnTo>
                    <a:pt x="61281835" y="304800"/>
                  </a:lnTo>
                  <a:cubicBezTo>
                    <a:pt x="61281835" y="135890"/>
                    <a:pt x="61145942" y="0"/>
                    <a:pt x="60977035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1688546" y="535785"/>
            <a:ext cx="5789462" cy="5547357"/>
          </a:xfrm>
          <a:custGeom>
            <a:avLst/>
            <a:gdLst/>
            <a:ahLst/>
            <a:cxnLst/>
            <a:rect l="l" t="t" r="r" b="b"/>
            <a:pathLst>
              <a:path w="5789462" h="5547357">
                <a:moveTo>
                  <a:pt x="0" y="0"/>
                </a:moveTo>
                <a:lnTo>
                  <a:pt x="5789462" y="0"/>
                </a:lnTo>
                <a:lnTo>
                  <a:pt x="5789462" y="5547357"/>
                </a:lnTo>
                <a:lnTo>
                  <a:pt x="0" y="5547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938548" y="2568327"/>
            <a:ext cx="12410904" cy="118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spc="80">
                <a:solidFill>
                  <a:srgbClr val="15172B"/>
                </a:solidFill>
                <a:latin typeface="Livvic Bold Bold"/>
              </a:rPr>
              <a:t>IRL EVENTS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589291" y="4409276"/>
            <a:ext cx="4481205" cy="7572054"/>
            <a:chOff x="0" y="0"/>
            <a:chExt cx="4358822" cy="7365259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4295322" cy="7301759"/>
            </a:xfrm>
            <a:custGeom>
              <a:avLst/>
              <a:gdLst/>
              <a:ahLst/>
              <a:cxnLst/>
              <a:rect l="l" t="t" r="r" b="b"/>
              <a:pathLst>
                <a:path w="4295322" h="7301759">
                  <a:moveTo>
                    <a:pt x="4202612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01342" y="0"/>
                  </a:lnTo>
                  <a:cubicBezTo>
                    <a:pt x="4252142" y="0"/>
                    <a:pt x="4294052" y="41910"/>
                    <a:pt x="4294052" y="92710"/>
                  </a:cubicBezTo>
                  <a:lnTo>
                    <a:pt x="4294052" y="7207779"/>
                  </a:lnTo>
                  <a:cubicBezTo>
                    <a:pt x="4295322" y="7259849"/>
                    <a:pt x="4253412" y="7301759"/>
                    <a:pt x="4202612" y="730175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4358822" cy="7365259"/>
            </a:xfrm>
            <a:custGeom>
              <a:avLst/>
              <a:gdLst/>
              <a:ahLst/>
              <a:cxnLst/>
              <a:rect l="l" t="t" r="r" b="b"/>
              <a:pathLst>
                <a:path w="4358822" h="7365259">
                  <a:moveTo>
                    <a:pt x="4234362" y="59690"/>
                  </a:moveTo>
                  <a:cubicBezTo>
                    <a:pt x="4269922" y="59690"/>
                    <a:pt x="4299132" y="88900"/>
                    <a:pt x="4299132" y="124460"/>
                  </a:cubicBezTo>
                  <a:lnTo>
                    <a:pt x="4299132" y="7240799"/>
                  </a:lnTo>
                  <a:cubicBezTo>
                    <a:pt x="4299132" y="7276359"/>
                    <a:pt x="4269922" y="7305569"/>
                    <a:pt x="4234362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34362" y="59690"/>
                  </a:lnTo>
                  <a:moveTo>
                    <a:pt x="423436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4234362" y="7365259"/>
                  </a:lnTo>
                  <a:cubicBezTo>
                    <a:pt x="4302942" y="7365259"/>
                    <a:pt x="4358822" y="7309379"/>
                    <a:pt x="4358822" y="7240799"/>
                  </a:cubicBezTo>
                  <a:lnTo>
                    <a:pt x="4358822" y="124460"/>
                  </a:lnTo>
                  <a:cubicBezTo>
                    <a:pt x="4358822" y="55880"/>
                    <a:pt x="4302942" y="0"/>
                    <a:pt x="423436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349452" y="4628027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5"/>
                </a:lnTo>
                <a:lnTo>
                  <a:pt x="0" y="489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958734" y="6905916"/>
            <a:ext cx="4036597" cy="3654955"/>
          </a:xfrm>
          <a:custGeom>
            <a:avLst/>
            <a:gdLst/>
            <a:ahLst/>
            <a:cxnLst/>
            <a:rect l="l" t="t" r="r" b="b"/>
            <a:pathLst>
              <a:path w="4036597" h="3654955">
                <a:moveTo>
                  <a:pt x="0" y="0"/>
                </a:moveTo>
                <a:lnTo>
                  <a:pt x="4036597" y="0"/>
                </a:lnTo>
                <a:lnTo>
                  <a:pt x="4036597" y="3654955"/>
                </a:lnTo>
                <a:lnTo>
                  <a:pt x="0" y="3654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2217503" y="4409276"/>
            <a:ext cx="4481205" cy="7572054"/>
            <a:chOff x="0" y="0"/>
            <a:chExt cx="4358822" cy="7365259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4295322" cy="7301759"/>
            </a:xfrm>
            <a:custGeom>
              <a:avLst/>
              <a:gdLst/>
              <a:ahLst/>
              <a:cxnLst/>
              <a:rect l="l" t="t" r="r" b="b"/>
              <a:pathLst>
                <a:path w="4295322" h="7301759">
                  <a:moveTo>
                    <a:pt x="4202612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01342" y="0"/>
                  </a:lnTo>
                  <a:cubicBezTo>
                    <a:pt x="4252142" y="0"/>
                    <a:pt x="4294052" y="41910"/>
                    <a:pt x="4294052" y="92710"/>
                  </a:cubicBezTo>
                  <a:lnTo>
                    <a:pt x="4294052" y="7207779"/>
                  </a:lnTo>
                  <a:cubicBezTo>
                    <a:pt x="4295322" y="7259849"/>
                    <a:pt x="4253412" y="7301759"/>
                    <a:pt x="4202612" y="730175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358822" cy="7365259"/>
            </a:xfrm>
            <a:custGeom>
              <a:avLst/>
              <a:gdLst/>
              <a:ahLst/>
              <a:cxnLst/>
              <a:rect l="l" t="t" r="r" b="b"/>
              <a:pathLst>
                <a:path w="4358822" h="7365259">
                  <a:moveTo>
                    <a:pt x="4234362" y="59690"/>
                  </a:moveTo>
                  <a:cubicBezTo>
                    <a:pt x="4269922" y="59690"/>
                    <a:pt x="4299132" y="88900"/>
                    <a:pt x="4299132" y="124460"/>
                  </a:cubicBezTo>
                  <a:lnTo>
                    <a:pt x="4299132" y="7240799"/>
                  </a:lnTo>
                  <a:cubicBezTo>
                    <a:pt x="4299132" y="7276359"/>
                    <a:pt x="4269922" y="7305569"/>
                    <a:pt x="4234362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34362" y="59690"/>
                  </a:lnTo>
                  <a:moveTo>
                    <a:pt x="423436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4234362" y="7365259"/>
                  </a:lnTo>
                  <a:cubicBezTo>
                    <a:pt x="4302942" y="7365259"/>
                    <a:pt x="4358822" y="7309379"/>
                    <a:pt x="4358822" y="7240799"/>
                  </a:cubicBezTo>
                  <a:lnTo>
                    <a:pt x="4358822" y="124460"/>
                  </a:lnTo>
                  <a:cubicBezTo>
                    <a:pt x="4358822" y="55880"/>
                    <a:pt x="4302942" y="0"/>
                    <a:pt x="423436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5977664" y="4628027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5"/>
                </a:lnTo>
                <a:lnTo>
                  <a:pt x="0" y="489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6882420" y="4409276"/>
            <a:ext cx="4481205" cy="7572054"/>
            <a:chOff x="0" y="0"/>
            <a:chExt cx="4358822" cy="7365259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4295322" cy="7301759"/>
            </a:xfrm>
            <a:custGeom>
              <a:avLst/>
              <a:gdLst/>
              <a:ahLst/>
              <a:cxnLst/>
              <a:rect l="l" t="t" r="r" b="b"/>
              <a:pathLst>
                <a:path w="4295322" h="7301759">
                  <a:moveTo>
                    <a:pt x="4202612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01342" y="0"/>
                  </a:lnTo>
                  <a:cubicBezTo>
                    <a:pt x="4252142" y="0"/>
                    <a:pt x="4294052" y="41910"/>
                    <a:pt x="4294052" y="92710"/>
                  </a:cubicBezTo>
                  <a:lnTo>
                    <a:pt x="4294052" y="7207779"/>
                  </a:lnTo>
                  <a:cubicBezTo>
                    <a:pt x="4295322" y="7259849"/>
                    <a:pt x="4253412" y="7301759"/>
                    <a:pt x="4202612" y="730175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4358822" cy="7365259"/>
            </a:xfrm>
            <a:custGeom>
              <a:avLst/>
              <a:gdLst/>
              <a:ahLst/>
              <a:cxnLst/>
              <a:rect l="l" t="t" r="r" b="b"/>
              <a:pathLst>
                <a:path w="4358822" h="7365259">
                  <a:moveTo>
                    <a:pt x="4234362" y="59690"/>
                  </a:moveTo>
                  <a:cubicBezTo>
                    <a:pt x="4269922" y="59690"/>
                    <a:pt x="4299132" y="88900"/>
                    <a:pt x="4299132" y="124460"/>
                  </a:cubicBezTo>
                  <a:lnTo>
                    <a:pt x="4299132" y="7240799"/>
                  </a:lnTo>
                  <a:cubicBezTo>
                    <a:pt x="4299132" y="7276359"/>
                    <a:pt x="4269922" y="7305569"/>
                    <a:pt x="4234362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34362" y="59690"/>
                  </a:lnTo>
                  <a:moveTo>
                    <a:pt x="423436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4234362" y="7365259"/>
                  </a:lnTo>
                  <a:cubicBezTo>
                    <a:pt x="4302942" y="7365259"/>
                    <a:pt x="4358822" y="7309379"/>
                    <a:pt x="4358822" y="7240799"/>
                  </a:cubicBezTo>
                  <a:lnTo>
                    <a:pt x="4358822" y="124460"/>
                  </a:lnTo>
                  <a:cubicBezTo>
                    <a:pt x="4358822" y="55880"/>
                    <a:pt x="4302942" y="0"/>
                    <a:pt x="423436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642581" y="4628027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5"/>
                </a:lnTo>
                <a:lnTo>
                  <a:pt x="0" y="489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99579" y="2746435"/>
            <a:ext cx="815060" cy="815060"/>
          </a:xfrm>
          <a:custGeom>
            <a:avLst/>
            <a:gdLst/>
            <a:ahLst/>
            <a:cxnLst/>
            <a:rect l="l" t="t" r="r" b="b"/>
            <a:pathLst>
              <a:path w="815060" h="815060">
                <a:moveTo>
                  <a:pt x="0" y="0"/>
                </a:moveTo>
                <a:lnTo>
                  <a:pt x="815060" y="0"/>
                </a:lnTo>
                <a:lnTo>
                  <a:pt x="815060" y="815060"/>
                </a:lnTo>
                <a:lnTo>
                  <a:pt x="0" y="815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714639" y="826422"/>
            <a:ext cx="1265160" cy="1265160"/>
          </a:xfrm>
          <a:custGeom>
            <a:avLst/>
            <a:gdLst/>
            <a:ahLst/>
            <a:cxnLst/>
            <a:rect l="l" t="t" r="r" b="b"/>
            <a:pathLst>
              <a:path w="1265160" h="1265160">
                <a:moveTo>
                  <a:pt x="0" y="0"/>
                </a:moveTo>
                <a:lnTo>
                  <a:pt x="1265160" y="0"/>
                </a:lnTo>
                <a:lnTo>
                  <a:pt x="1265160" y="1265160"/>
                </a:lnTo>
                <a:lnTo>
                  <a:pt x="0" y="1265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2480636" y="4948775"/>
            <a:ext cx="3954941" cy="98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6999" spc="-244">
                <a:solidFill>
                  <a:srgbClr val="15172B"/>
                </a:solidFill>
                <a:latin typeface="Livvic Bold"/>
              </a:rPr>
              <a:t>Retreats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145553" y="4948775"/>
            <a:ext cx="3954941" cy="98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6999" spc="-244">
                <a:solidFill>
                  <a:srgbClr val="15172B"/>
                </a:solidFill>
                <a:latin typeface="Livvic Bold"/>
              </a:rPr>
              <a:t>Camps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66653" y="4948775"/>
            <a:ext cx="4726483" cy="98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6999" spc="-244">
                <a:solidFill>
                  <a:srgbClr val="15172B"/>
                </a:solidFill>
                <a:latin typeface="Livvic Bold"/>
              </a:rPr>
              <a:t>Road Trips</a:t>
            </a:r>
          </a:p>
        </p:txBody>
      </p:sp>
      <p:sp>
        <p:nvSpPr>
          <p:cNvPr id="28" name="Freeform 28"/>
          <p:cNvSpPr/>
          <p:nvPr/>
        </p:nvSpPr>
        <p:spPr>
          <a:xfrm>
            <a:off x="14504373" y="1731670"/>
            <a:ext cx="2686463" cy="2272497"/>
          </a:xfrm>
          <a:custGeom>
            <a:avLst/>
            <a:gdLst/>
            <a:ahLst/>
            <a:cxnLst/>
            <a:rect l="l" t="t" r="r" b="b"/>
            <a:pathLst>
              <a:path w="2686463" h="2272497">
                <a:moveTo>
                  <a:pt x="0" y="0"/>
                </a:moveTo>
                <a:lnTo>
                  <a:pt x="2686462" y="0"/>
                </a:lnTo>
                <a:lnTo>
                  <a:pt x="2686462" y="2272497"/>
                </a:lnTo>
                <a:lnTo>
                  <a:pt x="0" y="22724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412050" y="6214805"/>
            <a:ext cx="4092113" cy="337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>
              <a:lnSpc>
                <a:spcPts val="4439"/>
              </a:lnSpc>
              <a:buFont typeface="Arial"/>
              <a:buChar char="•"/>
            </a:pPr>
            <a:r>
              <a:rPr lang="en-US" sz="3699">
                <a:solidFill>
                  <a:srgbClr val="15172B"/>
                </a:solidFill>
                <a:latin typeface="Quicksand Medium"/>
              </a:rPr>
              <a:t>Around Jan/Feb </a:t>
            </a:r>
          </a:p>
          <a:p>
            <a:pPr>
              <a:lnSpc>
                <a:spcPts val="4439"/>
              </a:lnSpc>
            </a:pPr>
            <a:r>
              <a:rPr lang="en-US" sz="3699">
                <a:solidFill>
                  <a:srgbClr val="15172B"/>
                </a:solidFill>
                <a:latin typeface="Quicksand Medium"/>
              </a:rPr>
              <a:t>      each year</a:t>
            </a:r>
          </a:p>
          <a:p>
            <a:pPr>
              <a:lnSpc>
                <a:spcPts val="4439"/>
              </a:lnSpc>
            </a:pPr>
            <a:endParaRPr lang="en-US" sz="3699">
              <a:solidFill>
                <a:srgbClr val="15172B"/>
              </a:solidFill>
              <a:latin typeface="Quicksand Medium"/>
            </a:endParaRPr>
          </a:p>
          <a:p>
            <a:pPr marL="798829" lvl="1" indent="-399415">
              <a:lnSpc>
                <a:spcPts val="4439"/>
              </a:lnSpc>
              <a:buFont typeface="Arial"/>
              <a:buChar char="•"/>
            </a:pPr>
            <a:r>
              <a:rPr lang="en-US" sz="3699">
                <a:solidFill>
                  <a:srgbClr val="15172B"/>
                </a:solidFill>
                <a:latin typeface="Quicksand Medium"/>
              </a:rPr>
              <a:t>USA or Canada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076966" y="6214805"/>
            <a:ext cx="4092113" cy="365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>
              <a:lnSpc>
                <a:spcPts val="4439"/>
              </a:lnSpc>
              <a:buFont typeface="Arial"/>
              <a:buChar char="•"/>
            </a:pPr>
            <a:r>
              <a:rPr lang="en-US" sz="3699">
                <a:solidFill>
                  <a:srgbClr val="15172B"/>
                </a:solidFill>
                <a:latin typeface="Quicksand Medium"/>
              </a:rPr>
              <a:t>Around June each year</a:t>
            </a:r>
          </a:p>
          <a:p>
            <a:pPr>
              <a:lnSpc>
                <a:spcPts val="4439"/>
              </a:lnSpc>
            </a:pPr>
            <a:r>
              <a:rPr lang="en-US" sz="3699">
                <a:solidFill>
                  <a:srgbClr val="15172B"/>
                </a:solidFill>
                <a:latin typeface="Quicksand Medium"/>
              </a:rPr>
              <a:t> </a:t>
            </a:r>
          </a:p>
          <a:p>
            <a:pPr marL="798829" lvl="1" indent="-399415">
              <a:lnSpc>
                <a:spcPts val="4439"/>
              </a:lnSpc>
              <a:buFont typeface="Arial"/>
              <a:buChar char="•"/>
            </a:pPr>
            <a:r>
              <a:rPr lang="en-US" sz="3699">
                <a:solidFill>
                  <a:srgbClr val="15172B"/>
                </a:solidFill>
                <a:latin typeface="Quicksand Medium"/>
              </a:rPr>
              <a:t>Near Toronto, Canada</a:t>
            </a:r>
          </a:p>
          <a:p>
            <a:pPr>
              <a:lnSpc>
                <a:spcPts val="3480"/>
              </a:lnSpc>
            </a:pPr>
            <a:endParaRPr lang="en-US" sz="3699">
              <a:solidFill>
                <a:srgbClr val="15172B"/>
              </a:solidFill>
              <a:latin typeface="Quicksand Medium"/>
            </a:endParaRPr>
          </a:p>
          <a:p>
            <a:pPr>
              <a:lnSpc>
                <a:spcPts val="3240"/>
              </a:lnSpc>
            </a:pPr>
            <a:endParaRPr lang="en-US" sz="3699">
              <a:solidFill>
                <a:srgbClr val="15172B"/>
              </a:solidFill>
              <a:latin typeface="Quicksand Medium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744626" y="6214805"/>
            <a:ext cx="4092113" cy="337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>
              <a:lnSpc>
                <a:spcPts val="4439"/>
              </a:lnSpc>
              <a:buFont typeface="Arial"/>
              <a:buChar char="•"/>
            </a:pPr>
            <a:r>
              <a:rPr lang="en-US" sz="3699">
                <a:solidFill>
                  <a:srgbClr val="15172B"/>
                </a:solidFill>
                <a:latin typeface="Quicksand Medium"/>
              </a:rPr>
              <a:t>California</a:t>
            </a:r>
          </a:p>
          <a:p>
            <a:pPr>
              <a:lnSpc>
                <a:spcPts val="4439"/>
              </a:lnSpc>
            </a:pPr>
            <a:endParaRPr lang="en-US" sz="3699">
              <a:solidFill>
                <a:srgbClr val="15172B"/>
              </a:solidFill>
              <a:latin typeface="Quicksand Medium"/>
            </a:endParaRPr>
          </a:p>
          <a:p>
            <a:pPr marL="798829" lvl="1" indent="-399415">
              <a:lnSpc>
                <a:spcPts val="4439"/>
              </a:lnSpc>
              <a:buFont typeface="Arial"/>
              <a:buChar char="•"/>
            </a:pPr>
            <a:r>
              <a:rPr lang="en-US" sz="3699">
                <a:solidFill>
                  <a:srgbClr val="15172B"/>
                </a:solidFill>
                <a:latin typeface="Quicksand Medium"/>
              </a:rPr>
              <a:t>Visiting         all 6         Dare-Mehrs by bus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6847" y="-823062"/>
            <a:ext cx="9061647" cy="6796236"/>
          </a:xfrm>
          <a:custGeom>
            <a:avLst/>
            <a:gdLst/>
            <a:ahLst/>
            <a:cxnLst/>
            <a:rect l="l" t="t" r="r" b="b"/>
            <a:pathLst>
              <a:path w="9061647" h="6796236">
                <a:moveTo>
                  <a:pt x="0" y="0"/>
                </a:moveTo>
                <a:lnTo>
                  <a:pt x="9061647" y="0"/>
                </a:lnTo>
                <a:lnTo>
                  <a:pt x="9061647" y="6796235"/>
                </a:lnTo>
                <a:lnTo>
                  <a:pt x="0" y="67962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53803" y="-1700484"/>
            <a:ext cx="8805497" cy="6634935"/>
          </a:xfrm>
          <a:custGeom>
            <a:avLst/>
            <a:gdLst/>
            <a:ahLst/>
            <a:cxnLst/>
            <a:rect l="l" t="t" r="r" b="b"/>
            <a:pathLst>
              <a:path w="8805497" h="6634935">
                <a:moveTo>
                  <a:pt x="0" y="0"/>
                </a:moveTo>
                <a:lnTo>
                  <a:pt x="8805497" y="0"/>
                </a:lnTo>
                <a:lnTo>
                  <a:pt x="8805497" y="6634935"/>
                </a:lnTo>
                <a:lnTo>
                  <a:pt x="0" y="6634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414980" y="4389669"/>
            <a:ext cx="6339641" cy="3167009"/>
          </a:xfrm>
          <a:custGeom>
            <a:avLst/>
            <a:gdLst/>
            <a:ahLst/>
            <a:cxnLst/>
            <a:rect l="l" t="t" r="r" b="b"/>
            <a:pathLst>
              <a:path w="6339641" h="3167009">
                <a:moveTo>
                  <a:pt x="0" y="0"/>
                </a:moveTo>
                <a:lnTo>
                  <a:pt x="6339641" y="0"/>
                </a:lnTo>
                <a:lnTo>
                  <a:pt x="6339641" y="3167009"/>
                </a:lnTo>
                <a:lnTo>
                  <a:pt x="0" y="3167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02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330982">
            <a:off x="12671660" y="-2332444"/>
            <a:ext cx="5033236" cy="7459513"/>
          </a:xfrm>
          <a:custGeom>
            <a:avLst/>
            <a:gdLst/>
            <a:ahLst/>
            <a:cxnLst/>
            <a:rect l="l" t="t" r="r" b="b"/>
            <a:pathLst>
              <a:path w="5033236" h="7459513">
                <a:moveTo>
                  <a:pt x="0" y="0"/>
                </a:moveTo>
                <a:lnTo>
                  <a:pt x="5033236" y="0"/>
                </a:lnTo>
                <a:lnTo>
                  <a:pt x="5033236" y="7459514"/>
                </a:lnTo>
                <a:lnTo>
                  <a:pt x="0" y="7459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810936" y="7109414"/>
            <a:ext cx="6849682" cy="4409565"/>
          </a:xfrm>
          <a:custGeom>
            <a:avLst/>
            <a:gdLst/>
            <a:ahLst/>
            <a:cxnLst/>
            <a:rect l="l" t="t" r="r" b="b"/>
            <a:pathLst>
              <a:path w="6849682" h="4409565">
                <a:moveTo>
                  <a:pt x="0" y="0"/>
                </a:moveTo>
                <a:lnTo>
                  <a:pt x="6849682" y="0"/>
                </a:lnTo>
                <a:lnTo>
                  <a:pt x="6849682" y="4409564"/>
                </a:lnTo>
                <a:lnTo>
                  <a:pt x="0" y="4409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4" t="-226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533387" y="5143500"/>
            <a:ext cx="6896451" cy="5172568"/>
          </a:xfrm>
          <a:custGeom>
            <a:avLst/>
            <a:gdLst/>
            <a:ahLst/>
            <a:cxnLst/>
            <a:rect l="l" t="t" r="r" b="b"/>
            <a:pathLst>
              <a:path w="6896451" h="5172568">
                <a:moveTo>
                  <a:pt x="0" y="0"/>
                </a:moveTo>
                <a:lnTo>
                  <a:pt x="6896451" y="0"/>
                </a:lnTo>
                <a:lnTo>
                  <a:pt x="6896451" y="5172568"/>
                </a:lnTo>
                <a:lnTo>
                  <a:pt x="0" y="5172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7435" r="-30146" b="-21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660618" y="4463658"/>
            <a:ext cx="7055320" cy="7055320"/>
          </a:xfrm>
          <a:custGeom>
            <a:avLst/>
            <a:gdLst/>
            <a:ahLst/>
            <a:cxnLst/>
            <a:rect l="l" t="t" r="r" b="b"/>
            <a:pathLst>
              <a:path w="7055320" h="7055320">
                <a:moveTo>
                  <a:pt x="0" y="0"/>
                </a:moveTo>
                <a:lnTo>
                  <a:pt x="7055320" y="0"/>
                </a:lnTo>
                <a:lnTo>
                  <a:pt x="7055320" y="7055320"/>
                </a:lnTo>
                <a:lnTo>
                  <a:pt x="0" y="7055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702705" y="3624570"/>
            <a:ext cx="6971146" cy="2619762"/>
          </a:xfrm>
          <a:custGeom>
            <a:avLst/>
            <a:gdLst/>
            <a:ahLst/>
            <a:cxnLst/>
            <a:rect l="l" t="t" r="r" b="b"/>
            <a:pathLst>
              <a:path w="6971146" h="2619762">
                <a:moveTo>
                  <a:pt x="0" y="0"/>
                </a:moveTo>
                <a:lnTo>
                  <a:pt x="6971146" y="0"/>
                </a:lnTo>
                <a:lnTo>
                  <a:pt x="6971146" y="2619762"/>
                </a:lnTo>
                <a:lnTo>
                  <a:pt x="0" y="26197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96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189235" y="4677842"/>
            <a:ext cx="8529136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Livvic Bold Bold"/>
              </a:rPr>
              <a:t>ZYNA Retreats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25935" y="2057356"/>
            <a:ext cx="5762065" cy="8643098"/>
          </a:xfrm>
          <a:custGeom>
            <a:avLst/>
            <a:gdLst/>
            <a:ahLst/>
            <a:cxnLst/>
            <a:rect l="l" t="t" r="r" b="b"/>
            <a:pathLst>
              <a:path w="5762065" h="8643098">
                <a:moveTo>
                  <a:pt x="0" y="0"/>
                </a:moveTo>
                <a:lnTo>
                  <a:pt x="5762065" y="0"/>
                </a:lnTo>
                <a:lnTo>
                  <a:pt x="5762065" y="8643098"/>
                </a:lnTo>
                <a:lnTo>
                  <a:pt x="0" y="864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55929" y="4250"/>
            <a:ext cx="8222799" cy="5139250"/>
          </a:xfrm>
          <a:custGeom>
            <a:avLst/>
            <a:gdLst/>
            <a:ahLst/>
            <a:cxnLst/>
            <a:rect l="l" t="t" r="r" b="b"/>
            <a:pathLst>
              <a:path w="8222799" h="5139250">
                <a:moveTo>
                  <a:pt x="0" y="0"/>
                </a:moveTo>
                <a:lnTo>
                  <a:pt x="8222799" y="0"/>
                </a:lnTo>
                <a:lnTo>
                  <a:pt x="8222799" y="5139250"/>
                </a:lnTo>
                <a:lnTo>
                  <a:pt x="0" y="5139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5139250"/>
            <a:ext cx="8280564" cy="5147750"/>
          </a:xfrm>
          <a:custGeom>
            <a:avLst/>
            <a:gdLst/>
            <a:ahLst/>
            <a:cxnLst/>
            <a:rect l="l" t="t" r="r" b="b"/>
            <a:pathLst>
              <a:path w="8280564" h="5147750">
                <a:moveTo>
                  <a:pt x="0" y="0"/>
                </a:moveTo>
                <a:lnTo>
                  <a:pt x="8280564" y="0"/>
                </a:lnTo>
                <a:lnTo>
                  <a:pt x="8280564" y="5147750"/>
                </a:lnTo>
                <a:lnTo>
                  <a:pt x="0" y="5147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762994" y="-1292495"/>
            <a:ext cx="7525006" cy="5016671"/>
          </a:xfrm>
          <a:custGeom>
            <a:avLst/>
            <a:gdLst/>
            <a:ahLst/>
            <a:cxnLst/>
            <a:rect l="l" t="t" r="r" b="b"/>
            <a:pathLst>
              <a:path w="7525006" h="5016671">
                <a:moveTo>
                  <a:pt x="0" y="0"/>
                </a:moveTo>
                <a:lnTo>
                  <a:pt x="7525006" y="0"/>
                </a:lnTo>
                <a:lnTo>
                  <a:pt x="7525006" y="5016671"/>
                </a:lnTo>
                <a:lnTo>
                  <a:pt x="0" y="5016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31090" y="2039391"/>
            <a:ext cx="5622660" cy="4321549"/>
          </a:xfrm>
          <a:custGeom>
            <a:avLst/>
            <a:gdLst/>
            <a:ahLst/>
            <a:cxnLst/>
            <a:rect l="l" t="t" r="r" b="b"/>
            <a:pathLst>
              <a:path w="5622660" h="4321549">
                <a:moveTo>
                  <a:pt x="0" y="0"/>
                </a:moveTo>
                <a:lnTo>
                  <a:pt x="5622661" y="0"/>
                </a:lnTo>
                <a:lnTo>
                  <a:pt x="5622661" y="4321549"/>
                </a:lnTo>
                <a:lnTo>
                  <a:pt x="0" y="4321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787" t="-21823" r="-50247" b="-18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339381" y="-1292495"/>
            <a:ext cx="5353124" cy="3568750"/>
          </a:xfrm>
          <a:custGeom>
            <a:avLst/>
            <a:gdLst/>
            <a:ahLst/>
            <a:cxnLst/>
            <a:rect l="l" t="t" r="r" b="b"/>
            <a:pathLst>
              <a:path w="5353124" h="3568750">
                <a:moveTo>
                  <a:pt x="0" y="0"/>
                </a:moveTo>
                <a:lnTo>
                  <a:pt x="5353125" y="0"/>
                </a:lnTo>
                <a:lnTo>
                  <a:pt x="5353125" y="3568750"/>
                </a:lnTo>
                <a:lnTo>
                  <a:pt x="0" y="3568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38272" y="6265800"/>
            <a:ext cx="8268536" cy="4268594"/>
          </a:xfrm>
          <a:custGeom>
            <a:avLst/>
            <a:gdLst/>
            <a:ahLst/>
            <a:cxnLst/>
            <a:rect l="l" t="t" r="r" b="b"/>
            <a:pathLst>
              <a:path w="8268536" h="4268594">
                <a:moveTo>
                  <a:pt x="0" y="0"/>
                </a:moveTo>
                <a:lnTo>
                  <a:pt x="8268535" y="0"/>
                </a:lnTo>
                <a:lnTo>
                  <a:pt x="8268535" y="4268595"/>
                </a:lnTo>
                <a:lnTo>
                  <a:pt x="0" y="42685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892" t="-53789" r="-38936" b="-7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64291" y="4224707"/>
            <a:ext cx="2901348" cy="1837585"/>
          </a:xfrm>
          <a:custGeom>
            <a:avLst/>
            <a:gdLst/>
            <a:ahLst/>
            <a:cxnLst/>
            <a:rect l="l" t="t" r="r" b="b"/>
            <a:pathLst>
              <a:path w="2901348" h="1837585">
                <a:moveTo>
                  <a:pt x="0" y="0"/>
                </a:moveTo>
                <a:lnTo>
                  <a:pt x="2901348" y="0"/>
                </a:lnTo>
                <a:lnTo>
                  <a:pt x="2901348" y="1837586"/>
                </a:lnTo>
                <a:lnTo>
                  <a:pt x="0" y="18375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587" r="-11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357880" y="4274530"/>
            <a:ext cx="7572240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Livvic Bold Bold"/>
              </a:rPr>
              <a:t>ZYNA Camps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0863946" y="-1600640"/>
            <a:ext cx="7574550" cy="9733067"/>
          </a:xfrm>
          <a:custGeom>
            <a:avLst/>
            <a:gdLst/>
            <a:ahLst/>
            <a:cxnLst/>
            <a:rect l="l" t="t" r="r" b="b"/>
            <a:pathLst>
              <a:path w="7574550" h="9733067">
                <a:moveTo>
                  <a:pt x="0" y="0"/>
                </a:moveTo>
                <a:lnTo>
                  <a:pt x="7574550" y="0"/>
                </a:lnTo>
                <a:lnTo>
                  <a:pt x="7574550" y="9733067"/>
                </a:lnTo>
                <a:lnTo>
                  <a:pt x="0" y="9733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33623" y="1410067"/>
            <a:ext cx="15820754" cy="9583764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83306" y="3975249"/>
            <a:ext cx="14284901" cy="5844008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80274" flipH="1" flipV="1">
            <a:off x="15304684" y="8338158"/>
            <a:ext cx="2662836" cy="2551481"/>
          </a:xfrm>
          <a:custGeom>
            <a:avLst/>
            <a:gdLst/>
            <a:ahLst/>
            <a:cxnLst/>
            <a:rect l="l" t="t" r="r" b="b"/>
            <a:pathLst>
              <a:path w="2662836" h="2551481">
                <a:moveTo>
                  <a:pt x="2662836" y="2551482"/>
                </a:moveTo>
                <a:lnTo>
                  <a:pt x="0" y="2551482"/>
                </a:lnTo>
                <a:lnTo>
                  <a:pt x="0" y="0"/>
                </a:lnTo>
                <a:lnTo>
                  <a:pt x="2662836" y="0"/>
                </a:lnTo>
                <a:lnTo>
                  <a:pt x="2662836" y="25514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89978" y="2604356"/>
            <a:ext cx="12808710" cy="764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1"/>
              </a:lnSpc>
            </a:pPr>
            <a:r>
              <a:rPr lang="en-US" sz="5799" spc="57">
                <a:solidFill>
                  <a:srgbClr val="403C38"/>
                </a:solidFill>
                <a:latin typeface="Livvic Bold Bold"/>
              </a:rPr>
              <a:t>ZORO EXCHANGE PROGRAM</a:t>
            </a:r>
          </a:p>
        </p:txBody>
      </p:sp>
      <p:sp>
        <p:nvSpPr>
          <p:cNvPr id="13" name="Freeform 13"/>
          <p:cNvSpPr/>
          <p:nvPr/>
        </p:nvSpPr>
        <p:spPr>
          <a:xfrm>
            <a:off x="548829" y="6104114"/>
            <a:ext cx="5676424" cy="5232631"/>
          </a:xfrm>
          <a:custGeom>
            <a:avLst/>
            <a:gdLst/>
            <a:ahLst/>
            <a:cxnLst/>
            <a:rect l="l" t="t" r="r" b="b"/>
            <a:pathLst>
              <a:path w="5676424" h="5232631">
                <a:moveTo>
                  <a:pt x="0" y="0"/>
                </a:moveTo>
                <a:lnTo>
                  <a:pt x="5676424" y="0"/>
                </a:lnTo>
                <a:lnTo>
                  <a:pt x="5676424" y="5232631"/>
                </a:lnTo>
                <a:lnTo>
                  <a:pt x="0" y="52326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691676" y="4211306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5"/>
                </a:lnTo>
                <a:lnTo>
                  <a:pt x="0" y="489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0635297" flipH="1" flipV="1">
            <a:off x="604837" y="354309"/>
            <a:ext cx="2662836" cy="2551481"/>
          </a:xfrm>
          <a:custGeom>
            <a:avLst/>
            <a:gdLst/>
            <a:ahLst/>
            <a:cxnLst/>
            <a:rect l="l" t="t" r="r" b="b"/>
            <a:pathLst>
              <a:path w="2662836" h="2551481">
                <a:moveTo>
                  <a:pt x="2662836" y="2551482"/>
                </a:moveTo>
                <a:lnTo>
                  <a:pt x="0" y="2551482"/>
                </a:lnTo>
                <a:lnTo>
                  <a:pt x="0" y="0"/>
                </a:lnTo>
                <a:lnTo>
                  <a:pt x="2662836" y="0"/>
                </a:lnTo>
                <a:lnTo>
                  <a:pt x="2662836" y="25514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85593" y="476742"/>
            <a:ext cx="762417" cy="762417"/>
          </a:xfrm>
          <a:custGeom>
            <a:avLst/>
            <a:gdLst/>
            <a:ahLst/>
            <a:cxnLst/>
            <a:rect l="l" t="t" r="r" b="b"/>
            <a:pathLst>
              <a:path w="762417" h="762417">
                <a:moveTo>
                  <a:pt x="0" y="0"/>
                </a:moveTo>
                <a:lnTo>
                  <a:pt x="762417" y="0"/>
                </a:lnTo>
                <a:lnTo>
                  <a:pt x="762417" y="762416"/>
                </a:lnTo>
                <a:lnTo>
                  <a:pt x="0" y="762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86772" y="1239158"/>
            <a:ext cx="1245872" cy="1245872"/>
          </a:xfrm>
          <a:custGeom>
            <a:avLst/>
            <a:gdLst/>
            <a:ahLst/>
            <a:cxnLst/>
            <a:rect l="l" t="t" r="r" b="b"/>
            <a:pathLst>
              <a:path w="1245872" h="1245872">
                <a:moveTo>
                  <a:pt x="0" y="0"/>
                </a:moveTo>
                <a:lnTo>
                  <a:pt x="1245872" y="0"/>
                </a:lnTo>
                <a:lnTo>
                  <a:pt x="1245872" y="1245872"/>
                </a:lnTo>
                <a:lnTo>
                  <a:pt x="0" y="1245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899446" y="9258300"/>
            <a:ext cx="719708" cy="719708"/>
          </a:xfrm>
          <a:custGeom>
            <a:avLst/>
            <a:gdLst/>
            <a:ahLst/>
            <a:cxnLst/>
            <a:rect l="l" t="t" r="r" b="b"/>
            <a:pathLst>
              <a:path w="719708" h="719708">
                <a:moveTo>
                  <a:pt x="0" y="0"/>
                </a:moveTo>
                <a:lnTo>
                  <a:pt x="719708" y="0"/>
                </a:lnTo>
                <a:lnTo>
                  <a:pt x="719708" y="719708"/>
                </a:lnTo>
                <a:lnTo>
                  <a:pt x="0" y="719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367914" y="1630050"/>
            <a:ext cx="2686463" cy="2272497"/>
          </a:xfrm>
          <a:custGeom>
            <a:avLst/>
            <a:gdLst/>
            <a:ahLst/>
            <a:cxnLst/>
            <a:rect l="l" t="t" r="r" b="b"/>
            <a:pathLst>
              <a:path w="2686463" h="2272497">
                <a:moveTo>
                  <a:pt x="0" y="0"/>
                </a:moveTo>
                <a:lnTo>
                  <a:pt x="2686463" y="0"/>
                </a:lnTo>
                <a:lnTo>
                  <a:pt x="2686463" y="2272497"/>
                </a:lnTo>
                <a:lnTo>
                  <a:pt x="0" y="22724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943909" y="3975249"/>
            <a:ext cx="5245919" cy="5836906"/>
          </a:xfrm>
          <a:custGeom>
            <a:avLst/>
            <a:gdLst/>
            <a:ahLst/>
            <a:cxnLst/>
            <a:rect l="l" t="t" r="r" b="b"/>
            <a:pathLst>
              <a:path w="5245919" h="5836906">
                <a:moveTo>
                  <a:pt x="0" y="0"/>
                </a:moveTo>
                <a:lnTo>
                  <a:pt x="5245919" y="0"/>
                </a:lnTo>
                <a:lnTo>
                  <a:pt x="5245919" y="5836906"/>
                </a:lnTo>
                <a:lnTo>
                  <a:pt x="0" y="58369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934512" y="4335109"/>
            <a:ext cx="11119643" cy="256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4199">
                <a:solidFill>
                  <a:srgbClr val="15172B"/>
                </a:solidFill>
                <a:latin typeface="Quicksand Medium Bold"/>
              </a:rPr>
              <a:t>When:</a:t>
            </a:r>
            <a:r>
              <a:rPr lang="en-US" sz="4199">
                <a:solidFill>
                  <a:srgbClr val="15172B"/>
                </a:solidFill>
                <a:latin typeface="Quicksand Medium"/>
              </a:rPr>
              <a:t> July each year</a:t>
            </a:r>
          </a:p>
          <a:p>
            <a:pPr>
              <a:lnSpc>
                <a:spcPts val="5039"/>
              </a:lnSpc>
            </a:pPr>
            <a:r>
              <a:rPr lang="en-US" sz="4199">
                <a:solidFill>
                  <a:srgbClr val="15172B"/>
                </a:solidFill>
                <a:latin typeface="Quicksand Medium Bold"/>
              </a:rPr>
              <a:t>Duration:</a:t>
            </a:r>
            <a:r>
              <a:rPr lang="en-US" sz="4199">
                <a:solidFill>
                  <a:srgbClr val="15172B"/>
                </a:solidFill>
                <a:latin typeface="Quicksand Medium"/>
              </a:rPr>
              <a:t> 2 weeks </a:t>
            </a:r>
          </a:p>
          <a:p>
            <a:pPr>
              <a:lnSpc>
                <a:spcPts val="5039"/>
              </a:lnSpc>
            </a:pPr>
            <a:r>
              <a:rPr lang="en-US" sz="4199">
                <a:solidFill>
                  <a:srgbClr val="15172B"/>
                </a:solidFill>
                <a:latin typeface="Quicksand Medium Bold"/>
              </a:rPr>
              <a:t>Who: </a:t>
            </a:r>
            <a:r>
              <a:rPr lang="en-US" sz="4199">
                <a:solidFill>
                  <a:srgbClr val="15172B"/>
                </a:solidFill>
                <a:latin typeface="Quicksand Medium"/>
              </a:rPr>
              <a:t>Young Zoros around 14-18</a:t>
            </a:r>
          </a:p>
          <a:p>
            <a:pPr>
              <a:lnSpc>
                <a:spcPts val="5039"/>
              </a:lnSpc>
            </a:pPr>
            <a:r>
              <a:rPr lang="en-US" sz="4199">
                <a:solidFill>
                  <a:srgbClr val="15172B"/>
                </a:solidFill>
                <a:latin typeface="Quicksand Medium Bold"/>
              </a:rPr>
              <a:t>Where: </a:t>
            </a:r>
            <a:r>
              <a:rPr lang="en-US" sz="4199">
                <a:solidFill>
                  <a:srgbClr val="15172B"/>
                </a:solidFill>
                <a:latin typeface="Quicksand Medium"/>
              </a:rPr>
              <a:t>USA/Canada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99511" y="7470361"/>
            <a:ext cx="4444398" cy="148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300">
                <a:solidFill>
                  <a:srgbClr val="15172B"/>
                </a:solidFill>
                <a:latin typeface="Quicksand Medium"/>
              </a:rPr>
              <a:t>Placed with Zoro families with children around the same age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805362" y="8956139"/>
            <a:ext cx="1261630" cy="1261630"/>
          </a:xfrm>
          <a:custGeom>
            <a:avLst/>
            <a:gdLst/>
            <a:ahLst/>
            <a:cxnLst/>
            <a:rect l="l" t="t" r="r" b="b"/>
            <a:pathLst>
              <a:path w="1261630" h="1261630">
                <a:moveTo>
                  <a:pt x="0" y="0"/>
                </a:moveTo>
                <a:lnTo>
                  <a:pt x="1261630" y="0"/>
                </a:lnTo>
                <a:lnTo>
                  <a:pt x="1261630" y="1261630"/>
                </a:lnTo>
                <a:lnTo>
                  <a:pt x="0" y="12616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6139" y="2733067"/>
            <a:ext cx="4635890" cy="5644920"/>
          </a:xfrm>
          <a:custGeom>
            <a:avLst/>
            <a:gdLst/>
            <a:ahLst/>
            <a:cxnLst/>
            <a:rect l="l" t="t" r="r" b="b"/>
            <a:pathLst>
              <a:path w="4635890" h="5644920">
                <a:moveTo>
                  <a:pt x="0" y="0"/>
                </a:moveTo>
                <a:lnTo>
                  <a:pt x="4635891" y="0"/>
                </a:lnTo>
                <a:lnTo>
                  <a:pt x="4635891" y="5644919"/>
                </a:lnTo>
                <a:lnTo>
                  <a:pt x="0" y="5644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40606" y="490565"/>
            <a:ext cx="16230600" cy="179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0"/>
              </a:lnSpc>
            </a:pPr>
            <a:r>
              <a:rPr lang="en-US" sz="8800" spc="120" dirty="0">
                <a:solidFill>
                  <a:srgbClr val="C6BDA5"/>
                </a:solidFill>
                <a:latin typeface="Ahsing Italics"/>
              </a:rPr>
              <a:t>Zoroastrians in North America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03843" y="3863339"/>
            <a:ext cx="11822296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8" lvl="1" indent="-410214">
              <a:lnSpc>
                <a:spcPts val="3800"/>
              </a:lnSpc>
              <a:buFont typeface="Arial"/>
              <a:buChar char="•"/>
            </a:pPr>
            <a:r>
              <a:rPr lang="en-US" sz="3800" dirty="0">
                <a:solidFill>
                  <a:srgbClr val="C6BDA5"/>
                </a:solidFill>
                <a:latin typeface="Glacial Indifference"/>
              </a:rPr>
              <a:t>As more Zoroastrians migrated to the US and Canada small communities became larger and centers of gathering and worship were built.</a:t>
            </a:r>
          </a:p>
        </p:txBody>
      </p:sp>
      <p:sp>
        <p:nvSpPr>
          <p:cNvPr id="5" name="Freeform 5"/>
          <p:cNvSpPr/>
          <p:nvPr/>
        </p:nvSpPr>
        <p:spPr>
          <a:xfrm>
            <a:off x="2133600" y="5600700"/>
            <a:ext cx="5257800" cy="4431521"/>
          </a:xfrm>
          <a:custGeom>
            <a:avLst/>
            <a:gdLst/>
            <a:ahLst/>
            <a:cxnLst/>
            <a:rect l="l" t="t" r="r" b="b"/>
            <a:pathLst>
              <a:path w="5146873" h="6716963">
                <a:moveTo>
                  <a:pt x="0" y="0"/>
                </a:moveTo>
                <a:lnTo>
                  <a:pt x="5146872" y="0"/>
                </a:lnTo>
                <a:lnTo>
                  <a:pt x="5146872" y="6716962"/>
                </a:lnTo>
                <a:lnTo>
                  <a:pt x="0" y="671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2457453" y="8377986"/>
            <a:ext cx="5830547" cy="246870"/>
          </a:xfrm>
          <a:prstGeom prst="rect">
            <a:avLst/>
          </a:prstGeom>
          <a:solidFill>
            <a:srgbClr val="BEB6AE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271627" y="8377986"/>
            <a:ext cx="7178298" cy="2521811"/>
          </a:xfrm>
          <a:custGeom>
            <a:avLst/>
            <a:gdLst/>
            <a:ahLst/>
            <a:cxnLst/>
            <a:rect l="l" t="t" r="r" b="b"/>
            <a:pathLst>
              <a:path w="7178298" h="2521811">
                <a:moveTo>
                  <a:pt x="0" y="0"/>
                </a:moveTo>
                <a:lnTo>
                  <a:pt x="7178298" y="0"/>
                </a:lnTo>
                <a:lnTo>
                  <a:pt x="7178298" y="2521811"/>
                </a:lnTo>
                <a:lnTo>
                  <a:pt x="0" y="2521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84892" y="2866417"/>
            <a:ext cx="12098683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6999" dirty="0">
                <a:solidFill>
                  <a:srgbClr val="BEB6AE"/>
                </a:solidFill>
                <a:latin typeface="Glacial Indifference Bold Italics"/>
              </a:rPr>
              <a:t>Building Communities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257364" y="-1183564"/>
            <a:ext cx="7053169" cy="9063108"/>
          </a:xfrm>
          <a:custGeom>
            <a:avLst/>
            <a:gdLst/>
            <a:ahLst/>
            <a:cxnLst/>
            <a:rect l="l" t="t" r="r" b="b"/>
            <a:pathLst>
              <a:path w="7053169" h="9063108">
                <a:moveTo>
                  <a:pt x="0" y="0"/>
                </a:moveTo>
                <a:lnTo>
                  <a:pt x="7053168" y="0"/>
                </a:lnTo>
                <a:lnTo>
                  <a:pt x="7053168" y="9063107"/>
                </a:lnTo>
                <a:lnTo>
                  <a:pt x="0" y="9063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33623" y="1419592"/>
            <a:ext cx="15820754" cy="9222787"/>
            <a:chOff x="0" y="0"/>
            <a:chExt cx="13836260" cy="806591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02416"/>
            </a:xfrm>
            <a:custGeom>
              <a:avLst/>
              <a:gdLst/>
              <a:ahLst/>
              <a:cxnLst/>
              <a:rect l="l" t="t" r="r" b="b"/>
              <a:pathLst>
                <a:path w="13772759" h="8002416">
                  <a:moveTo>
                    <a:pt x="13680050" y="8002416"/>
                  </a:moveTo>
                  <a:lnTo>
                    <a:pt x="92710" y="8002416"/>
                  </a:lnTo>
                  <a:cubicBezTo>
                    <a:pt x="41910" y="8002416"/>
                    <a:pt x="0" y="7960506"/>
                    <a:pt x="0" y="790970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08436"/>
                  </a:lnTo>
                  <a:cubicBezTo>
                    <a:pt x="13772759" y="7960506"/>
                    <a:pt x="13730850" y="8002416"/>
                    <a:pt x="13680050" y="800241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65916"/>
            </a:xfrm>
            <a:custGeom>
              <a:avLst/>
              <a:gdLst/>
              <a:ahLst/>
              <a:cxnLst/>
              <a:rect l="l" t="t" r="r" b="b"/>
              <a:pathLst>
                <a:path w="13836259" h="8065916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41456"/>
                  </a:lnTo>
                  <a:cubicBezTo>
                    <a:pt x="13776570" y="7977016"/>
                    <a:pt x="13747359" y="8006226"/>
                    <a:pt x="13711800" y="8006226"/>
                  </a:cubicBezTo>
                  <a:lnTo>
                    <a:pt x="124460" y="8006226"/>
                  </a:lnTo>
                  <a:cubicBezTo>
                    <a:pt x="88900" y="8006226"/>
                    <a:pt x="59690" y="7977016"/>
                    <a:pt x="59690" y="7941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41456"/>
                  </a:lnTo>
                  <a:cubicBezTo>
                    <a:pt x="0" y="8010036"/>
                    <a:pt x="55880" y="8065916"/>
                    <a:pt x="124460" y="8065916"/>
                  </a:cubicBezTo>
                  <a:lnTo>
                    <a:pt x="13711800" y="8065916"/>
                  </a:lnTo>
                  <a:cubicBezTo>
                    <a:pt x="13780379" y="8065916"/>
                    <a:pt x="13836259" y="8010036"/>
                    <a:pt x="13836259" y="7941456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91646" y="2114280"/>
            <a:ext cx="8390451" cy="7572054"/>
            <a:chOff x="0" y="0"/>
            <a:chExt cx="8161304" cy="7365259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8097804" cy="7301759"/>
            </a:xfrm>
            <a:custGeom>
              <a:avLst/>
              <a:gdLst/>
              <a:ahLst/>
              <a:cxnLst/>
              <a:rect l="l" t="t" r="r" b="b"/>
              <a:pathLst>
                <a:path w="8097804" h="7301759">
                  <a:moveTo>
                    <a:pt x="8005094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003824" y="0"/>
                  </a:lnTo>
                  <a:cubicBezTo>
                    <a:pt x="8054624" y="0"/>
                    <a:pt x="8096534" y="41910"/>
                    <a:pt x="8096534" y="92710"/>
                  </a:cubicBezTo>
                  <a:lnTo>
                    <a:pt x="8096534" y="7207779"/>
                  </a:lnTo>
                  <a:cubicBezTo>
                    <a:pt x="8097804" y="7259849"/>
                    <a:pt x="8055894" y="7301759"/>
                    <a:pt x="8005094" y="730175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8161304" cy="7365259"/>
            </a:xfrm>
            <a:custGeom>
              <a:avLst/>
              <a:gdLst/>
              <a:ahLst/>
              <a:cxnLst/>
              <a:rect l="l" t="t" r="r" b="b"/>
              <a:pathLst>
                <a:path w="8161304" h="7365259">
                  <a:moveTo>
                    <a:pt x="8036844" y="59690"/>
                  </a:moveTo>
                  <a:cubicBezTo>
                    <a:pt x="8072404" y="59690"/>
                    <a:pt x="8101614" y="88900"/>
                    <a:pt x="8101614" y="124460"/>
                  </a:cubicBezTo>
                  <a:lnTo>
                    <a:pt x="8101614" y="7240799"/>
                  </a:lnTo>
                  <a:cubicBezTo>
                    <a:pt x="8101614" y="7276359"/>
                    <a:pt x="8072404" y="7305569"/>
                    <a:pt x="8036844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036844" y="59690"/>
                  </a:lnTo>
                  <a:moveTo>
                    <a:pt x="803684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8036844" y="7365259"/>
                  </a:lnTo>
                  <a:cubicBezTo>
                    <a:pt x="8105424" y="7365259"/>
                    <a:pt x="8161304" y="7309379"/>
                    <a:pt x="8161304" y="7240799"/>
                  </a:cubicBezTo>
                  <a:lnTo>
                    <a:pt x="8161304" y="124460"/>
                  </a:lnTo>
                  <a:cubicBezTo>
                    <a:pt x="8161304" y="55880"/>
                    <a:pt x="8105424" y="0"/>
                    <a:pt x="8036844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40427" y="2283974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5"/>
                </a:lnTo>
                <a:lnTo>
                  <a:pt x="0" y="48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200664">
            <a:off x="-468696" y="7432669"/>
            <a:ext cx="3190519" cy="3057097"/>
          </a:xfrm>
          <a:custGeom>
            <a:avLst/>
            <a:gdLst/>
            <a:ahLst/>
            <a:cxnLst/>
            <a:rect l="l" t="t" r="r" b="b"/>
            <a:pathLst>
              <a:path w="3190519" h="3057097">
                <a:moveTo>
                  <a:pt x="0" y="0"/>
                </a:moveTo>
                <a:lnTo>
                  <a:pt x="3190519" y="0"/>
                </a:lnTo>
                <a:lnTo>
                  <a:pt x="3190519" y="3057098"/>
                </a:lnTo>
                <a:lnTo>
                  <a:pt x="0" y="3057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900510" y="2233616"/>
            <a:ext cx="5655052" cy="243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23"/>
              </a:lnSpc>
            </a:pPr>
            <a:r>
              <a:rPr lang="en-US" sz="6199" spc="61">
                <a:solidFill>
                  <a:srgbClr val="15172B"/>
                </a:solidFill>
                <a:latin typeface="Livvic Bold Bold"/>
              </a:rPr>
              <a:t>How do you find out about events?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33623" y="5143500"/>
            <a:ext cx="7325328" cy="5806988"/>
          </a:xfrm>
          <a:custGeom>
            <a:avLst/>
            <a:gdLst/>
            <a:ahLst/>
            <a:cxnLst/>
            <a:rect l="l" t="t" r="r" b="b"/>
            <a:pathLst>
              <a:path w="7325328" h="5806988">
                <a:moveTo>
                  <a:pt x="0" y="0"/>
                </a:moveTo>
                <a:lnTo>
                  <a:pt x="7325329" y="0"/>
                </a:lnTo>
                <a:lnTo>
                  <a:pt x="7325329" y="5806988"/>
                </a:lnTo>
                <a:lnTo>
                  <a:pt x="0" y="5806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50722" y="8027150"/>
            <a:ext cx="982901" cy="934649"/>
          </a:xfrm>
          <a:custGeom>
            <a:avLst/>
            <a:gdLst/>
            <a:ahLst/>
            <a:cxnLst/>
            <a:rect l="l" t="t" r="r" b="b"/>
            <a:pathLst>
              <a:path w="982901" h="934649">
                <a:moveTo>
                  <a:pt x="0" y="0"/>
                </a:moveTo>
                <a:lnTo>
                  <a:pt x="982901" y="0"/>
                </a:lnTo>
                <a:lnTo>
                  <a:pt x="982901" y="934649"/>
                </a:lnTo>
                <a:lnTo>
                  <a:pt x="0" y="9346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97670" y="9258300"/>
            <a:ext cx="787956" cy="749274"/>
          </a:xfrm>
          <a:custGeom>
            <a:avLst/>
            <a:gdLst/>
            <a:ahLst/>
            <a:cxnLst/>
            <a:rect l="l" t="t" r="r" b="b"/>
            <a:pathLst>
              <a:path w="787956" h="749274">
                <a:moveTo>
                  <a:pt x="0" y="0"/>
                </a:moveTo>
                <a:lnTo>
                  <a:pt x="787956" y="0"/>
                </a:lnTo>
                <a:lnTo>
                  <a:pt x="787956" y="749274"/>
                </a:lnTo>
                <a:lnTo>
                  <a:pt x="0" y="7492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503509" y="2645017"/>
            <a:ext cx="7766725" cy="5825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15172B"/>
                </a:solidFill>
                <a:latin typeface="Quicksand Medium Bold"/>
              </a:rPr>
              <a:t>ZYNA </a:t>
            </a:r>
          </a:p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15172B"/>
                </a:solidFill>
                <a:latin typeface="Quicksand Medium Bold"/>
              </a:rPr>
              <a:t>Weekly Email Newsletter</a:t>
            </a: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15172B"/>
                </a:solidFill>
                <a:latin typeface="Quicksand Medium Bold"/>
              </a:rPr>
              <a:t>To be added email</a:t>
            </a: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15172B"/>
                </a:solidFill>
                <a:latin typeface="Quicksand Medium Bold"/>
              </a:rPr>
              <a:t>zyna@fezana.org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522318" y="2806942"/>
            <a:ext cx="1261630" cy="1261630"/>
          </a:xfrm>
          <a:custGeom>
            <a:avLst/>
            <a:gdLst/>
            <a:ahLst/>
            <a:cxnLst/>
            <a:rect l="l" t="t" r="r" b="b"/>
            <a:pathLst>
              <a:path w="1261630" h="1261630">
                <a:moveTo>
                  <a:pt x="0" y="0"/>
                </a:moveTo>
                <a:lnTo>
                  <a:pt x="1261630" y="0"/>
                </a:lnTo>
                <a:lnTo>
                  <a:pt x="1261630" y="1261630"/>
                </a:lnTo>
                <a:lnTo>
                  <a:pt x="0" y="1261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0208" y="-1702502"/>
            <a:ext cx="6627921" cy="8516677"/>
          </a:xfrm>
          <a:custGeom>
            <a:avLst/>
            <a:gdLst/>
            <a:ahLst/>
            <a:cxnLst/>
            <a:rect l="l" t="t" r="r" b="b"/>
            <a:pathLst>
              <a:path w="6627921" h="8516677">
                <a:moveTo>
                  <a:pt x="0" y="0"/>
                </a:moveTo>
                <a:lnTo>
                  <a:pt x="6627921" y="0"/>
                </a:lnTo>
                <a:lnTo>
                  <a:pt x="6627921" y="8516677"/>
                </a:lnTo>
                <a:lnTo>
                  <a:pt x="0" y="8516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3004" y="1419592"/>
            <a:ext cx="16456296" cy="9746371"/>
            <a:chOff x="0" y="0"/>
            <a:chExt cx="14392081" cy="852382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460324"/>
            </a:xfrm>
            <a:custGeom>
              <a:avLst/>
              <a:gdLst/>
              <a:ahLst/>
              <a:cxnLst/>
              <a:rect l="l" t="t" r="r" b="b"/>
              <a:pathLst>
                <a:path w="14328581" h="8460324">
                  <a:moveTo>
                    <a:pt x="14235872" y="8460324"/>
                  </a:moveTo>
                  <a:lnTo>
                    <a:pt x="92710" y="8460324"/>
                  </a:lnTo>
                  <a:cubicBezTo>
                    <a:pt x="41910" y="8460324"/>
                    <a:pt x="0" y="8418414"/>
                    <a:pt x="0" y="83676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366344"/>
                  </a:lnTo>
                  <a:cubicBezTo>
                    <a:pt x="14328581" y="8418414"/>
                    <a:pt x="14286672" y="8460324"/>
                    <a:pt x="14235872" y="846032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523824"/>
            </a:xfrm>
            <a:custGeom>
              <a:avLst/>
              <a:gdLst/>
              <a:ahLst/>
              <a:cxnLst/>
              <a:rect l="l" t="t" r="r" b="b"/>
              <a:pathLst>
                <a:path w="14392081" h="8523824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399364"/>
                  </a:lnTo>
                  <a:cubicBezTo>
                    <a:pt x="14332392" y="8434924"/>
                    <a:pt x="14303181" y="8464134"/>
                    <a:pt x="14267622" y="8464134"/>
                  </a:cubicBezTo>
                  <a:lnTo>
                    <a:pt x="124460" y="8464134"/>
                  </a:lnTo>
                  <a:cubicBezTo>
                    <a:pt x="88900" y="8464134"/>
                    <a:pt x="59690" y="8434924"/>
                    <a:pt x="59690" y="83993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99364"/>
                  </a:lnTo>
                  <a:cubicBezTo>
                    <a:pt x="0" y="8467944"/>
                    <a:pt x="55880" y="8523824"/>
                    <a:pt x="124460" y="8523824"/>
                  </a:cubicBezTo>
                  <a:lnTo>
                    <a:pt x="14267622" y="8523824"/>
                  </a:lnTo>
                  <a:cubicBezTo>
                    <a:pt x="14336201" y="8523824"/>
                    <a:pt x="14392081" y="8467944"/>
                    <a:pt x="14392081" y="8399364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89786" y="4222438"/>
            <a:ext cx="15179308" cy="1587283"/>
            <a:chOff x="0" y="0"/>
            <a:chExt cx="14764755" cy="1543933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14701255" cy="1480433"/>
            </a:xfrm>
            <a:custGeom>
              <a:avLst/>
              <a:gdLst/>
              <a:ahLst/>
              <a:cxnLst/>
              <a:rect l="l" t="t" r="r" b="b"/>
              <a:pathLst>
                <a:path w="14701255" h="1480433">
                  <a:moveTo>
                    <a:pt x="14608546" y="1480433"/>
                  </a:moveTo>
                  <a:lnTo>
                    <a:pt x="92710" y="1480433"/>
                  </a:lnTo>
                  <a:cubicBezTo>
                    <a:pt x="41910" y="1480433"/>
                    <a:pt x="0" y="1438523"/>
                    <a:pt x="0" y="13877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607274" y="0"/>
                  </a:lnTo>
                  <a:cubicBezTo>
                    <a:pt x="14658074" y="0"/>
                    <a:pt x="14699985" y="41910"/>
                    <a:pt x="14699985" y="92710"/>
                  </a:cubicBezTo>
                  <a:lnTo>
                    <a:pt x="14699985" y="1386453"/>
                  </a:lnTo>
                  <a:cubicBezTo>
                    <a:pt x="14701255" y="1438523"/>
                    <a:pt x="14659346" y="1480433"/>
                    <a:pt x="14608546" y="148043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4764755" cy="1543933"/>
            </a:xfrm>
            <a:custGeom>
              <a:avLst/>
              <a:gdLst/>
              <a:ahLst/>
              <a:cxnLst/>
              <a:rect l="l" t="t" r="r" b="b"/>
              <a:pathLst>
                <a:path w="14764755" h="1543933">
                  <a:moveTo>
                    <a:pt x="14640296" y="59690"/>
                  </a:moveTo>
                  <a:cubicBezTo>
                    <a:pt x="14675855" y="59690"/>
                    <a:pt x="14705065" y="88900"/>
                    <a:pt x="14705065" y="124460"/>
                  </a:cubicBezTo>
                  <a:lnTo>
                    <a:pt x="14705065" y="1419473"/>
                  </a:lnTo>
                  <a:cubicBezTo>
                    <a:pt x="14705065" y="1455033"/>
                    <a:pt x="14675855" y="1484243"/>
                    <a:pt x="14640296" y="1484243"/>
                  </a:cubicBezTo>
                  <a:lnTo>
                    <a:pt x="124460" y="1484243"/>
                  </a:lnTo>
                  <a:cubicBezTo>
                    <a:pt x="88900" y="1484243"/>
                    <a:pt x="59690" y="1455033"/>
                    <a:pt x="59690" y="14194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640296" y="59690"/>
                  </a:lnTo>
                  <a:moveTo>
                    <a:pt x="146402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9473"/>
                  </a:lnTo>
                  <a:cubicBezTo>
                    <a:pt x="0" y="1488053"/>
                    <a:pt x="55880" y="1543933"/>
                    <a:pt x="124460" y="1543933"/>
                  </a:cubicBezTo>
                  <a:lnTo>
                    <a:pt x="14640296" y="1543933"/>
                  </a:lnTo>
                  <a:cubicBezTo>
                    <a:pt x="14708876" y="1543933"/>
                    <a:pt x="14764755" y="1488053"/>
                    <a:pt x="14764755" y="1419473"/>
                  </a:cubicBezTo>
                  <a:lnTo>
                    <a:pt x="14764755" y="124460"/>
                  </a:lnTo>
                  <a:cubicBezTo>
                    <a:pt x="14764755" y="55880"/>
                    <a:pt x="14708876" y="0"/>
                    <a:pt x="14640296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89786" y="5980605"/>
            <a:ext cx="15179308" cy="1587283"/>
            <a:chOff x="0" y="0"/>
            <a:chExt cx="14764755" cy="1543933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14701255" cy="1480433"/>
            </a:xfrm>
            <a:custGeom>
              <a:avLst/>
              <a:gdLst/>
              <a:ahLst/>
              <a:cxnLst/>
              <a:rect l="l" t="t" r="r" b="b"/>
              <a:pathLst>
                <a:path w="14701255" h="1480433">
                  <a:moveTo>
                    <a:pt x="14608546" y="1480433"/>
                  </a:moveTo>
                  <a:lnTo>
                    <a:pt x="92710" y="1480433"/>
                  </a:lnTo>
                  <a:cubicBezTo>
                    <a:pt x="41910" y="1480433"/>
                    <a:pt x="0" y="1438523"/>
                    <a:pt x="0" y="13877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607274" y="0"/>
                  </a:lnTo>
                  <a:cubicBezTo>
                    <a:pt x="14658074" y="0"/>
                    <a:pt x="14699985" y="41910"/>
                    <a:pt x="14699985" y="92710"/>
                  </a:cubicBezTo>
                  <a:lnTo>
                    <a:pt x="14699985" y="1386453"/>
                  </a:lnTo>
                  <a:cubicBezTo>
                    <a:pt x="14701255" y="1438523"/>
                    <a:pt x="14659346" y="1480433"/>
                    <a:pt x="14608546" y="148043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4764755" cy="1543933"/>
            </a:xfrm>
            <a:custGeom>
              <a:avLst/>
              <a:gdLst/>
              <a:ahLst/>
              <a:cxnLst/>
              <a:rect l="l" t="t" r="r" b="b"/>
              <a:pathLst>
                <a:path w="14764755" h="1543933">
                  <a:moveTo>
                    <a:pt x="14640296" y="59690"/>
                  </a:moveTo>
                  <a:cubicBezTo>
                    <a:pt x="14675855" y="59690"/>
                    <a:pt x="14705065" y="88900"/>
                    <a:pt x="14705065" y="124460"/>
                  </a:cubicBezTo>
                  <a:lnTo>
                    <a:pt x="14705065" y="1419473"/>
                  </a:lnTo>
                  <a:cubicBezTo>
                    <a:pt x="14705065" y="1455033"/>
                    <a:pt x="14675855" y="1484243"/>
                    <a:pt x="14640296" y="1484243"/>
                  </a:cubicBezTo>
                  <a:lnTo>
                    <a:pt x="124460" y="1484243"/>
                  </a:lnTo>
                  <a:cubicBezTo>
                    <a:pt x="88900" y="1484243"/>
                    <a:pt x="59690" y="1455033"/>
                    <a:pt x="59690" y="14194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640296" y="59690"/>
                  </a:lnTo>
                  <a:moveTo>
                    <a:pt x="146402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9473"/>
                  </a:lnTo>
                  <a:cubicBezTo>
                    <a:pt x="0" y="1488053"/>
                    <a:pt x="55880" y="1543933"/>
                    <a:pt x="124460" y="1543933"/>
                  </a:cubicBezTo>
                  <a:lnTo>
                    <a:pt x="14640296" y="1543933"/>
                  </a:lnTo>
                  <a:cubicBezTo>
                    <a:pt x="14708876" y="1543933"/>
                    <a:pt x="14764755" y="1488053"/>
                    <a:pt x="14764755" y="1419473"/>
                  </a:cubicBezTo>
                  <a:lnTo>
                    <a:pt x="14764755" y="124460"/>
                  </a:lnTo>
                  <a:cubicBezTo>
                    <a:pt x="14764755" y="55880"/>
                    <a:pt x="14708876" y="0"/>
                    <a:pt x="14640296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89786" y="7798304"/>
            <a:ext cx="15179308" cy="1587283"/>
            <a:chOff x="0" y="0"/>
            <a:chExt cx="14764755" cy="1543933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14701255" cy="1480433"/>
            </a:xfrm>
            <a:custGeom>
              <a:avLst/>
              <a:gdLst/>
              <a:ahLst/>
              <a:cxnLst/>
              <a:rect l="l" t="t" r="r" b="b"/>
              <a:pathLst>
                <a:path w="14701255" h="1480433">
                  <a:moveTo>
                    <a:pt x="14608546" y="1480433"/>
                  </a:moveTo>
                  <a:lnTo>
                    <a:pt x="92710" y="1480433"/>
                  </a:lnTo>
                  <a:cubicBezTo>
                    <a:pt x="41910" y="1480433"/>
                    <a:pt x="0" y="1438523"/>
                    <a:pt x="0" y="13877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607274" y="0"/>
                  </a:lnTo>
                  <a:cubicBezTo>
                    <a:pt x="14658074" y="0"/>
                    <a:pt x="14699985" y="41910"/>
                    <a:pt x="14699985" y="92710"/>
                  </a:cubicBezTo>
                  <a:lnTo>
                    <a:pt x="14699985" y="1386453"/>
                  </a:lnTo>
                  <a:cubicBezTo>
                    <a:pt x="14701255" y="1438523"/>
                    <a:pt x="14659346" y="1480433"/>
                    <a:pt x="14608546" y="148043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4764755" cy="1543933"/>
            </a:xfrm>
            <a:custGeom>
              <a:avLst/>
              <a:gdLst/>
              <a:ahLst/>
              <a:cxnLst/>
              <a:rect l="l" t="t" r="r" b="b"/>
              <a:pathLst>
                <a:path w="14764755" h="1543933">
                  <a:moveTo>
                    <a:pt x="14640296" y="59690"/>
                  </a:moveTo>
                  <a:cubicBezTo>
                    <a:pt x="14675855" y="59690"/>
                    <a:pt x="14705065" y="88900"/>
                    <a:pt x="14705065" y="124460"/>
                  </a:cubicBezTo>
                  <a:lnTo>
                    <a:pt x="14705065" y="1419473"/>
                  </a:lnTo>
                  <a:cubicBezTo>
                    <a:pt x="14705065" y="1455033"/>
                    <a:pt x="14675855" y="1484243"/>
                    <a:pt x="14640296" y="1484243"/>
                  </a:cubicBezTo>
                  <a:lnTo>
                    <a:pt x="124460" y="1484243"/>
                  </a:lnTo>
                  <a:cubicBezTo>
                    <a:pt x="88900" y="1484243"/>
                    <a:pt x="59690" y="1455033"/>
                    <a:pt x="59690" y="14194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640296" y="59690"/>
                  </a:lnTo>
                  <a:moveTo>
                    <a:pt x="146402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9473"/>
                  </a:lnTo>
                  <a:cubicBezTo>
                    <a:pt x="0" y="1488053"/>
                    <a:pt x="55880" y="1543933"/>
                    <a:pt x="124460" y="1543933"/>
                  </a:cubicBezTo>
                  <a:lnTo>
                    <a:pt x="14640296" y="1543933"/>
                  </a:lnTo>
                  <a:cubicBezTo>
                    <a:pt x="14708876" y="1543933"/>
                    <a:pt x="14764755" y="1488053"/>
                    <a:pt x="14764755" y="1419473"/>
                  </a:cubicBezTo>
                  <a:lnTo>
                    <a:pt x="14764755" y="124460"/>
                  </a:lnTo>
                  <a:cubicBezTo>
                    <a:pt x="14764755" y="55880"/>
                    <a:pt x="14708876" y="0"/>
                    <a:pt x="14640296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03004" y="1028700"/>
            <a:ext cx="16456296" cy="601350"/>
            <a:chOff x="0" y="0"/>
            <a:chExt cx="63252834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252834" cy="2311400"/>
            </a:xfrm>
            <a:custGeom>
              <a:avLst/>
              <a:gdLst/>
              <a:ahLst/>
              <a:cxnLst/>
              <a:rect l="l" t="t" r="r" b="b"/>
              <a:pathLst>
                <a:path w="63252834" h="2311400">
                  <a:moveTo>
                    <a:pt x="6294803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948034" y="2311400"/>
                  </a:lnTo>
                  <a:cubicBezTo>
                    <a:pt x="63116941" y="2311400"/>
                    <a:pt x="63252834" y="2175510"/>
                    <a:pt x="63252834" y="2006600"/>
                  </a:cubicBezTo>
                  <a:lnTo>
                    <a:pt x="63252834" y="304800"/>
                  </a:lnTo>
                  <a:cubicBezTo>
                    <a:pt x="63252834" y="135890"/>
                    <a:pt x="63116941" y="0"/>
                    <a:pt x="62948034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956852" y="2249097"/>
            <a:ext cx="12614784" cy="1473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99"/>
              </a:lnSpc>
            </a:pPr>
            <a:r>
              <a:rPr lang="en-US" sz="9999" spc="-349">
                <a:solidFill>
                  <a:srgbClr val="15172B"/>
                </a:solidFill>
                <a:latin typeface="Livvic Bold Bold"/>
              </a:rPr>
              <a:t>Perks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29396" y="2555836"/>
            <a:ext cx="970562" cy="952915"/>
          </a:xfrm>
          <a:custGeom>
            <a:avLst/>
            <a:gdLst/>
            <a:ahLst/>
            <a:cxnLst/>
            <a:rect l="l" t="t" r="r" b="b"/>
            <a:pathLst>
              <a:path w="970562" h="952915">
                <a:moveTo>
                  <a:pt x="0" y="0"/>
                </a:moveTo>
                <a:lnTo>
                  <a:pt x="970562" y="0"/>
                </a:lnTo>
                <a:lnTo>
                  <a:pt x="970562" y="952915"/>
                </a:lnTo>
                <a:lnTo>
                  <a:pt x="0" y="952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857444" y="5980605"/>
            <a:ext cx="5232337" cy="5023044"/>
          </a:xfrm>
          <a:custGeom>
            <a:avLst/>
            <a:gdLst/>
            <a:ahLst/>
            <a:cxnLst/>
            <a:rect l="l" t="t" r="r" b="b"/>
            <a:pathLst>
              <a:path w="5232337" h="5023044">
                <a:moveTo>
                  <a:pt x="0" y="0"/>
                </a:moveTo>
                <a:lnTo>
                  <a:pt x="5232337" y="0"/>
                </a:lnTo>
                <a:lnTo>
                  <a:pt x="5232337" y="5023044"/>
                </a:lnTo>
                <a:lnTo>
                  <a:pt x="0" y="5023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865601" y="4771532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5"/>
                </a:lnTo>
                <a:lnTo>
                  <a:pt x="0" y="489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865601" y="6529699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5"/>
                </a:lnTo>
                <a:lnTo>
                  <a:pt x="0" y="489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865601" y="8347398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4"/>
                </a:lnTo>
                <a:lnTo>
                  <a:pt x="0" y="489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4737241" flipH="1" flipV="1">
            <a:off x="15011461" y="681831"/>
            <a:ext cx="2662836" cy="2551481"/>
          </a:xfrm>
          <a:custGeom>
            <a:avLst/>
            <a:gdLst/>
            <a:ahLst/>
            <a:cxnLst/>
            <a:rect l="l" t="t" r="r" b="b"/>
            <a:pathLst>
              <a:path w="2662836" h="2551481">
                <a:moveTo>
                  <a:pt x="2662836" y="2551481"/>
                </a:moveTo>
                <a:lnTo>
                  <a:pt x="0" y="2551481"/>
                </a:lnTo>
                <a:lnTo>
                  <a:pt x="0" y="0"/>
                </a:lnTo>
                <a:lnTo>
                  <a:pt x="2662836" y="0"/>
                </a:lnTo>
                <a:lnTo>
                  <a:pt x="2662836" y="255148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162446" y="933081"/>
            <a:ext cx="966738" cy="826122"/>
          </a:xfrm>
          <a:custGeom>
            <a:avLst/>
            <a:gdLst/>
            <a:ahLst/>
            <a:cxnLst/>
            <a:rect l="l" t="t" r="r" b="b"/>
            <a:pathLst>
              <a:path w="966738" h="826122">
                <a:moveTo>
                  <a:pt x="0" y="0"/>
                </a:moveTo>
                <a:lnTo>
                  <a:pt x="966738" y="0"/>
                </a:lnTo>
                <a:lnTo>
                  <a:pt x="966738" y="826122"/>
                </a:lnTo>
                <a:lnTo>
                  <a:pt x="0" y="8261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186888">
            <a:off x="17156496" y="2194266"/>
            <a:ext cx="574890" cy="491270"/>
          </a:xfrm>
          <a:custGeom>
            <a:avLst/>
            <a:gdLst/>
            <a:ahLst/>
            <a:cxnLst/>
            <a:rect l="l" t="t" r="r" b="b"/>
            <a:pathLst>
              <a:path w="574890" h="491270">
                <a:moveTo>
                  <a:pt x="0" y="0"/>
                </a:moveTo>
                <a:lnTo>
                  <a:pt x="574890" y="0"/>
                </a:lnTo>
                <a:lnTo>
                  <a:pt x="574890" y="491270"/>
                </a:lnTo>
                <a:lnTo>
                  <a:pt x="0" y="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2858829" y="4477924"/>
            <a:ext cx="12614784" cy="110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25"/>
              </a:lnSpc>
            </a:pPr>
            <a:r>
              <a:rPr lang="en-US" sz="7500" spc="-262">
                <a:solidFill>
                  <a:srgbClr val="15172B"/>
                </a:solidFill>
                <a:latin typeface="Livvic Bold Bold"/>
              </a:rPr>
              <a:t>Subsidise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772048" y="6202848"/>
            <a:ext cx="12614784" cy="110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25"/>
              </a:lnSpc>
            </a:pPr>
            <a:r>
              <a:rPr lang="en-US" sz="7500" spc="-262">
                <a:solidFill>
                  <a:srgbClr val="15172B"/>
                </a:solidFill>
                <a:latin typeface="Livvic Bold Bold"/>
              </a:rPr>
              <a:t>Work Experience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23760" y="7961581"/>
            <a:ext cx="12614784" cy="110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25"/>
              </a:lnSpc>
            </a:pPr>
            <a:r>
              <a:rPr lang="en-US" sz="7500" spc="-262">
                <a:solidFill>
                  <a:srgbClr val="15172B"/>
                </a:solidFill>
                <a:latin typeface="Livvic Bold Bold"/>
              </a:rPr>
              <a:t>Life Long Friends</a:t>
            </a:r>
          </a:p>
        </p:txBody>
      </p:sp>
      <p:sp>
        <p:nvSpPr>
          <p:cNvPr id="29" name="Freeform 29"/>
          <p:cNvSpPr/>
          <p:nvPr/>
        </p:nvSpPr>
        <p:spPr>
          <a:xfrm>
            <a:off x="10841978" y="6183360"/>
            <a:ext cx="1261630" cy="1261630"/>
          </a:xfrm>
          <a:custGeom>
            <a:avLst/>
            <a:gdLst/>
            <a:ahLst/>
            <a:cxnLst/>
            <a:rect l="l" t="t" r="r" b="b"/>
            <a:pathLst>
              <a:path w="1261630" h="1261630">
                <a:moveTo>
                  <a:pt x="0" y="0"/>
                </a:moveTo>
                <a:lnTo>
                  <a:pt x="1261630" y="0"/>
                </a:lnTo>
                <a:lnTo>
                  <a:pt x="1261630" y="1261630"/>
                </a:lnTo>
                <a:lnTo>
                  <a:pt x="0" y="1261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841978" y="7967938"/>
            <a:ext cx="1261630" cy="1261630"/>
          </a:xfrm>
          <a:custGeom>
            <a:avLst/>
            <a:gdLst/>
            <a:ahLst/>
            <a:cxnLst/>
            <a:rect l="l" t="t" r="r" b="b"/>
            <a:pathLst>
              <a:path w="1261630" h="1261630">
                <a:moveTo>
                  <a:pt x="0" y="0"/>
                </a:moveTo>
                <a:lnTo>
                  <a:pt x="1261630" y="0"/>
                </a:lnTo>
                <a:lnTo>
                  <a:pt x="1261630" y="1261629"/>
                </a:lnTo>
                <a:lnTo>
                  <a:pt x="0" y="12616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0789657" y="-1456910"/>
            <a:ext cx="7053169" cy="9063108"/>
          </a:xfrm>
          <a:custGeom>
            <a:avLst/>
            <a:gdLst/>
            <a:ahLst/>
            <a:cxnLst/>
            <a:rect l="l" t="t" r="r" b="b"/>
            <a:pathLst>
              <a:path w="7053169" h="9063108">
                <a:moveTo>
                  <a:pt x="0" y="0"/>
                </a:moveTo>
                <a:lnTo>
                  <a:pt x="7053169" y="0"/>
                </a:lnTo>
                <a:lnTo>
                  <a:pt x="7053169" y="9063107"/>
                </a:lnTo>
                <a:lnTo>
                  <a:pt x="0" y="9063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33623" y="1419592"/>
            <a:ext cx="15820754" cy="9323382"/>
            <a:chOff x="0" y="0"/>
            <a:chExt cx="13836260" cy="8153893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90393"/>
            </a:xfrm>
            <a:custGeom>
              <a:avLst/>
              <a:gdLst/>
              <a:ahLst/>
              <a:cxnLst/>
              <a:rect l="l" t="t" r="r" b="b"/>
              <a:pathLst>
                <a:path w="13772759" h="8090393">
                  <a:moveTo>
                    <a:pt x="13680050" y="8090393"/>
                  </a:moveTo>
                  <a:lnTo>
                    <a:pt x="92710" y="8090393"/>
                  </a:lnTo>
                  <a:cubicBezTo>
                    <a:pt x="41910" y="8090393"/>
                    <a:pt x="0" y="8048482"/>
                    <a:pt x="0" y="7997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96413"/>
                  </a:lnTo>
                  <a:cubicBezTo>
                    <a:pt x="13772759" y="8048482"/>
                    <a:pt x="13730850" y="8090393"/>
                    <a:pt x="13680050" y="809039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153893"/>
            </a:xfrm>
            <a:custGeom>
              <a:avLst/>
              <a:gdLst/>
              <a:ahLst/>
              <a:cxnLst/>
              <a:rect l="l" t="t" r="r" b="b"/>
              <a:pathLst>
                <a:path w="13836259" h="8153893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029432"/>
                  </a:lnTo>
                  <a:cubicBezTo>
                    <a:pt x="13776570" y="8064993"/>
                    <a:pt x="13747359" y="8094203"/>
                    <a:pt x="13711800" y="8094203"/>
                  </a:cubicBezTo>
                  <a:lnTo>
                    <a:pt x="124460" y="8094203"/>
                  </a:lnTo>
                  <a:cubicBezTo>
                    <a:pt x="88900" y="8094203"/>
                    <a:pt x="59690" y="8064993"/>
                    <a:pt x="59690" y="8029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29432"/>
                  </a:lnTo>
                  <a:cubicBezTo>
                    <a:pt x="0" y="8098013"/>
                    <a:pt x="55880" y="8153893"/>
                    <a:pt x="124460" y="8153893"/>
                  </a:cubicBezTo>
                  <a:lnTo>
                    <a:pt x="13711800" y="8153893"/>
                  </a:lnTo>
                  <a:cubicBezTo>
                    <a:pt x="13780379" y="8153893"/>
                    <a:pt x="13836259" y="8098013"/>
                    <a:pt x="13836259" y="8029432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83306" y="3975249"/>
            <a:ext cx="14284901" cy="5844008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597204">
            <a:off x="12686168" y="6897253"/>
            <a:ext cx="5601832" cy="4114800"/>
          </a:xfrm>
          <a:custGeom>
            <a:avLst/>
            <a:gdLst/>
            <a:ahLst/>
            <a:cxnLst/>
            <a:rect l="l" t="t" r="r" b="b"/>
            <a:pathLst>
              <a:path w="5601832" h="4114800">
                <a:moveTo>
                  <a:pt x="0" y="0"/>
                </a:moveTo>
                <a:lnTo>
                  <a:pt x="5601832" y="0"/>
                </a:lnTo>
                <a:lnTo>
                  <a:pt x="56018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691676" y="4211306"/>
            <a:ext cx="498152" cy="489095"/>
          </a:xfrm>
          <a:custGeom>
            <a:avLst/>
            <a:gdLst/>
            <a:ahLst/>
            <a:cxnLst/>
            <a:rect l="l" t="t" r="r" b="b"/>
            <a:pathLst>
              <a:path w="498152" h="489095">
                <a:moveTo>
                  <a:pt x="0" y="0"/>
                </a:moveTo>
                <a:lnTo>
                  <a:pt x="498152" y="0"/>
                </a:lnTo>
                <a:lnTo>
                  <a:pt x="498152" y="489095"/>
                </a:lnTo>
                <a:lnTo>
                  <a:pt x="0" y="489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964428" y="2165612"/>
            <a:ext cx="12522656" cy="162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8"/>
              </a:lnSpc>
            </a:pPr>
            <a:r>
              <a:rPr lang="en-US" sz="6301" spc="63">
                <a:solidFill>
                  <a:srgbClr val="403C38"/>
                </a:solidFill>
                <a:latin typeface="Livvic Bold Bold"/>
              </a:rPr>
              <a:t>NOROOZ CONCERT COUNTDOWN</a:t>
            </a:r>
          </a:p>
        </p:txBody>
      </p:sp>
      <p:sp>
        <p:nvSpPr>
          <p:cNvPr id="14" name="Freeform 14"/>
          <p:cNvSpPr/>
          <p:nvPr/>
        </p:nvSpPr>
        <p:spPr>
          <a:xfrm>
            <a:off x="-308162" y="-451941"/>
            <a:ext cx="4620407" cy="4427190"/>
          </a:xfrm>
          <a:custGeom>
            <a:avLst/>
            <a:gdLst/>
            <a:ahLst/>
            <a:cxnLst/>
            <a:rect l="l" t="t" r="r" b="b"/>
            <a:pathLst>
              <a:path w="4620407" h="4427190">
                <a:moveTo>
                  <a:pt x="0" y="0"/>
                </a:moveTo>
                <a:lnTo>
                  <a:pt x="4620407" y="0"/>
                </a:lnTo>
                <a:lnTo>
                  <a:pt x="4620407" y="4427190"/>
                </a:lnTo>
                <a:lnTo>
                  <a:pt x="0" y="4427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9595" y="1761654"/>
            <a:ext cx="820057" cy="820057"/>
          </a:xfrm>
          <a:custGeom>
            <a:avLst/>
            <a:gdLst/>
            <a:ahLst/>
            <a:cxnLst/>
            <a:rect l="l" t="t" r="r" b="b"/>
            <a:pathLst>
              <a:path w="820057" h="820057">
                <a:moveTo>
                  <a:pt x="0" y="0"/>
                </a:moveTo>
                <a:lnTo>
                  <a:pt x="820057" y="0"/>
                </a:lnTo>
                <a:lnTo>
                  <a:pt x="820057" y="820057"/>
                </a:lnTo>
                <a:lnTo>
                  <a:pt x="0" y="820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9652" y="774632"/>
            <a:ext cx="1134659" cy="1134659"/>
          </a:xfrm>
          <a:custGeom>
            <a:avLst/>
            <a:gdLst/>
            <a:ahLst/>
            <a:cxnLst/>
            <a:rect l="l" t="t" r="r" b="b"/>
            <a:pathLst>
              <a:path w="1134659" h="1134659">
                <a:moveTo>
                  <a:pt x="0" y="0"/>
                </a:moveTo>
                <a:lnTo>
                  <a:pt x="1134659" y="0"/>
                </a:lnTo>
                <a:lnTo>
                  <a:pt x="1134659" y="1134660"/>
                </a:lnTo>
                <a:lnTo>
                  <a:pt x="0" y="1134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316241" y="1630050"/>
            <a:ext cx="2686463" cy="2272497"/>
          </a:xfrm>
          <a:custGeom>
            <a:avLst/>
            <a:gdLst/>
            <a:ahLst/>
            <a:cxnLst/>
            <a:rect l="l" t="t" r="r" b="b"/>
            <a:pathLst>
              <a:path w="2686463" h="2272497">
                <a:moveTo>
                  <a:pt x="0" y="0"/>
                </a:moveTo>
                <a:lnTo>
                  <a:pt x="2686463" y="0"/>
                </a:lnTo>
                <a:lnTo>
                  <a:pt x="2686463" y="2272497"/>
                </a:lnTo>
                <a:lnTo>
                  <a:pt x="0" y="22724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404167" y="4225948"/>
            <a:ext cx="10025316" cy="4652953"/>
          </a:xfrm>
          <a:custGeom>
            <a:avLst/>
            <a:gdLst/>
            <a:ahLst/>
            <a:cxnLst/>
            <a:rect l="l" t="t" r="r" b="b"/>
            <a:pathLst>
              <a:path w="10025316" h="4652953">
                <a:moveTo>
                  <a:pt x="0" y="0"/>
                </a:moveTo>
                <a:lnTo>
                  <a:pt x="10025316" y="0"/>
                </a:lnTo>
                <a:lnTo>
                  <a:pt x="10025316" y="4652953"/>
                </a:lnTo>
                <a:lnTo>
                  <a:pt x="0" y="46529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643442" y="8783651"/>
            <a:ext cx="5503799" cy="80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403C38"/>
                </a:solidFill>
                <a:latin typeface="Quicksand Medium Bold"/>
              </a:rPr>
              <a:t>And so much more!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33911" y="4614676"/>
            <a:ext cx="3164660" cy="209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03C38"/>
                </a:solidFill>
                <a:latin typeface="Quicksand Medium Bold"/>
              </a:rPr>
              <a:t>You can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03C38"/>
                </a:solidFill>
                <a:latin typeface="Quicksand Medium Bold"/>
              </a:rPr>
              <a:t>be in the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03C38"/>
                </a:solidFill>
                <a:latin typeface="Quicksand Medium Bold"/>
              </a:rPr>
              <a:t>next one!</a:t>
            </a:r>
          </a:p>
        </p:txBody>
      </p:sp>
      <p:sp>
        <p:nvSpPr>
          <p:cNvPr id="21" name="Freeform 21"/>
          <p:cNvSpPr/>
          <p:nvPr/>
        </p:nvSpPr>
        <p:spPr>
          <a:xfrm>
            <a:off x="3354303" y="2285552"/>
            <a:ext cx="1261630" cy="1261630"/>
          </a:xfrm>
          <a:custGeom>
            <a:avLst/>
            <a:gdLst/>
            <a:ahLst/>
            <a:cxnLst/>
            <a:rect l="l" t="t" r="r" b="b"/>
            <a:pathLst>
              <a:path w="1261630" h="1261630">
                <a:moveTo>
                  <a:pt x="0" y="0"/>
                </a:moveTo>
                <a:lnTo>
                  <a:pt x="1261630" y="0"/>
                </a:lnTo>
                <a:lnTo>
                  <a:pt x="1261630" y="1261630"/>
                </a:lnTo>
                <a:lnTo>
                  <a:pt x="0" y="1261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8338863" y="-2185273"/>
            <a:ext cx="11174171" cy="14358470"/>
          </a:xfrm>
          <a:custGeom>
            <a:avLst/>
            <a:gdLst/>
            <a:ahLst/>
            <a:cxnLst/>
            <a:rect l="l" t="t" r="r" b="b"/>
            <a:pathLst>
              <a:path w="11174171" h="14358470">
                <a:moveTo>
                  <a:pt x="0" y="0"/>
                </a:moveTo>
                <a:lnTo>
                  <a:pt x="11174171" y="0"/>
                </a:lnTo>
                <a:lnTo>
                  <a:pt x="11174171" y="14358471"/>
                </a:lnTo>
                <a:lnTo>
                  <a:pt x="0" y="14358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33623" y="1419592"/>
            <a:ext cx="15820754" cy="9238532"/>
            <a:chOff x="0" y="0"/>
            <a:chExt cx="13836260" cy="807968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16187"/>
            </a:xfrm>
            <a:custGeom>
              <a:avLst/>
              <a:gdLst/>
              <a:ahLst/>
              <a:cxnLst/>
              <a:rect l="l" t="t" r="r" b="b"/>
              <a:pathLst>
                <a:path w="13772759" h="8016187">
                  <a:moveTo>
                    <a:pt x="13680050" y="8016187"/>
                  </a:moveTo>
                  <a:lnTo>
                    <a:pt x="92710" y="8016187"/>
                  </a:lnTo>
                  <a:cubicBezTo>
                    <a:pt x="41910" y="8016187"/>
                    <a:pt x="0" y="7974277"/>
                    <a:pt x="0" y="792347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22206"/>
                  </a:lnTo>
                  <a:cubicBezTo>
                    <a:pt x="13772759" y="7974277"/>
                    <a:pt x="13730850" y="8016187"/>
                    <a:pt x="13680050" y="801618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79687"/>
            </a:xfrm>
            <a:custGeom>
              <a:avLst/>
              <a:gdLst/>
              <a:ahLst/>
              <a:cxnLst/>
              <a:rect l="l" t="t" r="r" b="b"/>
              <a:pathLst>
                <a:path w="13836259" h="8079687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55227"/>
                  </a:lnTo>
                  <a:cubicBezTo>
                    <a:pt x="13776570" y="7990787"/>
                    <a:pt x="13747359" y="8019997"/>
                    <a:pt x="13711800" y="8019997"/>
                  </a:cubicBezTo>
                  <a:lnTo>
                    <a:pt x="124460" y="8019997"/>
                  </a:lnTo>
                  <a:cubicBezTo>
                    <a:pt x="88900" y="8019997"/>
                    <a:pt x="59690" y="7990787"/>
                    <a:pt x="59690" y="795522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55227"/>
                  </a:lnTo>
                  <a:cubicBezTo>
                    <a:pt x="0" y="8023807"/>
                    <a:pt x="55880" y="8079687"/>
                    <a:pt x="124460" y="8079687"/>
                  </a:cubicBezTo>
                  <a:lnTo>
                    <a:pt x="13711800" y="8079687"/>
                  </a:lnTo>
                  <a:cubicBezTo>
                    <a:pt x="13780379" y="8079687"/>
                    <a:pt x="13836259" y="8023807"/>
                    <a:pt x="13836259" y="7955227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552839" y="-384592"/>
            <a:ext cx="7614298" cy="7295882"/>
          </a:xfrm>
          <a:custGeom>
            <a:avLst/>
            <a:gdLst/>
            <a:ahLst/>
            <a:cxnLst/>
            <a:rect l="l" t="t" r="r" b="b"/>
            <a:pathLst>
              <a:path w="7614298" h="7295882">
                <a:moveTo>
                  <a:pt x="0" y="0"/>
                </a:moveTo>
                <a:lnTo>
                  <a:pt x="7614298" y="0"/>
                </a:lnTo>
                <a:lnTo>
                  <a:pt x="7614298" y="7295882"/>
                </a:lnTo>
                <a:lnTo>
                  <a:pt x="0" y="7295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321883" flipH="1" flipV="1">
            <a:off x="10642886" y="5293654"/>
            <a:ext cx="7636086" cy="7316758"/>
          </a:xfrm>
          <a:custGeom>
            <a:avLst/>
            <a:gdLst/>
            <a:ahLst/>
            <a:cxnLst/>
            <a:rect l="l" t="t" r="r" b="b"/>
            <a:pathLst>
              <a:path w="7636086" h="7316758">
                <a:moveTo>
                  <a:pt x="7636086" y="7316759"/>
                </a:moveTo>
                <a:lnTo>
                  <a:pt x="0" y="7316759"/>
                </a:lnTo>
                <a:lnTo>
                  <a:pt x="0" y="0"/>
                </a:lnTo>
                <a:lnTo>
                  <a:pt x="7636086" y="0"/>
                </a:lnTo>
                <a:lnTo>
                  <a:pt x="7636086" y="73167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32736" y="4722935"/>
            <a:ext cx="6943884" cy="5858113"/>
          </a:xfrm>
          <a:custGeom>
            <a:avLst/>
            <a:gdLst/>
            <a:ahLst/>
            <a:cxnLst/>
            <a:rect l="l" t="t" r="r" b="b"/>
            <a:pathLst>
              <a:path w="6943884" h="5858113">
                <a:moveTo>
                  <a:pt x="0" y="0"/>
                </a:moveTo>
                <a:lnTo>
                  <a:pt x="6943884" y="0"/>
                </a:lnTo>
                <a:lnTo>
                  <a:pt x="6943884" y="5858113"/>
                </a:lnTo>
                <a:lnTo>
                  <a:pt x="0" y="5858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850138" y="2374179"/>
            <a:ext cx="1854540" cy="1854540"/>
          </a:xfrm>
          <a:custGeom>
            <a:avLst/>
            <a:gdLst/>
            <a:ahLst/>
            <a:cxnLst/>
            <a:rect l="l" t="t" r="r" b="b"/>
            <a:pathLst>
              <a:path w="1854540" h="1854540">
                <a:moveTo>
                  <a:pt x="0" y="0"/>
                </a:moveTo>
                <a:lnTo>
                  <a:pt x="1854540" y="0"/>
                </a:lnTo>
                <a:lnTo>
                  <a:pt x="1854540" y="1854540"/>
                </a:lnTo>
                <a:lnTo>
                  <a:pt x="0" y="1854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534548" y="3510504"/>
            <a:ext cx="8586638" cy="148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3"/>
              </a:lnSpc>
            </a:pPr>
            <a:r>
              <a:rPr lang="en-US" sz="11153" spc="-390">
                <a:solidFill>
                  <a:srgbClr val="15172B"/>
                </a:solidFill>
                <a:latin typeface="Livvic Bold Bold"/>
              </a:rPr>
              <a:t>THANK YOU!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51387" y="5143500"/>
            <a:ext cx="655296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>
                <a:solidFill>
                  <a:srgbClr val="000000"/>
                </a:solidFill>
                <a:latin typeface="Quicksand Medium Bold"/>
              </a:rPr>
              <a:t>Hope to see you all in ZYNA :)</a:t>
            </a:r>
          </a:p>
        </p:txBody>
      </p:sp>
      <p:sp>
        <p:nvSpPr>
          <p:cNvPr id="14" name="Freeform 14"/>
          <p:cNvSpPr/>
          <p:nvPr/>
        </p:nvSpPr>
        <p:spPr>
          <a:xfrm>
            <a:off x="4026676" y="1058808"/>
            <a:ext cx="1142484" cy="1142484"/>
          </a:xfrm>
          <a:custGeom>
            <a:avLst/>
            <a:gdLst/>
            <a:ahLst/>
            <a:cxnLst/>
            <a:rect l="l" t="t" r="r" b="b"/>
            <a:pathLst>
              <a:path w="1142484" h="1142484">
                <a:moveTo>
                  <a:pt x="0" y="0"/>
                </a:moveTo>
                <a:lnTo>
                  <a:pt x="1142484" y="0"/>
                </a:lnTo>
                <a:lnTo>
                  <a:pt x="1142484" y="1142484"/>
                </a:lnTo>
                <a:lnTo>
                  <a:pt x="0" y="114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569598" y="8508463"/>
            <a:ext cx="1142484" cy="1142484"/>
          </a:xfrm>
          <a:custGeom>
            <a:avLst/>
            <a:gdLst/>
            <a:ahLst/>
            <a:cxnLst/>
            <a:rect l="l" t="t" r="r" b="b"/>
            <a:pathLst>
              <a:path w="1142484" h="1142484">
                <a:moveTo>
                  <a:pt x="0" y="0"/>
                </a:moveTo>
                <a:lnTo>
                  <a:pt x="1142483" y="0"/>
                </a:lnTo>
                <a:lnTo>
                  <a:pt x="1142483" y="1142484"/>
                </a:lnTo>
                <a:lnTo>
                  <a:pt x="0" y="114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121186" y="7937221"/>
            <a:ext cx="735684" cy="735684"/>
          </a:xfrm>
          <a:custGeom>
            <a:avLst/>
            <a:gdLst/>
            <a:ahLst/>
            <a:cxnLst/>
            <a:rect l="l" t="t" r="r" b="b"/>
            <a:pathLst>
              <a:path w="735684" h="735684">
                <a:moveTo>
                  <a:pt x="0" y="0"/>
                </a:moveTo>
                <a:lnTo>
                  <a:pt x="735684" y="0"/>
                </a:lnTo>
                <a:lnTo>
                  <a:pt x="735684" y="735684"/>
                </a:lnTo>
                <a:lnTo>
                  <a:pt x="0" y="735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84635" y="5775041"/>
            <a:ext cx="2686463" cy="2272497"/>
          </a:xfrm>
          <a:custGeom>
            <a:avLst/>
            <a:gdLst/>
            <a:ahLst/>
            <a:cxnLst/>
            <a:rect l="l" t="t" r="r" b="b"/>
            <a:pathLst>
              <a:path w="2686463" h="2272497">
                <a:moveTo>
                  <a:pt x="0" y="0"/>
                </a:moveTo>
                <a:lnTo>
                  <a:pt x="2686463" y="0"/>
                </a:lnTo>
                <a:lnTo>
                  <a:pt x="2686463" y="2272497"/>
                </a:lnTo>
                <a:lnTo>
                  <a:pt x="0" y="2272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266558" y="-32989"/>
            <a:ext cx="1754885" cy="19014810"/>
            <a:chOff x="0" y="0"/>
            <a:chExt cx="321152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1152" cy="3479800"/>
            </a:xfrm>
            <a:custGeom>
              <a:avLst/>
              <a:gdLst/>
              <a:ahLst/>
              <a:cxnLst/>
              <a:rect l="l" t="t" r="r" b="b"/>
              <a:pathLst>
                <a:path w="321152" h="3479800">
                  <a:moveTo>
                    <a:pt x="0" y="0"/>
                  </a:moveTo>
                  <a:lnTo>
                    <a:pt x="321152" y="0"/>
                  </a:lnTo>
                  <a:lnTo>
                    <a:pt x="321152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C9D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2959810" y="832230"/>
            <a:ext cx="12368379" cy="7080897"/>
          </a:xfrm>
          <a:custGeom>
            <a:avLst/>
            <a:gdLst/>
            <a:ahLst/>
            <a:cxnLst/>
            <a:rect l="l" t="t" r="r" b="b"/>
            <a:pathLst>
              <a:path w="12368379" h="7080897">
                <a:moveTo>
                  <a:pt x="0" y="0"/>
                </a:moveTo>
                <a:lnTo>
                  <a:pt x="12368380" y="0"/>
                </a:lnTo>
                <a:lnTo>
                  <a:pt x="12368380" y="7080897"/>
                </a:lnTo>
                <a:lnTo>
                  <a:pt x="0" y="7080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353020" y="6146722"/>
            <a:ext cx="11321561" cy="49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D0B427"/>
                </a:solidFill>
                <a:latin typeface="Lexend Exa"/>
              </a:rPr>
              <a:t>In North America (USA + CANADA) </a:t>
            </a:r>
          </a:p>
        </p:txBody>
      </p:sp>
      <p:sp>
        <p:nvSpPr>
          <p:cNvPr id="6" name="Freeform 6"/>
          <p:cNvSpPr/>
          <p:nvPr/>
        </p:nvSpPr>
        <p:spPr>
          <a:xfrm>
            <a:off x="13350942" y="6015382"/>
            <a:ext cx="4547974" cy="3795491"/>
          </a:xfrm>
          <a:custGeom>
            <a:avLst/>
            <a:gdLst/>
            <a:ahLst/>
            <a:cxnLst/>
            <a:rect l="l" t="t" r="r" b="b"/>
            <a:pathLst>
              <a:path w="4547974" h="3795491">
                <a:moveTo>
                  <a:pt x="0" y="0"/>
                </a:moveTo>
                <a:lnTo>
                  <a:pt x="4547974" y="0"/>
                </a:lnTo>
                <a:lnTo>
                  <a:pt x="4547974" y="3795491"/>
                </a:lnTo>
                <a:lnTo>
                  <a:pt x="0" y="3795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5603" y="1398297"/>
            <a:ext cx="2271346" cy="2974382"/>
          </a:xfrm>
          <a:custGeom>
            <a:avLst/>
            <a:gdLst/>
            <a:ahLst/>
            <a:cxnLst/>
            <a:rect l="l" t="t" r="r" b="b"/>
            <a:pathLst>
              <a:path w="2271346" h="2974382">
                <a:moveTo>
                  <a:pt x="0" y="0"/>
                </a:moveTo>
                <a:lnTo>
                  <a:pt x="2271346" y="0"/>
                </a:lnTo>
                <a:lnTo>
                  <a:pt x="2271346" y="2974382"/>
                </a:lnTo>
                <a:lnTo>
                  <a:pt x="0" y="2974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36949" y="2344200"/>
            <a:ext cx="10937633" cy="3571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9"/>
              </a:lnSpc>
            </a:pPr>
            <a:r>
              <a:rPr lang="en-US" sz="6749">
                <a:solidFill>
                  <a:srgbClr val="ECA385"/>
                </a:solidFill>
                <a:latin typeface="Coco Gothic Fat"/>
              </a:rPr>
              <a:t>WHAT THINGS CAN YOU BE PART OF NOW?</a:t>
            </a:r>
          </a:p>
        </p:txBody>
      </p:sp>
      <p:sp>
        <p:nvSpPr>
          <p:cNvPr id="9" name="Freeform 9"/>
          <p:cNvSpPr/>
          <p:nvPr/>
        </p:nvSpPr>
        <p:spPr>
          <a:xfrm>
            <a:off x="10976891" y="4654452"/>
            <a:ext cx="1261630" cy="1261630"/>
          </a:xfrm>
          <a:custGeom>
            <a:avLst/>
            <a:gdLst/>
            <a:ahLst/>
            <a:cxnLst/>
            <a:rect l="l" t="t" r="r" b="b"/>
            <a:pathLst>
              <a:path w="1261630" h="1261630">
                <a:moveTo>
                  <a:pt x="0" y="0"/>
                </a:moveTo>
                <a:lnTo>
                  <a:pt x="1261630" y="0"/>
                </a:lnTo>
                <a:lnTo>
                  <a:pt x="1261630" y="1261630"/>
                </a:lnTo>
                <a:lnTo>
                  <a:pt x="0" y="126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-2098836"/>
            <a:ext cx="17259300" cy="12385836"/>
          </a:xfrm>
          <a:custGeom>
            <a:avLst/>
            <a:gdLst/>
            <a:ahLst/>
            <a:cxnLst/>
            <a:rect l="l" t="t" r="r" b="b"/>
            <a:pathLst>
              <a:path w="17259300" h="12385836">
                <a:moveTo>
                  <a:pt x="0" y="0"/>
                </a:moveTo>
                <a:lnTo>
                  <a:pt x="17259300" y="0"/>
                </a:lnTo>
                <a:lnTo>
                  <a:pt x="17259300" y="12385836"/>
                </a:lnTo>
                <a:lnTo>
                  <a:pt x="0" y="12385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231713" y="8528064"/>
            <a:ext cx="3714953" cy="138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Quicksand Medium Bold"/>
              </a:rPr>
              <a:t>27 Associations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Quicksand Medium Bold"/>
              </a:rPr>
              <a:t>13 Groups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4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4794" y="159730"/>
            <a:ext cx="5583693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Livvic Bold Bold"/>
              </a:rPr>
              <a:t>New York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1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51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4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4855" y="159730"/>
            <a:ext cx="4923573" cy="146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dirty="0">
                <a:solidFill>
                  <a:srgbClr val="FFFFFF"/>
                </a:solidFill>
                <a:latin typeface="Livvic Bold Bold"/>
              </a:rPr>
              <a:t>Houston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835" r="12709" b="2169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418</Words>
  <Application>Microsoft Office PowerPoint</Application>
  <PresentationFormat>Custom</PresentationFormat>
  <Paragraphs>120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Quicksand Medium Bold</vt:lpstr>
      <vt:lpstr>Coco Gothic Fat</vt:lpstr>
      <vt:lpstr>Arial</vt:lpstr>
      <vt:lpstr>Livvic Bold Bold</vt:lpstr>
      <vt:lpstr>Quicksand Medium</vt:lpstr>
      <vt:lpstr>Calibri</vt:lpstr>
      <vt:lpstr>Glacial Indifference Bold</vt:lpstr>
      <vt:lpstr>Ahsing</vt:lpstr>
      <vt:lpstr>Ahsing Italics</vt:lpstr>
      <vt:lpstr>Glacial Indifference</vt:lpstr>
      <vt:lpstr>Glacial Indifference Bold Italics</vt:lpstr>
      <vt:lpstr>Lexend Exa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Red Playful Illustration Class Syllabus Education Presentation</dc:title>
  <cp:lastModifiedBy>Artemis Javanshir</cp:lastModifiedBy>
  <cp:revision>3</cp:revision>
  <dcterms:created xsi:type="dcterms:W3CDTF">2006-08-16T00:00:00Z</dcterms:created>
  <dcterms:modified xsi:type="dcterms:W3CDTF">2023-12-15T03:27:24Z</dcterms:modified>
  <dc:identifier>DAFedJUKt2E</dc:identifier>
</cp:coreProperties>
</file>