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2" r:id="rId2"/>
    <p:sldId id="282" r:id="rId3"/>
    <p:sldId id="296" r:id="rId4"/>
    <p:sldId id="301" r:id="rId5"/>
    <p:sldId id="300" r:id="rId6"/>
    <p:sldId id="281" r:id="rId7"/>
    <p:sldId id="283" r:id="rId8"/>
    <p:sldId id="256" r:id="rId9"/>
    <p:sldId id="271" r:id="rId10"/>
    <p:sldId id="284" r:id="rId11"/>
    <p:sldId id="272" r:id="rId12"/>
    <p:sldId id="294" r:id="rId13"/>
    <p:sldId id="293" r:id="rId14"/>
    <p:sldId id="285" r:id="rId15"/>
    <p:sldId id="292" r:id="rId16"/>
    <p:sldId id="286" r:id="rId17"/>
    <p:sldId id="287" r:id="rId18"/>
    <p:sldId id="288" r:id="rId19"/>
    <p:sldId id="295" r:id="rId20"/>
    <p:sldId id="289" r:id="rId21"/>
    <p:sldId id="290" r:id="rId22"/>
    <p:sldId id="291" r:id="rId23"/>
    <p:sldId id="280"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FFC21-5AE8-49A9-B2A4-F3DDD4C45D70}" v="1" dt="2023-12-03T04:17:48.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2" autoAdjust="0"/>
    <p:restoredTop sz="99432" autoAdjust="0"/>
  </p:normalViewPr>
  <p:slideViewPr>
    <p:cSldViewPr>
      <p:cViewPr>
        <p:scale>
          <a:sx n="82" d="100"/>
          <a:sy n="82" d="100"/>
        </p:scale>
        <p:origin x="552"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 Id="rId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CEBFFC21-5AE8-49A9-B2A4-F3DDD4C45D70}"/>
    <pc:docChg chg="undo custSel addSld delSld modSld sldOrd">
      <pc:chgData name="Artemis Javanshir" userId="59835868965f2672" providerId="LiveId" clId="{CEBFFC21-5AE8-49A9-B2A4-F3DDD4C45D70}" dt="2023-12-03T04:31:42.470" v="114" actId="1076"/>
      <pc:docMkLst>
        <pc:docMk/>
      </pc:docMkLst>
      <pc:sldChg chg="addSp delSp modSp mod setBg">
        <pc:chgData name="Artemis Javanshir" userId="59835868965f2672" providerId="LiveId" clId="{CEBFFC21-5AE8-49A9-B2A4-F3DDD4C45D70}" dt="2023-12-03T04:12:52.820" v="4" actId="26606"/>
        <pc:sldMkLst>
          <pc:docMk/>
          <pc:sldMk cId="0" sldId="293"/>
        </pc:sldMkLst>
        <pc:spChg chg="mod">
          <ac:chgData name="Artemis Javanshir" userId="59835868965f2672" providerId="LiveId" clId="{CEBFFC21-5AE8-49A9-B2A4-F3DDD4C45D70}" dt="2023-12-03T04:12:52.820" v="4" actId="26606"/>
          <ac:spMkLst>
            <pc:docMk/>
            <pc:sldMk cId="0" sldId="293"/>
            <ac:spMk id="3" creationId="{00000000-0000-0000-0000-000000000000}"/>
          </ac:spMkLst>
        </pc:spChg>
        <pc:spChg chg="mod">
          <ac:chgData name="Artemis Javanshir" userId="59835868965f2672" providerId="LiveId" clId="{CEBFFC21-5AE8-49A9-B2A4-F3DDD4C45D70}" dt="2023-12-03T04:12:52.820" v="4" actId="26606"/>
          <ac:spMkLst>
            <pc:docMk/>
            <pc:sldMk cId="0" sldId="293"/>
            <ac:spMk id="12290" creationId="{00000000-0000-0000-0000-000000000000}"/>
          </ac:spMkLst>
        </pc:spChg>
        <pc:spChg chg="add del">
          <ac:chgData name="Artemis Javanshir" userId="59835868965f2672" providerId="LiveId" clId="{CEBFFC21-5AE8-49A9-B2A4-F3DDD4C45D70}" dt="2023-12-03T04:12:42.855" v="1" actId="26606"/>
          <ac:spMkLst>
            <pc:docMk/>
            <pc:sldMk cId="0" sldId="293"/>
            <ac:spMk id="12295" creationId="{D2B783EE-0239-4717-BBEA-8C9EAC61C824}"/>
          </ac:spMkLst>
        </pc:spChg>
        <pc:spChg chg="add del">
          <ac:chgData name="Artemis Javanshir" userId="59835868965f2672" providerId="LiveId" clId="{CEBFFC21-5AE8-49A9-B2A4-F3DDD4C45D70}" dt="2023-12-03T04:12:42.855" v="1" actId="26606"/>
          <ac:spMkLst>
            <pc:docMk/>
            <pc:sldMk cId="0" sldId="293"/>
            <ac:spMk id="12297" creationId="{A7B99495-F43F-4D80-A44F-2CB4764EB90B}"/>
          </ac:spMkLst>
        </pc:spChg>
        <pc:spChg chg="add del">
          <ac:chgData name="Artemis Javanshir" userId="59835868965f2672" providerId="LiveId" clId="{CEBFFC21-5AE8-49A9-B2A4-F3DDD4C45D70}" dt="2023-12-03T04:12:42.855" v="1" actId="26606"/>
          <ac:spMkLst>
            <pc:docMk/>
            <pc:sldMk cId="0" sldId="293"/>
            <ac:spMk id="12299" creationId="{70BEB1E7-2F88-40BC-B73D-42E5B6F80BFC}"/>
          </ac:spMkLst>
        </pc:spChg>
        <pc:spChg chg="add del">
          <ac:chgData name="Artemis Javanshir" userId="59835868965f2672" providerId="LiveId" clId="{CEBFFC21-5AE8-49A9-B2A4-F3DDD4C45D70}" dt="2023-12-03T04:12:52.806" v="3" actId="26606"/>
          <ac:spMkLst>
            <pc:docMk/>
            <pc:sldMk cId="0" sldId="293"/>
            <ac:spMk id="12301" creationId="{50DF6B93-F3AC-40E0-8651-89582E5E8702}"/>
          </ac:spMkLst>
        </pc:spChg>
        <pc:spChg chg="add del">
          <ac:chgData name="Artemis Javanshir" userId="59835868965f2672" providerId="LiveId" clId="{CEBFFC21-5AE8-49A9-B2A4-F3DDD4C45D70}" dt="2023-12-03T04:12:52.806" v="3" actId="26606"/>
          <ac:spMkLst>
            <pc:docMk/>
            <pc:sldMk cId="0" sldId="293"/>
            <ac:spMk id="12302" creationId="{E8027539-FDC1-4BD7-ABD3-2C96884650DB}"/>
          </ac:spMkLst>
        </pc:spChg>
        <pc:spChg chg="add del">
          <ac:chgData name="Artemis Javanshir" userId="59835868965f2672" providerId="LiveId" clId="{CEBFFC21-5AE8-49A9-B2A4-F3DDD4C45D70}" dt="2023-12-03T04:12:52.806" v="3" actId="26606"/>
          <ac:spMkLst>
            <pc:docMk/>
            <pc:sldMk cId="0" sldId="293"/>
            <ac:spMk id="12303" creationId="{8746EFA5-E6C7-4867-8011-E729148E8DFC}"/>
          </ac:spMkLst>
        </pc:spChg>
        <pc:spChg chg="add">
          <ac:chgData name="Artemis Javanshir" userId="59835868965f2672" providerId="LiveId" clId="{CEBFFC21-5AE8-49A9-B2A4-F3DDD4C45D70}" dt="2023-12-03T04:12:52.820" v="4" actId="26606"/>
          <ac:spMkLst>
            <pc:docMk/>
            <pc:sldMk cId="0" sldId="293"/>
            <ac:spMk id="12305" creationId="{D2B783EE-0239-4717-BBEA-8C9EAC61C824}"/>
          </ac:spMkLst>
        </pc:spChg>
        <pc:spChg chg="add">
          <ac:chgData name="Artemis Javanshir" userId="59835868965f2672" providerId="LiveId" clId="{CEBFFC21-5AE8-49A9-B2A4-F3DDD4C45D70}" dt="2023-12-03T04:12:52.820" v="4" actId="26606"/>
          <ac:spMkLst>
            <pc:docMk/>
            <pc:sldMk cId="0" sldId="293"/>
            <ac:spMk id="12306" creationId="{A7B99495-F43F-4D80-A44F-2CB4764EB90B}"/>
          </ac:spMkLst>
        </pc:spChg>
        <pc:spChg chg="add">
          <ac:chgData name="Artemis Javanshir" userId="59835868965f2672" providerId="LiveId" clId="{CEBFFC21-5AE8-49A9-B2A4-F3DDD4C45D70}" dt="2023-12-03T04:12:52.820" v="4" actId="26606"/>
          <ac:spMkLst>
            <pc:docMk/>
            <pc:sldMk cId="0" sldId="293"/>
            <ac:spMk id="12307" creationId="{70BEB1E7-2F88-40BC-B73D-42E5B6F80BFC}"/>
          </ac:spMkLst>
        </pc:spChg>
        <pc:picChg chg="mod">
          <ac:chgData name="Artemis Javanshir" userId="59835868965f2672" providerId="LiveId" clId="{CEBFFC21-5AE8-49A9-B2A4-F3DDD4C45D70}" dt="2023-12-03T04:12:52.820" v="4" actId="26606"/>
          <ac:picMkLst>
            <pc:docMk/>
            <pc:sldMk cId="0" sldId="293"/>
            <ac:picMk id="1026" creationId="{00000000-0000-0000-0000-000000000000}"/>
          </ac:picMkLst>
        </pc:picChg>
        <pc:picChg chg="mod">
          <ac:chgData name="Artemis Javanshir" userId="59835868965f2672" providerId="LiveId" clId="{CEBFFC21-5AE8-49A9-B2A4-F3DDD4C45D70}" dt="2023-12-03T04:12:52.820" v="4" actId="26606"/>
          <ac:picMkLst>
            <pc:docMk/>
            <pc:sldMk cId="0" sldId="293"/>
            <ac:picMk id="1028" creationId="{00000000-0000-0000-0000-000000000000}"/>
          </ac:picMkLst>
        </pc:picChg>
      </pc:sldChg>
      <pc:sldChg chg="modSp new del mod">
        <pc:chgData name="Artemis Javanshir" userId="59835868965f2672" providerId="LiveId" clId="{CEBFFC21-5AE8-49A9-B2A4-F3DDD4C45D70}" dt="2023-12-03T04:14:21.282" v="12" actId="47"/>
        <pc:sldMkLst>
          <pc:docMk/>
          <pc:sldMk cId="56233265" sldId="302"/>
        </pc:sldMkLst>
        <pc:spChg chg="mod">
          <ac:chgData name="Artemis Javanshir" userId="59835868965f2672" providerId="LiveId" clId="{CEBFFC21-5AE8-49A9-B2A4-F3DDD4C45D70}" dt="2023-12-03T04:14:15.859" v="11" actId="20577"/>
          <ac:spMkLst>
            <pc:docMk/>
            <pc:sldMk cId="56233265" sldId="302"/>
            <ac:spMk id="2" creationId="{DC085DAE-2CCB-5171-E4FB-D6C23404D380}"/>
          </ac:spMkLst>
        </pc:spChg>
      </pc:sldChg>
      <pc:sldChg chg="modSp new del mod">
        <pc:chgData name="Artemis Javanshir" userId="59835868965f2672" providerId="LiveId" clId="{CEBFFC21-5AE8-49A9-B2A4-F3DDD4C45D70}" dt="2023-12-03T04:15:42.308" v="67" actId="47"/>
        <pc:sldMkLst>
          <pc:docMk/>
          <pc:sldMk cId="1203334825" sldId="302"/>
        </pc:sldMkLst>
        <pc:spChg chg="mod">
          <ac:chgData name="Artemis Javanshir" userId="59835868965f2672" providerId="LiveId" clId="{CEBFFC21-5AE8-49A9-B2A4-F3DDD4C45D70}" dt="2023-12-03T04:15:26.812" v="53" actId="20577"/>
          <ac:spMkLst>
            <pc:docMk/>
            <pc:sldMk cId="1203334825" sldId="302"/>
            <ac:spMk id="2" creationId="{DB4DCCED-E12C-ADE7-5190-BB7B7980F9C2}"/>
          </ac:spMkLst>
        </pc:spChg>
        <pc:spChg chg="mod">
          <ac:chgData name="Artemis Javanshir" userId="59835868965f2672" providerId="LiveId" clId="{CEBFFC21-5AE8-49A9-B2A4-F3DDD4C45D70}" dt="2023-12-03T04:15:32.217" v="66" actId="20577"/>
          <ac:spMkLst>
            <pc:docMk/>
            <pc:sldMk cId="1203334825" sldId="302"/>
            <ac:spMk id="3" creationId="{A7D6DB82-2623-2017-259B-D4A942E82795}"/>
          </ac:spMkLst>
        </pc:spChg>
      </pc:sldChg>
      <pc:sldChg chg="addSp delSp modSp new mod ord setBg addAnim setClrOvrMap">
        <pc:chgData name="Artemis Javanshir" userId="59835868965f2672" providerId="LiveId" clId="{CEBFFC21-5AE8-49A9-B2A4-F3DDD4C45D70}" dt="2023-12-03T04:31:42.470" v="114" actId="1076"/>
        <pc:sldMkLst>
          <pc:docMk/>
          <pc:sldMk cId="2410120537" sldId="302"/>
        </pc:sldMkLst>
        <pc:spChg chg="mod">
          <ac:chgData name="Artemis Javanshir" userId="59835868965f2672" providerId="LiveId" clId="{CEBFFC21-5AE8-49A9-B2A4-F3DDD4C45D70}" dt="2023-12-03T04:31:37.929" v="113" actId="26606"/>
          <ac:spMkLst>
            <pc:docMk/>
            <pc:sldMk cId="2410120537" sldId="302"/>
            <ac:spMk id="2" creationId="{79EE140B-6E70-DD22-B2C8-CC5460C62CAC}"/>
          </ac:spMkLst>
        </pc:spChg>
        <pc:spChg chg="mod">
          <ac:chgData name="Artemis Javanshir" userId="59835868965f2672" providerId="LiveId" clId="{CEBFFC21-5AE8-49A9-B2A4-F3DDD4C45D70}" dt="2023-12-03T04:31:37.929" v="113" actId="26606"/>
          <ac:spMkLst>
            <pc:docMk/>
            <pc:sldMk cId="2410120537" sldId="302"/>
            <ac:spMk id="3" creationId="{531B38A6-ECAD-B2D7-C94E-D053A58A3EC9}"/>
          </ac:spMkLst>
        </pc:spChg>
        <pc:spChg chg="add del">
          <ac:chgData name="Artemis Javanshir" userId="59835868965f2672" providerId="LiveId" clId="{CEBFFC21-5AE8-49A9-B2A4-F3DDD4C45D70}" dt="2023-12-03T04:18:07.505" v="93" actId="26606"/>
          <ac:spMkLst>
            <pc:docMk/>
            <pc:sldMk cId="2410120537" sldId="302"/>
            <ac:spMk id="9" creationId="{0E91F5CA-B392-444C-88E3-BF5BAAEBDEB0}"/>
          </ac:spMkLst>
        </pc:spChg>
        <pc:spChg chg="add del">
          <ac:chgData name="Artemis Javanshir" userId="59835868965f2672" providerId="LiveId" clId="{CEBFFC21-5AE8-49A9-B2A4-F3DDD4C45D70}" dt="2023-12-03T04:18:07.505" v="93" actId="26606"/>
          <ac:spMkLst>
            <pc:docMk/>
            <pc:sldMk cId="2410120537" sldId="302"/>
            <ac:spMk id="11" creationId="{0459807F-B6FA-44D3-9A53-C55B6B56884A}"/>
          </ac:spMkLst>
        </pc:spChg>
        <pc:spChg chg="add del">
          <ac:chgData name="Artemis Javanshir" userId="59835868965f2672" providerId="LiveId" clId="{CEBFFC21-5AE8-49A9-B2A4-F3DDD4C45D70}" dt="2023-12-03T04:30:09.971" v="110" actId="26606"/>
          <ac:spMkLst>
            <pc:docMk/>
            <pc:sldMk cId="2410120537" sldId="302"/>
            <ac:spMk id="13" creationId="{71B2258F-86CA-4D4D-8270-BC05FCDEBFB3}"/>
          </ac:spMkLst>
        </pc:spChg>
        <pc:spChg chg="add del">
          <ac:chgData name="Artemis Javanshir" userId="59835868965f2672" providerId="LiveId" clId="{CEBFFC21-5AE8-49A9-B2A4-F3DDD4C45D70}" dt="2023-12-03T04:29:52.774" v="103" actId="26606"/>
          <ac:spMkLst>
            <pc:docMk/>
            <pc:sldMk cId="2410120537" sldId="302"/>
            <ac:spMk id="18" creationId="{C1DD1A8A-57D5-4A81-AD04-532B043C5611}"/>
          </ac:spMkLst>
        </pc:spChg>
        <pc:spChg chg="add del">
          <ac:chgData name="Artemis Javanshir" userId="59835868965f2672" providerId="LiveId" clId="{CEBFFC21-5AE8-49A9-B2A4-F3DDD4C45D70}" dt="2023-12-03T04:29:52.774" v="103" actId="26606"/>
          <ac:spMkLst>
            <pc:docMk/>
            <pc:sldMk cId="2410120537" sldId="302"/>
            <ac:spMk id="20" creationId="{007891EC-4501-44ED-A8C8-B11B6DB767AB}"/>
          </ac:spMkLst>
        </pc:spChg>
        <pc:spChg chg="add del">
          <ac:chgData name="Artemis Javanshir" userId="59835868965f2672" providerId="LiveId" clId="{CEBFFC21-5AE8-49A9-B2A4-F3DDD4C45D70}" dt="2023-12-03T04:29:57.866" v="105" actId="26606"/>
          <ac:spMkLst>
            <pc:docMk/>
            <pc:sldMk cId="2410120537" sldId="302"/>
            <ac:spMk id="22" creationId="{4063B759-00FC-46D1-9898-8E8625268FAF}"/>
          </ac:spMkLst>
        </pc:spChg>
        <pc:spChg chg="add del">
          <ac:chgData name="Artemis Javanshir" userId="59835868965f2672" providerId="LiveId" clId="{CEBFFC21-5AE8-49A9-B2A4-F3DDD4C45D70}" dt="2023-12-03T04:29:57.866" v="105" actId="26606"/>
          <ac:spMkLst>
            <pc:docMk/>
            <pc:sldMk cId="2410120537" sldId="302"/>
            <ac:spMk id="23" creationId="{6F828D28-8E09-41CC-8229-3070B5467A96}"/>
          </ac:spMkLst>
        </pc:spChg>
        <pc:spChg chg="add del">
          <ac:chgData name="Artemis Javanshir" userId="59835868965f2672" providerId="LiveId" clId="{CEBFFC21-5AE8-49A9-B2A4-F3DDD4C45D70}" dt="2023-12-03T04:29:57.866" v="105" actId="26606"/>
          <ac:spMkLst>
            <pc:docMk/>
            <pc:sldMk cId="2410120537" sldId="302"/>
            <ac:spMk id="24" creationId="{D5B012D8-7F27-4758-9AC6-C889B154BD73}"/>
          </ac:spMkLst>
        </pc:spChg>
        <pc:spChg chg="add del">
          <ac:chgData name="Artemis Javanshir" userId="59835868965f2672" providerId="LiveId" clId="{CEBFFC21-5AE8-49A9-B2A4-F3DDD4C45D70}" dt="2023-12-03T04:30:05.337" v="107" actId="26606"/>
          <ac:spMkLst>
            <pc:docMk/>
            <pc:sldMk cId="2410120537" sldId="302"/>
            <ac:spMk id="26" creationId="{71B2258F-86CA-4D4D-8270-BC05FCDEBFB3}"/>
          </ac:spMkLst>
        </pc:spChg>
        <pc:spChg chg="add del">
          <ac:chgData name="Artemis Javanshir" userId="59835868965f2672" providerId="LiveId" clId="{CEBFFC21-5AE8-49A9-B2A4-F3DDD4C45D70}" dt="2023-12-03T04:30:09.967" v="109" actId="26606"/>
          <ac:spMkLst>
            <pc:docMk/>
            <pc:sldMk cId="2410120537" sldId="302"/>
            <ac:spMk id="28" creationId="{6F828D28-8E09-41CC-8229-3070B5467A96}"/>
          </ac:spMkLst>
        </pc:spChg>
        <pc:spChg chg="add del">
          <ac:chgData name="Artemis Javanshir" userId="59835868965f2672" providerId="LiveId" clId="{CEBFFC21-5AE8-49A9-B2A4-F3DDD4C45D70}" dt="2023-12-03T04:30:09.967" v="109" actId="26606"/>
          <ac:spMkLst>
            <pc:docMk/>
            <pc:sldMk cId="2410120537" sldId="302"/>
            <ac:spMk id="29" creationId="{D5B012D8-7F27-4758-9AC6-C889B154BD73}"/>
          </ac:spMkLst>
        </pc:spChg>
        <pc:spChg chg="add del">
          <ac:chgData name="Artemis Javanshir" userId="59835868965f2672" providerId="LiveId" clId="{CEBFFC21-5AE8-49A9-B2A4-F3DDD4C45D70}" dt="2023-12-03T04:30:09.967" v="109" actId="26606"/>
          <ac:spMkLst>
            <pc:docMk/>
            <pc:sldMk cId="2410120537" sldId="302"/>
            <ac:spMk id="30" creationId="{4063B759-00FC-46D1-9898-8E8625268FAF}"/>
          </ac:spMkLst>
        </pc:spChg>
        <pc:spChg chg="add del">
          <ac:chgData name="Artemis Javanshir" userId="59835868965f2672" providerId="LiveId" clId="{CEBFFC21-5AE8-49A9-B2A4-F3DDD4C45D70}" dt="2023-12-03T04:31:37.929" v="113" actId="26606"/>
          <ac:spMkLst>
            <pc:docMk/>
            <pc:sldMk cId="2410120537" sldId="302"/>
            <ac:spMk id="32" creationId="{71B2258F-86CA-4D4D-8270-BC05FCDEBFB3}"/>
          </ac:spMkLst>
        </pc:spChg>
        <pc:spChg chg="add del">
          <ac:chgData name="Artemis Javanshir" userId="59835868965f2672" providerId="LiveId" clId="{CEBFFC21-5AE8-49A9-B2A4-F3DDD4C45D70}" dt="2023-12-03T04:31:37.929" v="113" actId="26606"/>
          <ac:spMkLst>
            <pc:docMk/>
            <pc:sldMk cId="2410120537" sldId="302"/>
            <ac:spMk id="37" creationId="{F0A604E4-7307-451C-93BE-F1F7E1BF3BF8}"/>
          </ac:spMkLst>
        </pc:spChg>
        <pc:spChg chg="add del">
          <ac:chgData name="Artemis Javanshir" userId="59835868965f2672" providerId="LiveId" clId="{CEBFFC21-5AE8-49A9-B2A4-F3DDD4C45D70}" dt="2023-12-03T04:31:37.929" v="113" actId="26606"/>
          <ac:spMkLst>
            <pc:docMk/>
            <pc:sldMk cId="2410120537" sldId="302"/>
            <ac:spMk id="39" creationId="{F7F3A0AA-35E5-4085-942B-737839030604}"/>
          </ac:spMkLst>
        </pc:spChg>
        <pc:spChg chg="add del">
          <ac:chgData name="Artemis Javanshir" userId="59835868965f2672" providerId="LiveId" clId="{CEBFFC21-5AE8-49A9-B2A4-F3DDD4C45D70}" dt="2023-12-03T04:31:37.929" v="113" actId="26606"/>
          <ac:spMkLst>
            <pc:docMk/>
            <pc:sldMk cId="2410120537" sldId="302"/>
            <ac:spMk id="41" creationId="{402F5C38-C747-4173-ABBF-656E39E82130}"/>
          </ac:spMkLst>
        </pc:spChg>
        <pc:spChg chg="add del">
          <ac:chgData name="Artemis Javanshir" userId="59835868965f2672" providerId="LiveId" clId="{CEBFFC21-5AE8-49A9-B2A4-F3DDD4C45D70}" dt="2023-12-03T04:31:37.929" v="113" actId="26606"/>
          <ac:spMkLst>
            <pc:docMk/>
            <pc:sldMk cId="2410120537" sldId="302"/>
            <ac:spMk id="43" creationId="{E37EECFC-A684-4391-AE85-4CDAF5565F61}"/>
          </ac:spMkLst>
        </pc:spChg>
        <pc:picChg chg="add mod ord">
          <ac:chgData name="Artemis Javanshir" userId="59835868965f2672" providerId="LiveId" clId="{CEBFFC21-5AE8-49A9-B2A4-F3DDD4C45D70}" dt="2023-12-03T04:31:37.929" v="113" actId="26606"/>
          <ac:picMkLst>
            <pc:docMk/>
            <pc:sldMk cId="2410120537" sldId="302"/>
            <ac:picMk id="4" creationId="{ACC4B00A-F8E5-9CC5-FDAA-3A5FC0BF8575}"/>
          </ac:picMkLst>
        </pc:picChg>
        <pc:picChg chg="add del">
          <ac:chgData name="Artemis Javanshir" userId="59835868965f2672" providerId="LiveId" clId="{CEBFFC21-5AE8-49A9-B2A4-F3DDD4C45D70}" dt="2023-12-03T04:27:02.618" v="101" actId="478"/>
          <ac:picMkLst>
            <pc:docMk/>
            <pc:sldMk cId="2410120537" sldId="302"/>
            <ac:picMk id="6" creationId="{17A2C244-9235-81FF-B42F-4426E862D705}"/>
          </ac:picMkLst>
        </pc:picChg>
        <pc:picChg chg="add mod ord">
          <ac:chgData name="Artemis Javanshir" userId="59835868965f2672" providerId="LiveId" clId="{CEBFFC21-5AE8-49A9-B2A4-F3DDD4C45D70}" dt="2023-12-03T04:31:42.470" v="114" actId="1076"/>
          <ac:picMkLst>
            <pc:docMk/>
            <pc:sldMk cId="2410120537" sldId="302"/>
            <ac:picMk id="8" creationId="{117E54B1-75F4-7966-BB36-59D7DA30CF03}"/>
          </ac:picMkLst>
        </pc:picChg>
      </pc:sldChg>
      <pc:sldChg chg="modSp new del mod">
        <pc:chgData name="Artemis Javanshir" userId="59835868965f2672" providerId="LiveId" clId="{CEBFFC21-5AE8-49A9-B2A4-F3DDD4C45D70}" dt="2023-12-03T04:15:13.063" v="33" actId="47"/>
        <pc:sldMkLst>
          <pc:docMk/>
          <pc:sldMk cId="2484695174" sldId="302"/>
        </pc:sldMkLst>
        <pc:spChg chg="mod">
          <ac:chgData name="Artemis Javanshir" userId="59835868965f2672" providerId="LiveId" clId="{CEBFFC21-5AE8-49A9-B2A4-F3DDD4C45D70}" dt="2023-12-03T04:14:51.728" v="32" actId="20577"/>
          <ac:spMkLst>
            <pc:docMk/>
            <pc:sldMk cId="2484695174" sldId="302"/>
            <ac:spMk id="2" creationId="{15B55479-F353-E20E-0379-52E1DAF4B499}"/>
          </ac:spMkLst>
        </pc:spChg>
      </pc:sldChg>
      <pc:sldChg chg="new del">
        <pc:chgData name="Artemis Javanshir" userId="59835868965f2672" providerId="LiveId" clId="{CEBFFC21-5AE8-49A9-B2A4-F3DDD4C45D70}" dt="2023-12-03T04:15:53.557" v="69" actId="47"/>
        <pc:sldMkLst>
          <pc:docMk/>
          <pc:sldMk cId="2941685373"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charset="0"/>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charset="0"/>
                <a:cs typeface="+mn-cs"/>
              </a:defRPr>
            </a:lvl1pPr>
          </a:lstStyle>
          <a:p>
            <a:pPr>
              <a:defRPr/>
            </a:pPr>
            <a:fld id="{3990469B-FF3A-438F-9573-2C82869285B8}" type="slidenum">
              <a:rPr lang="en-US"/>
              <a:pPr>
                <a:defRPr/>
              </a:pPr>
              <a:t>‹#›</a:t>
            </a:fld>
            <a:endParaRPr lang="en-US"/>
          </a:p>
        </p:txBody>
      </p:sp>
    </p:spTree>
    <p:extLst>
      <p:ext uri="{BB962C8B-B14F-4D97-AF65-F5344CB8AC3E}">
        <p14:creationId xmlns:p14="http://schemas.microsoft.com/office/powerpoint/2010/main" val="3265547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8832E662-BBA4-41FD-9A9F-B419FB202DD0}" type="slidenum">
              <a:rPr lang="en-US" sz="1200" smtClean="0"/>
              <a:pPr eaLnBrk="1" hangingPunct="1">
                <a:defRPr/>
              </a:pPr>
              <a:t>2</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255319E0-E070-48AF-BFBD-E351FC4B52CF}" type="slidenum">
              <a:rPr lang="en-US" sz="1200" smtClean="0"/>
              <a:pPr eaLnBrk="1" hangingPunct="1">
                <a:defRPr/>
              </a:pPr>
              <a:t>11</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6BD0052E-1B14-4763-A4AD-F44470000F59}" type="slidenum">
              <a:rPr lang="en-US" sz="1200" smtClean="0"/>
              <a:pPr eaLnBrk="1" hangingPunct="1">
                <a:defRPr/>
              </a:pPr>
              <a:t>12</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2C7D68F-7B93-4E3B-A96E-585A3C4515BA}" type="slidenum">
              <a:rPr lang="en-US" sz="1200" smtClean="0"/>
              <a:pPr eaLnBrk="1" hangingPunct="1">
                <a:defRPr/>
              </a:pPr>
              <a:t>14</a:t>
            </a:fld>
            <a:endParaRPr lang="en-US" sz="120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573FAD75-8687-426C-816F-7BE167053446}" type="slidenum">
              <a:rPr lang="en-US" sz="1200" smtClean="0"/>
              <a:pPr eaLnBrk="1" hangingPunct="1">
                <a:defRPr/>
              </a:pPr>
              <a:t>16</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73876DF-099A-4681-964E-4E8D4748DA67}" type="slidenum">
              <a:rPr lang="en-US" sz="1200" smtClean="0"/>
              <a:pPr eaLnBrk="1" hangingPunct="1">
                <a:defRPr/>
              </a:pPr>
              <a:t>17</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675FDB9-42B0-4B9E-9C2D-8F8439573EA5}" type="slidenum">
              <a:rPr lang="en-US" sz="1200" smtClean="0"/>
              <a:pPr eaLnBrk="1" hangingPunct="1">
                <a:defRPr/>
              </a:pPr>
              <a:t>18</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90CF8F0E-4DED-401F-9164-D33FA554C593}" type="slidenum">
              <a:rPr lang="en-US" sz="1200" smtClean="0"/>
              <a:pPr eaLnBrk="1" hangingPunct="1">
                <a:defRPr/>
              </a:pPr>
              <a:t>19</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6CBB3E80-299E-4CD2-B82C-3A077EDDFE17}" type="slidenum">
              <a:rPr lang="en-US" sz="1200" smtClean="0"/>
              <a:pPr eaLnBrk="1" hangingPunct="1">
                <a:defRPr/>
              </a:pPr>
              <a:t>20</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6D26C67D-EA38-434A-A910-2E12CCC28C31}" type="slidenum">
              <a:rPr lang="en-US" sz="1200" smtClean="0"/>
              <a:pPr eaLnBrk="1" hangingPunct="1">
                <a:defRPr/>
              </a:pPr>
              <a:t>21</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83F681FE-81B2-4B50-9E87-22D322DED23B}" type="slidenum">
              <a:rPr lang="en-US" sz="1200" smtClean="0"/>
              <a:pPr eaLnBrk="1" hangingPunct="1">
                <a:defRPr/>
              </a:pPr>
              <a:t>22</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5FA22DA-C47E-4C41-84B5-C9D0E73B4566}" type="slidenum">
              <a:rPr lang="en-US" sz="1200" smtClean="0"/>
              <a:pPr eaLnBrk="1" hangingPunct="1">
                <a:defRPr/>
              </a:pPr>
              <a:t>3</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5BF378E0-7E7C-4F9C-BD60-9EF0A060534A}" type="slidenum">
              <a:rPr lang="en-US" sz="1200" smtClean="0"/>
              <a:pPr eaLnBrk="1" hangingPunct="1">
                <a:defRPr/>
              </a:pPr>
              <a:t>23</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a:latin typeface="Times New Roman" pitchFamily="18" charset="0"/>
              </a:rPr>
              <a:t>EXPLAIN ABOUT THE NAMES TAKEN – RIGHT FROM THE TIME OF ASHO ZATUSHTRA TO THE PRESENT DAY HIGH PRIESTS AND SAVANTS.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5FA22DA-C47E-4C41-84B5-C9D0E73B4566}" type="slidenum">
              <a:rPr lang="en-US" sz="1200" smtClean="0"/>
              <a:pPr eaLnBrk="1" hangingPunct="1">
                <a:defRPr/>
              </a:pPr>
              <a:t>4</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35FA22DA-C47E-4C41-84B5-C9D0E73B4566}" type="slidenum">
              <a:rPr lang="en-US" sz="1200" smtClean="0"/>
              <a:pPr eaLnBrk="1" hangingPunct="1">
                <a:defRPr/>
              </a:pPr>
              <a:t>5</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EB8D15E-4588-4C56-BD95-99E101A64C16}" type="slidenum">
              <a:rPr lang="en-US" sz="1200" smtClean="0"/>
              <a:pPr eaLnBrk="1" hangingPunct="1">
                <a:defRPr/>
              </a:pPr>
              <a:t>6</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94BDD3F2-8A53-4EAB-94CA-5D89BB1AA409}" type="slidenum">
              <a:rPr lang="en-US" sz="1200" smtClean="0"/>
              <a:pPr eaLnBrk="1" hangingPunct="1">
                <a:defRPr/>
              </a:pPr>
              <a:t>7</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E2972C3-0DC8-49E4-A20C-4375138950B8}" type="slidenum">
              <a:rPr lang="en-US" sz="1200" smtClean="0"/>
              <a:pPr eaLnBrk="1" hangingPunct="1">
                <a:defRPr/>
              </a:pPr>
              <a:t>8</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226082F6-48AD-414A-9D23-30BAB28D734F}" type="slidenum">
              <a:rPr lang="en-US" sz="1200" smtClean="0"/>
              <a:pPr eaLnBrk="1" hangingPunct="1">
                <a:defRPr/>
              </a:pPr>
              <a:t>9</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18DAD649-A9B6-4EF6-8ADC-5772BC79E422}" type="slidenum">
              <a:rPr lang="en-US" sz="1200" smtClean="0"/>
              <a:pPr eaLnBrk="1" hangingPunct="1">
                <a:defRPr/>
              </a:pPr>
              <a:t>10</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C8067B-0FEE-4876-94B7-88B24E7560D9}" type="slidenum">
              <a:rPr lang="en-US"/>
              <a:pPr>
                <a:defRPr/>
              </a:pPr>
              <a:t>‹#›</a:t>
            </a:fld>
            <a:endParaRPr lang="en-US"/>
          </a:p>
        </p:txBody>
      </p:sp>
    </p:spTree>
    <p:extLst>
      <p:ext uri="{BB962C8B-B14F-4D97-AF65-F5344CB8AC3E}">
        <p14:creationId xmlns:p14="http://schemas.microsoft.com/office/powerpoint/2010/main" val="394380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5405A3-F780-4156-945C-13ADE710D674}" type="slidenum">
              <a:rPr lang="en-US"/>
              <a:pPr>
                <a:defRPr/>
              </a:pPr>
              <a:t>‹#›</a:t>
            </a:fld>
            <a:endParaRPr lang="en-US"/>
          </a:p>
        </p:txBody>
      </p:sp>
    </p:spTree>
    <p:extLst>
      <p:ext uri="{BB962C8B-B14F-4D97-AF65-F5344CB8AC3E}">
        <p14:creationId xmlns:p14="http://schemas.microsoft.com/office/powerpoint/2010/main" val="71067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B13CF3-58E8-4E1D-8D12-150D56293F8A}" type="slidenum">
              <a:rPr lang="en-US"/>
              <a:pPr>
                <a:defRPr/>
              </a:pPr>
              <a:t>‹#›</a:t>
            </a:fld>
            <a:endParaRPr lang="en-US"/>
          </a:p>
        </p:txBody>
      </p:sp>
    </p:spTree>
    <p:extLst>
      <p:ext uri="{BB962C8B-B14F-4D97-AF65-F5344CB8AC3E}">
        <p14:creationId xmlns:p14="http://schemas.microsoft.com/office/powerpoint/2010/main" val="164842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4F6A23-85DB-4811-8CAB-99B72769DA4F}" type="slidenum">
              <a:rPr lang="en-US"/>
              <a:pPr>
                <a:defRPr/>
              </a:pPr>
              <a:t>‹#›</a:t>
            </a:fld>
            <a:endParaRPr lang="en-US"/>
          </a:p>
        </p:txBody>
      </p:sp>
    </p:spTree>
    <p:extLst>
      <p:ext uri="{BB962C8B-B14F-4D97-AF65-F5344CB8AC3E}">
        <p14:creationId xmlns:p14="http://schemas.microsoft.com/office/powerpoint/2010/main" val="383773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EB8175-EA25-4BA8-8ED9-C95F3E123053}" type="slidenum">
              <a:rPr lang="en-US"/>
              <a:pPr>
                <a:defRPr/>
              </a:pPr>
              <a:t>‹#›</a:t>
            </a:fld>
            <a:endParaRPr lang="en-US"/>
          </a:p>
        </p:txBody>
      </p:sp>
    </p:spTree>
    <p:extLst>
      <p:ext uri="{BB962C8B-B14F-4D97-AF65-F5344CB8AC3E}">
        <p14:creationId xmlns:p14="http://schemas.microsoft.com/office/powerpoint/2010/main" val="344753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7184F-3AD4-4D25-9F2D-AB8B8D003616}" type="slidenum">
              <a:rPr lang="en-US"/>
              <a:pPr>
                <a:defRPr/>
              </a:pPr>
              <a:t>‹#›</a:t>
            </a:fld>
            <a:endParaRPr lang="en-US"/>
          </a:p>
        </p:txBody>
      </p:sp>
    </p:spTree>
    <p:extLst>
      <p:ext uri="{BB962C8B-B14F-4D97-AF65-F5344CB8AC3E}">
        <p14:creationId xmlns:p14="http://schemas.microsoft.com/office/powerpoint/2010/main" val="316406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EAFB7B-D95D-4851-84C6-DA2A699BD522}" type="slidenum">
              <a:rPr lang="en-US"/>
              <a:pPr>
                <a:defRPr/>
              </a:pPr>
              <a:t>‹#›</a:t>
            </a:fld>
            <a:endParaRPr lang="en-US"/>
          </a:p>
        </p:txBody>
      </p:sp>
    </p:spTree>
    <p:extLst>
      <p:ext uri="{BB962C8B-B14F-4D97-AF65-F5344CB8AC3E}">
        <p14:creationId xmlns:p14="http://schemas.microsoft.com/office/powerpoint/2010/main" val="2200355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E54514-4F7B-467E-B1E3-F1300FF8D7A5}" type="slidenum">
              <a:rPr lang="en-US"/>
              <a:pPr>
                <a:defRPr/>
              </a:pPr>
              <a:t>‹#›</a:t>
            </a:fld>
            <a:endParaRPr lang="en-US"/>
          </a:p>
        </p:txBody>
      </p:sp>
    </p:spTree>
    <p:extLst>
      <p:ext uri="{BB962C8B-B14F-4D97-AF65-F5344CB8AC3E}">
        <p14:creationId xmlns:p14="http://schemas.microsoft.com/office/powerpoint/2010/main" val="257590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38B9B5-A026-4F1F-AD89-F45AFEA52ADF}" type="slidenum">
              <a:rPr lang="en-US"/>
              <a:pPr>
                <a:defRPr/>
              </a:pPr>
              <a:t>‹#›</a:t>
            </a:fld>
            <a:endParaRPr lang="en-US"/>
          </a:p>
        </p:txBody>
      </p:sp>
    </p:spTree>
    <p:extLst>
      <p:ext uri="{BB962C8B-B14F-4D97-AF65-F5344CB8AC3E}">
        <p14:creationId xmlns:p14="http://schemas.microsoft.com/office/powerpoint/2010/main" val="415980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44EC44-9C8C-48E1-B6B3-8E7B573D692C}" type="slidenum">
              <a:rPr lang="en-US"/>
              <a:pPr>
                <a:defRPr/>
              </a:pPr>
              <a:t>‹#›</a:t>
            </a:fld>
            <a:endParaRPr lang="en-US"/>
          </a:p>
        </p:txBody>
      </p:sp>
    </p:spTree>
    <p:extLst>
      <p:ext uri="{BB962C8B-B14F-4D97-AF65-F5344CB8AC3E}">
        <p14:creationId xmlns:p14="http://schemas.microsoft.com/office/powerpoint/2010/main" val="281971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0DDFF3-BBE8-405A-8B44-3ABC5CF97B7E}" type="slidenum">
              <a:rPr lang="en-US"/>
              <a:pPr>
                <a:defRPr/>
              </a:pPr>
              <a:t>‹#›</a:t>
            </a:fld>
            <a:endParaRPr lang="en-US"/>
          </a:p>
        </p:txBody>
      </p:sp>
    </p:spTree>
    <p:extLst>
      <p:ext uri="{BB962C8B-B14F-4D97-AF65-F5344CB8AC3E}">
        <p14:creationId xmlns:p14="http://schemas.microsoft.com/office/powerpoint/2010/main" val="425738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charset="0"/>
                <a:cs typeface="+mn-cs"/>
              </a:defRPr>
            </a:lvl1pPr>
          </a:lstStyle>
          <a:p>
            <a:pPr>
              <a:defRPr/>
            </a:pPr>
            <a:fld id="{B3E9BD7C-7FD1-4E00-BD32-1FB7F9D0E9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table with food on it&#10;&#10;Description automatically generated">
            <a:extLst>
              <a:ext uri="{FF2B5EF4-FFF2-40B4-BE49-F238E27FC236}">
                <a16:creationId xmlns:a16="http://schemas.microsoft.com/office/drawing/2014/main" id="{ACC4B00A-F8E5-9CC5-FDAA-3A5FC0BF8575}"/>
              </a:ext>
            </a:extLst>
          </p:cNvPr>
          <p:cNvPicPr>
            <a:picLocks noChangeAspect="1"/>
          </p:cNvPicPr>
          <p:nvPr/>
        </p:nvPicPr>
        <p:blipFill rotWithShape="1">
          <a:blip r:embed="rId2">
            <a:alphaModFix amt="50000"/>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79EE140B-6E70-DD22-B2C8-CC5460C62CAC}"/>
              </a:ext>
            </a:extLst>
          </p:cNvPr>
          <p:cNvSpPr>
            <a:spLocks noGrp="1"/>
          </p:cNvSpPr>
          <p:nvPr>
            <p:ph type="ctrTitle"/>
          </p:nvPr>
        </p:nvSpPr>
        <p:spPr>
          <a:xfrm>
            <a:off x="1143000" y="1122362"/>
            <a:ext cx="6858000" cy="2900518"/>
          </a:xfrm>
        </p:spPr>
        <p:txBody>
          <a:bodyPr>
            <a:normAutofit/>
          </a:bodyPr>
          <a:lstStyle/>
          <a:p>
            <a:r>
              <a:rPr lang="en-US">
                <a:solidFill>
                  <a:srgbClr val="FFFFFF"/>
                </a:solidFill>
              </a:rPr>
              <a:t>Muktads</a:t>
            </a:r>
          </a:p>
        </p:txBody>
      </p:sp>
      <p:sp>
        <p:nvSpPr>
          <p:cNvPr id="3" name="Subtitle 2">
            <a:extLst>
              <a:ext uri="{FF2B5EF4-FFF2-40B4-BE49-F238E27FC236}">
                <a16:creationId xmlns:a16="http://schemas.microsoft.com/office/drawing/2014/main" id="{531B38A6-ECAD-B2D7-C94E-D053A58A3EC9}"/>
              </a:ext>
            </a:extLst>
          </p:cNvPr>
          <p:cNvSpPr>
            <a:spLocks noGrp="1"/>
          </p:cNvSpPr>
          <p:nvPr>
            <p:ph type="subTitle" idx="1"/>
          </p:nvPr>
        </p:nvSpPr>
        <p:spPr>
          <a:xfrm>
            <a:off x="1143000" y="4159404"/>
            <a:ext cx="6858000" cy="1098395"/>
          </a:xfrm>
        </p:spPr>
        <p:txBody>
          <a:bodyPr>
            <a:normAutofit/>
          </a:bodyPr>
          <a:lstStyle/>
          <a:p>
            <a:r>
              <a:rPr lang="en-US">
                <a:solidFill>
                  <a:srgbClr val="FFFFFF"/>
                </a:solidFill>
              </a:rPr>
              <a:t>Grades 4-12</a:t>
            </a:r>
          </a:p>
        </p:txBody>
      </p:sp>
      <p:pic>
        <p:nvPicPr>
          <p:cNvPr id="8" name="Picture 7">
            <a:extLst>
              <a:ext uri="{FF2B5EF4-FFF2-40B4-BE49-F238E27FC236}">
                <a16:creationId xmlns:a16="http://schemas.microsoft.com/office/drawing/2014/main" id="{117E54B1-75F4-7966-BB36-59D7DA30CF03}"/>
              </a:ext>
            </a:extLst>
          </p:cNvPr>
          <p:cNvPicPr>
            <a:picLocks noChangeAspect="1"/>
          </p:cNvPicPr>
          <p:nvPr/>
        </p:nvPicPr>
        <p:blipFill>
          <a:blip r:embed="rId3"/>
          <a:stretch>
            <a:fillRect/>
          </a:stretch>
        </p:blipFill>
        <p:spPr>
          <a:xfrm>
            <a:off x="390265" y="5145242"/>
            <a:ext cx="762066" cy="1409822"/>
          </a:xfrm>
          <a:prstGeom prst="rect">
            <a:avLst/>
          </a:prstGeom>
        </p:spPr>
      </p:pic>
    </p:spTree>
    <p:extLst>
      <p:ext uri="{BB962C8B-B14F-4D97-AF65-F5344CB8AC3E}">
        <p14:creationId xmlns:p14="http://schemas.microsoft.com/office/powerpoint/2010/main" val="24101205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457200" y="2315734"/>
            <a:ext cx="8077200" cy="4267200"/>
          </a:xfrm>
        </p:spPr>
        <p:txBody>
          <a:bodyPr/>
          <a:lstStyle/>
          <a:p>
            <a:pPr algn="l" eaLnBrk="1" hangingPunct="1"/>
            <a:r>
              <a:rPr lang="en-US" altLang="en-US" sz="2300" dirty="0"/>
              <a:t>UP UNTIL 50 OR 60 YEARS AGO, PRACTICALLY EVERY ZARATHUSHTI HOUSEHOLD HELD MUKTAD CEREMONY IN THEIR OWN HOME (IT WAS MANDATED). EVERY HOUSEHOLD HAD A PRAYER AREA AND THE “</a:t>
            </a:r>
            <a:r>
              <a:rPr lang="en-US" altLang="en-US" sz="2300" i="1" dirty="0"/>
              <a:t>AALAT” – </a:t>
            </a:r>
            <a:r>
              <a:rPr lang="en-US" altLang="en-US" sz="2300" dirty="0"/>
              <a:t>AFARGANYU, THALI, CHIPYO, CHAMACH ETC. AND KEPT THE FIRE BURNING 24 HOURS.</a:t>
            </a:r>
          </a:p>
          <a:p>
            <a:pPr algn="l" eaLnBrk="1" hangingPunct="1"/>
            <a:r>
              <a:rPr lang="en-US" altLang="en-US" sz="2300" dirty="0"/>
              <a:t>NOW – THE PRAYERS ARE MAINLY HELD IN AGIYARIS AND ATASHBEHRAMS – THESE VASES ARE FOR INDIVIDUAL FAMILY.</a:t>
            </a:r>
          </a:p>
          <a:p>
            <a:pPr algn="l" eaLnBrk="1" hangingPunct="1"/>
            <a:endParaRPr lang="en-US" altLang="en-US" sz="2300" dirty="0"/>
          </a:p>
          <a:p>
            <a:pPr algn="l" eaLnBrk="1" hangingPunct="1"/>
            <a:r>
              <a:rPr lang="en-US" altLang="en-US" sz="1000" dirty="0"/>
              <a:t>EXPLAIN: CLEAN, SUKHAD-LOBAN, FIRE TO BE KEPT BURNING ETC.</a:t>
            </a:r>
          </a:p>
          <a:p>
            <a:pPr algn="l" eaLnBrk="1" hangingPunct="1"/>
            <a:endParaRPr lang="en-US" altLang="en-US" dirty="0"/>
          </a:p>
        </p:txBody>
      </p:sp>
      <p:sp>
        <p:nvSpPr>
          <p:cNvPr id="9219" name="Rectangle 3"/>
          <p:cNvSpPr>
            <a:spLocks noGrp="1" noChangeArrowheads="1"/>
          </p:cNvSpPr>
          <p:nvPr>
            <p:ph type="ctrTitle"/>
          </p:nvPr>
        </p:nvSpPr>
        <p:spPr>
          <a:xfrm>
            <a:off x="533400" y="381000"/>
            <a:ext cx="7772400" cy="1143000"/>
          </a:xfrm>
        </p:spPr>
        <p:txBody>
          <a:bodyPr/>
          <a:lstStyle/>
          <a:p>
            <a:pPr algn="l" eaLnBrk="1" hangingPunct="1"/>
            <a:r>
              <a:rPr lang="en-US" altLang="en-US" sz="3200"/>
              <a:t>A LITTLE HISTORY</a:t>
            </a:r>
            <a:r>
              <a:rPr lang="en-US" altLang="en-US" sz="4000"/>
              <a:t>	</a:t>
            </a:r>
          </a:p>
        </p:txBody>
      </p:sp>
      <p:pic>
        <p:nvPicPr>
          <p:cNvPr id="9220" name="Picture 6" descr="http://media.npr.org/assets/img/2012/09/05/parsi_01_custom-8c99ce6422c5e52070c79019f9aad0dfcda0cb05-s6-c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101" y="304800"/>
            <a:ext cx="2971800" cy="201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subTitle" idx="1"/>
          </p:nvPr>
        </p:nvSpPr>
        <p:spPr>
          <a:xfrm>
            <a:off x="533400" y="2133600"/>
            <a:ext cx="8610600" cy="4343400"/>
          </a:xfrm>
        </p:spPr>
        <p:txBody>
          <a:bodyPr/>
          <a:lstStyle/>
          <a:p>
            <a:pPr algn="l" eaLnBrk="1" hangingPunct="1"/>
            <a:r>
              <a:rPr lang="en-US" altLang="en-US">
                <a:latin typeface="Georgia" pitchFamily="18" charset="0"/>
                <a:cs typeface="Times New Roman" pitchFamily="18" charset="0"/>
              </a:rPr>
              <a:t>FOR THE FIRST YEAR AFTER A PERSON PASSES AWAY, A SILVER VASE IS CONCECRATED AT THE TIME OF UTHAMNA. IT GENERALLY CARRIES THE NAME OF THE DEPARTED. THIS VASE IS USED IN SUBSEQUENT YEARS DURING MUKTAD.</a:t>
            </a:r>
          </a:p>
          <a:p>
            <a:pPr algn="l" eaLnBrk="1" hangingPunct="1"/>
            <a:r>
              <a:rPr lang="en-US" altLang="en-US" sz="1800">
                <a:latin typeface="Georgia" pitchFamily="18" charset="0"/>
                <a:cs typeface="Times New Roman" pitchFamily="18" charset="0"/>
              </a:rPr>
              <a:t>NOWADAYS PEOPLE USE CRYSTAL VASE  - </a:t>
            </a:r>
            <a:r>
              <a:rPr lang="en-US" altLang="en-US">
                <a:latin typeface="Georgia" pitchFamily="18" charset="0"/>
                <a:cs typeface="Times New Roman" pitchFamily="18" charset="0"/>
              </a:rPr>
              <a:t> </a:t>
            </a:r>
          </a:p>
          <a:p>
            <a:pPr algn="l" eaLnBrk="1" hangingPunct="1"/>
            <a:endParaRPr lang="en-US" altLang="en-US"/>
          </a:p>
        </p:txBody>
      </p:sp>
      <p:sp>
        <p:nvSpPr>
          <p:cNvPr id="10243" name="Rectangle 8"/>
          <p:cNvSpPr>
            <a:spLocks noGrp="1" noChangeArrowheads="1"/>
          </p:cNvSpPr>
          <p:nvPr>
            <p:ph type="ctrTitle"/>
          </p:nvPr>
        </p:nvSpPr>
        <p:spPr>
          <a:xfrm>
            <a:off x="457200" y="304800"/>
            <a:ext cx="7772400" cy="1143000"/>
          </a:xfrm>
        </p:spPr>
        <p:txBody>
          <a:bodyPr/>
          <a:lstStyle/>
          <a:p>
            <a:pPr algn="l" eaLnBrk="1" hangingPunct="1"/>
            <a:r>
              <a:rPr lang="en-US" altLang="en-US" sz="3600"/>
              <a:t>FLOWER VASE</a:t>
            </a:r>
          </a:p>
        </p:txBody>
      </p:sp>
      <p:pic>
        <p:nvPicPr>
          <p:cNvPr id="102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
            <a:ext cx="236220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8600"/>
            <a:ext cx="1625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0" y="5105400"/>
            <a:ext cx="102552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a:xfrm>
            <a:off x="457200" y="3035300"/>
            <a:ext cx="8686800" cy="3810000"/>
          </a:xfrm>
        </p:spPr>
        <p:txBody>
          <a:bodyPr/>
          <a:lstStyle/>
          <a:p>
            <a:pPr algn="l" eaLnBrk="1" hangingPunct="1"/>
            <a:r>
              <a:rPr lang="en-US" altLang="en-US" sz="2700" dirty="0"/>
              <a:t>A LITTLE HISTORY OF THIS BEAUTIFUL VASE. IT IS OF SILVER AND WAS MADE BY ALPAIWALLA FAMILY IN 1875 IN BURMA, NOW KNOWN AS MIANMAR. IT IS DECORATED IN UNUSUALLY ZOROASTRIAN THEMES AND IS CONSIDERED RARE. IT WAS ACQUIRED BY ASIAN ART MUSEUM IN SAN FRANCISCO IN HONOR OF THEIR PAST PRESIDENT NAZNEEN SPLIEDT</a:t>
            </a:r>
            <a:r>
              <a:rPr lang="en-US" altLang="en-US" sz="2600" dirty="0"/>
              <a:t>.</a:t>
            </a:r>
          </a:p>
          <a:p>
            <a:pPr algn="l" eaLnBrk="1" hangingPunct="1"/>
            <a:r>
              <a:rPr lang="en-US" altLang="en-US" sz="1200" dirty="0"/>
              <a:t>THOSE WHO COULD AFFORD IT, USUALLY HAD A VASE MADE RATHER THAN BUY FROM A SHOP</a:t>
            </a:r>
          </a:p>
        </p:txBody>
      </p:sp>
      <p:sp>
        <p:nvSpPr>
          <p:cNvPr id="11267" name="Rectangle 8"/>
          <p:cNvSpPr>
            <a:spLocks noGrp="1" noChangeArrowheads="1"/>
          </p:cNvSpPr>
          <p:nvPr>
            <p:ph type="ctrTitle"/>
          </p:nvPr>
        </p:nvSpPr>
        <p:spPr>
          <a:xfrm>
            <a:off x="457200" y="304800"/>
            <a:ext cx="7772400" cy="2514600"/>
          </a:xfrm>
        </p:spPr>
        <p:txBody>
          <a:bodyPr/>
          <a:lstStyle/>
          <a:p>
            <a:pPr algn="l" eaLnBrk="1" hangingPunct="1"/>
            <a:r>
              <a:rPr lang="en-US" altLang="en-US" sz="3600" dirty="0"/>
              <a:t>VASE</a:t>
            </a:r>
          </a:p>
        </p:txBody>
      </p:sp>
      <p:pic>
        <p:nvPicPr>
          <p:cNvPr id="112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9" y="584904"/>
            <a:ext cx="3306763" cy="2005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5" name="Rectangle 1230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p:cNvSpPr>
            <a:spLocks noGrp="1"/>
          </p:cNvSpPr>
          <p:nvPr>
            <p:ph type="title"/>
          </p:nvPr>
        </p:nvSpPr>
        <p:spPr>
          <a:xfrm>
            <a:off x="628650" y="345810"/>
            <a:ext cx="3840421" cy="1325563"/>
          </a:xfrm>
        </p:spPr>
        <p:txBody>
          <a:bodyPr>
            <a:normAutofit/>
          </a:bodyPr>
          <a:lstStyle/>
          <a:p>
            <a:pPr>
              <a:lnSpc>
                <a:spcPct val="90000"/>
              </a:lnSpc>
            </a:pPr>
            <a:r>
              <a:rPr lang="en-US" altLang="en-US" sz="4100"/>
              <a:t>PREPARATION</a:t>
            </a:r>
          </a:p>
        </p:txBody>
      </p:sp>
      <p:sp>
        <p:nvSpPr>
          <p:cNvPr id="3" name="Content Placeholder 2"/>
          <p:cNvSpPr>
            <a:spLocks noGrp="1"/>
          </p:cNvSpPr>
          <p:nvPr>
            <p:ph idx="1"/>
          </p:nvPr>
        </p:nvSpPr>
        <p:spPr>
          <a:xfrm>
            <a:off x="628650" y="1825625"/>
            <a:ext cx="3819146" cy="4351338"/>
          </a:xfrm>
        </p:spPr>
        <p:txBody>
          <a:bodyPr>
            <a:normAutofit/>
          </a:bodyPr>
          <a:lstStyle/>
          <a:p>
            <a:pPr marL="514350" indent="-514350">
              <a:lnSpc>
                <a:spcPct val="90000"/>
              </a:lnSpc>
              <a:buFontTx/>
              <a:buAutoNum type="arabicPeriod"/>
              <a:defRPr/>
            </a:pPr>
            <a:r>
              <a:rPr lang="en-US" sz="2200"/>
              <a:t>WASH AND CLEAN THE FLOOR</a:t>
            </a:r>
          </a:p>
          <a:p>
            <a:pPr marL="514350" indent="-514350">
              <a:lnSpc>
                <a:spcPct val="90000"/>
              </a:lnSpc>
              <a:buFontTx/>
              <a:buAutoNum type="arabicPeriod"/>
              <a:defRPr/>
            </a:pPr>
            <a:r>
              <a:rPr lang="en-US" sz="2200"/>
              <a:t>WASH AND CLEAN THE ENTIRE ROOM – ALL THE WINDOWS, FANS AND POLISH ALL THE SILVER, PARTICULARLY THE ONES USED IN THE PRAYER CEREMONY</a:t>
            </a:r>
          </a:p>
          <a:p>
            <a:pPr marL="0" indent="0">
              <a:lnSpc>
                <a:spcPct val="90000"/>
              </a:lnSpc>
              <a:buFontTx/>
              <a:buNone/>
              <a:defRPr/>
            </a:pPr>
            <a:r>
              <a:rPr lang="en-US" sz="2200"/>
              <a:t>NOW YOU KNOW WHY WE DID THAT</a:t>
            </a:r>
          </a:p>
          <a:p>
            <a:pPr marL="514350" indent="-514350">
              <a:lnSpc>
                <a:spcPct val="90000"/>
              </a:lnSpc>
              <a:buFontTx/>
              <a:buAutoNum type="arabicPeriod"/>
              <a:defRPr/>
            </a:pPr>
            <a:endParaRPr lang="en-US" sz="2200"/>
          </a:p>
          <a:p>
            <a:pPr>
              <a:lnSpc>
                <a:spcPct val="90000"/>
              </a:lnSpc>
              <a:defRPr/>
            </a:pPr>
            <a:endParaRPr lang="en-US" sz="2200"/>
          </a:p>
        </p:txBody>
      </p:sp>
      <p:sp>
        <p:nvSpPr>
          <p:cNvPr id="12306" name="Oval 1230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5426" y="1364732"/>
            <a:ext cx="710616"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C:\Users\Hos\Documents\Arnavaz\MANASHNI\Manashni 2019\Pictures for August Manashni\Mahtab &amp; Darien.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650"/>
          <a:stretch/>
        </p:blipFill>
        <p:spPr bwMode="auto">
          <a:xfrm>
            <a:off x="5925944" y="2727729"/>
            <a:ext cx="3218056"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2307" name="Arc 1230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4022954" y="-170491"/>
            <a:ext cx="4021193" cy="3015895"/>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663" r="-5" b="-5"/>
          <a:stretch/>
        </p:blipFill>
        <p:spPr bwMode="auto">
          <a:xfrm>
            <a:off x="4696205" y="1"/>
            <a:ext cx="2639484"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ctrTitle"/>
          </p:nvPr>
        </p:nvSpPr>
        <p:spPr>
          <a:xfrm>
            <a:off x="457200" y="381000"/>
            <a:ext cx="7924800" cy="1447800"/>
          </a:xfrm>
        </p:spPr>
        <p:txBody>
          <a:bodyPr/>
          <a:lstStyle/>
          <a:p>
            <a:pPr algn="l" eaLnBrk="1" hangingPunct="1"/>
            <a:r>
              <a:rPr lang="en-US" altLang="en-US" sz="2800"/>
              <a:t>DAILY</a:t>
            </a:r>
            <a:br>
              <a:rPr lang="en-US" altLang="en-US" sz="2800"/>
            </a:br>
            <a:r>
              <a:rPr lang="en-US" altLang="en-US" sz="2800"/>
              <a:t>PREPARATION</a:t>
            </a:r>
          </a:p>
        </p:txBody>
      </p:sp>
      <p:sp>
        <p:nvSpPr>
          <p:cNvPr id="9219" name="Rectangle 8"/>
          <p:cNvSpPr>
            <a:spLocks noGrp="1" noChangeArrowheads="1"/>
          </p:cNvSpPr>
          <p:nvPr>
            <p:ph type="subTitle" idx="1"/>
          </p:nvPr>
        </p:nvSpPr>
        <p:spPr>
          <a:xfrm>
            <a:off x="228600" y="2133600"/>
            <a:ext cx="8686800" cy="4191000"/>
          </a:xfrm>
        </p:spPr>
        <p:txBody>
          <a:bodyPr/>
          <a:lstStyle/>
          <a:p>
            <a:pPr algn="l" eaLnBrk="1" hangingPunct="1">
              <a:defRPr/>
            </a:pPr>
            <a:r>
              <a:rPr lang="en-US" dirty="0"/>
              <a:t>BEFORE STARTING THE PRAYERS</a:t>
            </a:r>
          </a:p>
          <a:p>
            <a:pPr marL="457200" indent="-457200" algn="l" eaLnBrk="1" hangingPunct="1">
              <a:buFont typeface="Arial" pitchFamily="34" charset="0"/>
              <a:buChar char="•"/>
              <a:defRPr/>
            </a:pPr>
            <a:r>
              <a:rPr lang="en-US" dirty="0"/>
              <a:t>WASH FLOWERS AND PUT IN VASES.</a:t>
            </a:r>
          </a:p>
          <a:p>
            <a:pPr marL="457200" indent="-457200" algn="l" eaLnBrk="1" hangingPunct="1">
              <a:buFont typeface="Arial" pitchFamily="34" charset="0"/>
              <a:buChar char="•"/>
              <a:defRPr/>
            </a:pPr>
            <a:r>
              <a:rPr lang="en-US" dirty="0"/>
              <a:t>PUT THE VASES ON THE MARBLE TABLE.</a:t>
            </a:r>
          </a:p>
          <a:p>
            <a:pPr algn="l" eaLnBrk="1" hangingPunct="1">
              <a:defRPr/>
            </a:pPr>
            <a:r>
              <a:rPr lang="en-US" dirty="0">
                <a:latin typeface="Georgia" pitchFamily="18" charset="0"/>
                <a:cs typeface="Times New Roman" charset="0"/>
              </a:rPr>
              <a:t>WATER AND FLOWERS REPRESENT KHORDAD (AHURVATAT) AND AMARDAD (AMERETAT).</a:t>
            </a:r>
            <a:endParaRPr lang="en-US" dirty="0"/>
          </a:p>
        </p:txBody>
      </p:sp>
      <p:pic>
        <p:nvPicPr>
          <p:cNvPr id="13316" name="rg_hi" descr="http://t0.gstatic.com/images?q=tbn:ANd9GcThjmGy-0ENcR-NLTnF5wR-qZIehMlUAbiE9mnPUeOBR6RmA6w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413" y="228600"/>
            <a:ext cx="35575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685800" y="2286000"/>
            <a:ext cx="7010400" cy="3810000"/>
          </a:xfrm>
        </p:spPr>
        <p:txBody>
          <a:bodyPr/>
          <a:lstStyle/>
          <a:p>
            <a:pPr marL="514350" indent="-514350" eaLnBrk="1" hangingPunct="1">
              <a:buFont typeface="+mj-lt"/>
              <a:buAutoNum type="arabicPeriod"/>
              <a:defRPr/>
            </a:pPr>
            <a:r>
              <a:rPr lang="en-US" dirty="0"/>
              <a:t>WASH ALL THE FRUITS</a:t>
            </a:r>
          </a:p>
          <a:p>
            <a:pPr marL="514350" indent="-514350" eaLnBrk="1" hangingPunct="1">
              <a:buFont typeface="+mj-lt"/>
              <a:buAutoNum type="arabicPeriod"/>
              <a:defRPr/>
            </a:pPr>
            <a:r>
              <a:rPr lang="en-US" dirty="0"/>
              <a:t>GET A SMALL GLASS OF MILK</a:t>
            </a:r>
          </a:p>
          <a:p>
            <a:pPr marL="514350" indent="-514350" eaLnBrk="1" hangingPunct="1">
              <a:buFont typeface="+mj-lt"/>
              <a:buAutoNum type="arabicPeriod"/>
              <a:defRPr/>
            </a:pPr>
            <a:r>
              <a:rPr lang="en-US" dirty="0"/>
              <a:t>GET A SMALL GLASS OF WATER</a:t>
            </a:r>
          </a:p>
          <a:p>
            <a:pPr marL="0" indent="0" eaLnBrk="1" hangingPunct="1">
              <a:buFontTx/>
              <a:buNone/>
              <a:defRPr/>
            </a:pPr>
            <a:r>
              <a:rPr lang="en-US" dirty="0"/>
              <a:t>PUT ALL THESE IN A SILVER TRAY AND PUT ON WHITE SHEET THAT HAS BEEN PREPARED FOR PRAYERS.</a:t>
            </a:r>
          </a:p>
        </p:txBody>
      </p:sp>
      <p:sp>
        <p:nvSpPr>
          <p:cNvPr id="14339" name="Rectangle 3"/>
          <p:cNvSpPr>
            <a:spLocks noGrp="1" noChangeArrowheads="1"/>
          </p:cNvSpPr>
          <p:nvPr>
            <p:ph type="title"/>
          </p:nvPr>
        </p:nvSpPr>
        <p:spPr/>
        <p:txBody>
          <a:bodyPr/>
          <a:lstStyle/>
          <a:p>
            <a:pPr algn="l" eaLnBrk="1" hangingPunct="1"/>
            <a:r>
              <a:rPr lang="en-US" altLang="en-US" sz="2800" dirty="0"/>
              <a:t>DAILY PREPARATION</a:t>
            </a:r>
            <a:br>
              <a:rPr lang="en-US" altLang="en-US" sz="2800" dirty="0"/>
            </a:br>
            <a:r>
              <a:rPr lang="en-US" altLang="en-US" sz="2800" dirty="0"/>
              <a:t>(CONTINUED)   </a:t>
            </a:r>
          </a:p>
        </p:txBody>
      </p:sp>
      <p:pic>
        <p:nvPicPr>
          <p:cNvPr id="14340" name="Picture 3" descr="http://t3.gstatic.com/images?q=tbn:ANd9GcQaCXrooYBl2PknpeFrVALu31vqey_uc82zU4Yxs1XHQxbNsjq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57200" y="304800"/>
            <a:ext cx="7772400" cy="1143000"/>
          </a:xfrm>
        </p:spPr>
        <p:txBody>
          <a:bodyPr/>
          <a:lstStyle/>
          <a:p>
            <a:pPr algn="l" eaLnBrk="1" hangingPunct="1"/>
            <a:r>
              <a:rPr lang="en-US" altLang="en-US" sz="2800"/>
              <a:t>PRAYERS</a:t>
            </a:r>
          </a:p>
        </p:txBody>
      </p:sp>
      <p:sp>
        <p:nvSpPr>
          <p:cNvPr id="15363" name="Rectangle 5"/>
          <p:cNvSpPr>
            <a:spLocks noGrp="1" noChangeArrowheads="1"/>
          </p:cNvSpPr>
          <p:nvPr>
            <p:ph type="subTitle" idx="1"/>
          </p:nvPr>
        </p:nvSpPr>
        <p:spPr>
          <a:xfrm>
            <a:off x="228600" y="2819400"/>
            <a:ext cx="8686800" cy="3429000"/>
          </a:xfrm>
        </p:spPr>
        <p:txBody>
          <a:bodyPr/>
          <a:lstStyle/>
          <a:p>
            <a:pPr algn="l" eaLnBrk="1" hangingPunct="1"/>
            <a:endParaRPr lang="en-US" altLang="en-US" dirty="0"/>
          </a:p>
          <a:p>
            <a:pPr algn="l" eaLnBrk="1" hangingPunct="1"/>
            <a:r>
              <a:rPr lang="en-US" altLang="en-US" dirty="0"/>
              <a:t>THE PRAYERS RECITED ARE:</a:t>
            </a:r>
          </a:p>
          <a:p>
            <a:pPr algn="l" eaLnBrk="1" hangingPunct="1"/>
            <a:r>
              <a:rPr lang="en-US" altLang="en-US" dirty="0"/>
              <a:t>AFRINGAN, FAROKSHI, STUM.</a:t>
            </a:r>
          </a:p>
          <a:p>
            <a:pPr algn="l" eaLnBrk="1" hangingPunct="1"/>
            <a:r>
              <a:rPr lang="en-US" altLang="en-US" dirty="0"/>
              <a:t>AFRI  IN AVESTA MEANS “TO INVITE”.</a:t>
            </a:r>
          </a:p>
          <a:p>
            <a:pPr algn="l" eaLnBrk="1" hangingPunct="1"/>
            <a:r>
              <a:rPr lang="en-US" altLang="en-US" dirty="0"/>
              <a:t>INVITING THE FRAVASHIS OF THE DEPARTED ONES.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
            <a:ext cx="2785987" cy="23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400"/>
            <a:ext cx="1738703" cy="23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57200" y="304800"/>
            <a:ext cx="7772400" cy="1143000"/>
          </a:xfrm>
        </p:spPr>
        <p:txBody>
          <a:bodyPr/>
          <a:lstStyle/>
          <a:p>
            <a:pPr algn="l" eaLnBrk="1" hangingPunct="1"/>
            <a:r>
              <a:rPr lang="en-US" altLang="en-US" sz="2800"/>
              <a:t>PRAYERS</a:t>
            </a:r>
          </a:p>
        </p:txBody>
      </p:sp>
      <p:sp>
        <p:nvSpPr>
          <p:cNvPr id="16387" name="Rectangle 3"/>
          <p:cNvSpPr>
            <a:spLocks noGrp="1" noChangeArrowheads="1"/>
          </p:cNvSpPr>
          <p:nvPr>
            <p:ph type="subTitle" idx="1"/>
          </p:nvPr>
        </p:nvSpPr>
        <p:spPr>
          <a:xfrm>
            <a:off x="228600" y="2895600"/>
            <a:ext cx="8686800" cy="3352800"/>
          </a:xfrm>
        </p:spPr>
        <p:txBody>
          <a:bodyPr/>
          <a:lstStyle/>
          <a:p>
            <a:pPr algn="l" eaLnBrk="1" hangingPunct="1"/>
            <a:r>
              <a:rPr lang="en-US" altLang="en-US"/>
              <a:t>WHILE THE MAIN PRIEST IS RECITING AFRIN PRAYERS, THE OTHER ONE RECITES FAROKSHI. DUE TO SHORTAGE OF MOBEDS THERE MAY BE JUST ONE MOBED WHO HAS TO RECITE ALL THE PRAYERS BY HIMSELF. </a:t>
            </a:r>
          </a:p>
          <a:p>
            <a:pPr algn="l" eaLnBrk="1" hangingPunct="1"/>
            <a:endParaRPr lang="en-US" altLang="en-US"/>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
            <a:ext cx="28956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
            <a:ext cx="16795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57200" y="304800"/>
            <a:ext cx="7772400" cy="1143000"/>
          </a:xfrm>
        </p:spPr>
        <p:txBody>
          <a:bodyPr/>
          <a:lstStyle/>
          <a:p>
            <a:pPr algn="l" eaLnBrk="1" hangingPunct="1"/>
            <a:r>
              <a:rPr lang="en-US" altLang="en-US" sz="2800"/>
              <a:t>FARVARDIN</a:t>
            </a:r>
            <a:br>
              <a:rPr lang="en-US" altLang="en-US" sz="2800"/>
            </a:br>
            <a:r>
              <a:rPr lang="en-US" altLang="en-US" sz="2800"/>
              <a:t>YASHT	</a:t>
            </a:r>
          </a:p>
        </p:txBody>
      </p:sp>
      <p:sp>
        <p:nvSpPr>
          <p:cNvPr id="17411" name="Rectangle 3"/>
          <p:cNvSpPr>
            <a:spLocks noGrp="1" noChangeArrowheads="1"/>
          </p:cNvSpPr>
          <p:nvPr>
            <p:ph type="subTitle" idx="1"/>
          </p:nvPr>
        </p:nvSpPr>
        <p:spPr>
          <a:xfrm>
            <a:off x="228600" y="2362200"/>
            <a:ext cx="8686800" cy="3886200"/>
          </a:xfrm>
        </p:spPr>
        <p:txBody>
          <a:bodyPr/>
          <a:lstStyle/>
          <a:p>
            <a:pPr algn="l" eaLnBrk="1" hangingPunct="1"/>
            <a:r>
              <a:rPr lang="en-US" altLang="en-US" sz="2800">
                <a:cs typeface="Times New Roman" pitchFamily="18" charset="0"/>
              </a:rPr>
              <a:t>THE FRAVARDIN YASHT (13.14) STATES, "IN THAT HOUSE IN WHICH CLEAN AND PURE WATER AND VEGETATION IS PLACED, THE HOLY FRAVASHIS AGREE TO MOVE ABOUT." ALSO, FAKRA 13 – (IN PART) STATES: “WE WORSHIP THE GOOD, STRONG, BENEFICENT FRAVASHIS OF THE FAITHFUL WHO COME AND GO THROUGH THE WORLD</a:t>
            </a:r>
            <a:r>
              <a:rPr lang="en-US" altLang="en-US" sz="2800"/>
              <a:t>. </a:t>
            </a:r>
          </a:p>
          <a:p>
            <a:pPr algn="l" eaLnBrk="1" hangingPunct="1"/>
            <a:endParaRPr lang="en-US" altLang="en-US" sz="2800"/>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
            <a:ext cx="24193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8600"/>
            <a:ext cx="24384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57200" y="304800"/>
            <a:ext cx="7772400" cy="1143000"/>
          </a:xfrm>
        </p:spPr>
        <p:txBody>
          <a:bodyPr/>
          <a:lstStyle/>
          <a:p>
            <a:pPr algn="l" eaLnBrk="1" hangingPunct="1"/>
            <a:r>
              <a:rPr lang="en-US" altLang="en-US" sz="2800"/>
              <a:t>FARVARDIN</a:t>
            </a:r>
            <a:br>
              <a:rPr lang="en-US" altLang="en-US" sz="2800"/>
            </a:br>
            <a:r>
              <a:rPr lang="en-US" altLang="en-US" sz="2800"/>
              <a:t>YASHT	</a:t>
            </a:r>
          </a:p>
        </p:txBody>
      </p:sp>
      <p:sp>
        <p:nvSpPr>
          <p:cNvPr id="18435" name="Rectangle 3"/>
          <p:cNvSpPr>
            <a:spLocks noGrp="1" noChangeArrowheads="1"/>
          </p:cNvSpPr>
          <p:nvPr>
            <p:ph type="subTitle" idx="1"/>
          </p:nvPr>
        </p:nvSpPr>
        <p:spPr>
          <a:xfrm>
            <a:off x="228600" y="2362200"/>
            <a:ext cx="8686800" cy="3886200"/>
          </a:xfrm>
        </p:spPr>
        <p:txBody>
          <a:bodyPr/>
          <a:lstStyle/>
          <a:p>
            <a:pPr algn="l" eaLnBrk="1" hangingPunct="1"/>
            <a:r>
              <a:rPr lang="en-US" altLang="en-US" sz="3600" dirty="0">
                <a:cs typeface="Times New Roman" pitchFamily="18" charset="0"/>
              </a:rPr>
              <a:t>FROM FRAVARDIN YASHT, WE LEARN THAT THE FRAVASHIS OF THE DEPARTED EXPECT TO BE INVOKED BY THEIR NAMES BEING MENTIONED IN THE PRAYERS. THE PRIEST RECITES THE NAMES OF ALL THE DEPARTED ONES DURING THE PRAYERS. </a:t>
            </a: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
            <a:ext cx="24193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8600"/>
            <a:ext cx="24384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533400" y="1828800"/>
            <a:ext cx="7848600" cy="4572000"/>
          </a:xfrm>
        </p:spPr>
        <p:txBody>
          <a:bodyPr/>
          <a:lstStyle/>
          <a:p>
            <a:pPr marL="571500" indent="-571500" algn="l" eaLnBrk="1" hangingPunct="1">
              <a:buFont typeface="Wingdings" pitchFamily="2" charset="2"/>
              <a:buChar char="Ø"/>
            </a:pPr>
            <a:r>
              <a:rPr lang="en-US" altLang="en-US" dirty="0"/>
              <a:t>MUKTAD MEANS HAVING REACHED “MUKTI” – END. </a:t>
            </a:r>
          </a:p>
          <a:p>
            <a:pPr marL="457200" indent="-457200" algn="l" eaLnBrk="1" hangingPunct="1">
              <a:buFont typeface="Wingdings" pitchFamily="2" charset="2"/>
              <a:buChar char="Ø"/>
            </a:pPr>
            <a:r>
              <a:rPr lang="en-US" altLang="en-US" dirty="0"/>
              <a:t>END HAPPENS WHEN A PERSON DIES.</a:t>
            </a:r>
          </a:p>
          <a:p>
            <a:pPr marL="457200" indent="-457200" algn="l" eaLnBrk="1" hangingPunct="1">
              <a:buFont typeface="Wingdings" pitchFamily="2" charset="2"/>
              <a:buChar char="Ø"/>
            </a:pPr>
            <a:r>
              <a:rPr lang="en-US" altLang="en-US" dirty="0"/>
              <a:t>MUKTAD DAYS ARE THE DAYS DURING WHICH WE REMEMBER OUR DEPARTED LOVED ONES</a:t>
            </a:r>
          </a:p>
          <a:p>
            <a:pPr marL="457200" indent="-457200" algn="l" eaLnBrk="1" hangingPunct="1">
              <a:buFont typeface="Wingdings" pitchFamily="2" charset="2"/>
              <a:buNone/>
            </a:pPr>
            <a:endParaRPr lang="en-US" altLang="en-US" sz="4800" dirty="0"/>
          </a:p>
        </p:txBody>
      </p:sp>
      <p:sp>
        <p:nvSpPr>
          <p:cNvPr id="5123" name="Rectangle 3"/>
          <p:cNvSpPr>
            <a:spLocks noChangeArrowheads="1"/>
          </p:cNvSpPr>
          <p:nvPr/>
        </p:nvSpPr>
        <p:spPr bwMode="auto">
          <a:xfrm>
            <a:off x="4186238"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5124" name="Rectangle 4"/>
          <p:cNvSpPr>
            <a:spLocks noGrp="1" noChangeArrowheads="1"/>
          </p:cNvSpPr>
          <p:nvPr>
            <p:ph type="ctrTitle"/>
          </p:nvPr>
        </p:nvSpPr>
        <p:spPr>
          <a:xfrm>
            <a:off x="381000" y="152400"/>
            <a:ext cx="7848600" cy="1524000"/>
          </a:xfrm>
        </p:spPr>
        <p:txBody>
          <a:bodyPr/>
          <a:lstStyle/>
          <a:p>
            <a:pPr algn="l" eaLnBrk="1" hangingPunct="1"/>
            <a:r>
              <a:rPr lang="en-US" altLang="en-US" sz="3200" dirty="0">
                <a:solidFill>
                  <a:schemeClr val="tx1"/>
                </a:solidFill>
              </a:rPr>
              <a:t>WHAT DOES MUKTAD</a:t>
            </a:r>
            <a:br>
              <a:rPr lang="en-US" altLang="en-US" sz="3200" dirty="0">
                <a:solidFill>
                  <a:schemeClr val="tx1"/>
                </a:solidFill>
              </a:rPr>
            </a:br>
            <a:r>
              <a:rPr lang="en-US" altLang="en-US" sz="3200" dirty="0">
                <a:solidFill>
                  <a:schemeClr val="tx1"/>
                </a:solidFill>
              </a:rPr>
              <a:t>             MEAN</a:t>
            </a:r>
            <a:br>
              <a:rPr lang="en-US" altLang="en-US" sz="3200" b="1" dirty="0">
                <a:solidFill>
                  <a:schemeClr val="tx1"/>
                </a:solidFill>
              </a:rPr>
            </a:br>
            <a:endParaRPr lang="en-US" altLang="en-US" sz="3200" b="1" dirty="0">
              <a:solidFill>
                <a:schemeClr val="tx1"/>
              </a:solidFill>
            </a:endParaRPr>
          </a:p>
        </p:txBody>
      </p:sp>
      <p:sp>
        <p:nvSpPr>
          <p:cNvPr id="5125" name="Rectangle 5"/>
          <p:cNvSpPr>
            <a:spLocks noChangeArrowheads="1"/>
          </p:cNvSpPr>
          <p:nvPr/>
        </p:nvSpPr>
        <p:spPr bwMode="auto">
          <a:xfrm>
            <a:off x="400050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5126" name="rg_hi" descr="http://t3.gstatic.com/images?q=tbn:ANd9GcSf7p5bmd4t2_enUxE3p-NP55xANjR8xgXrHJefZeB0Lryew86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
            <a:ext cx="25146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7200" y="304800"/>
            <a:ext cx="7772400" cy="1143000"/>
          </a:xfrm>
        </p:spPr>
        <p:txBody>
          <a:bodyPr/>
          <a:lstStyle/>
          <a:p>
            <a:pPr algn="l" eaLnBrk="1" hangingPunct="1"/>
            <a:r>
              <a:rPr lang="en-US" altLang="en-US" sz="2800"/>
              <a:t>FARVARDIN</a:t>
            </a:r>
            <a:br>
              <a:rPr lang="en-US" altLang="en-US" sz="2800"/>
            </a:br>
            <a:r>
              <a:rPr lang="en-US" altLang="en-US" sz="2800"/>
              <a:t>YASHT	</a:t>
            </a:r>
          </a:p>
        </p:txBody>
      </p:sp>
      <p:sp>
        <p:nvSpPr>
          <p:cNvPr id="19459" name="Rectangle 3"/>
          <p:cNvSpPr>
            <a:spLocks noGrp="1" noChangeArrowheads="1"/>
          </p:cNvSpPr>
          <p:nvPr>
            <p:ph type="subTitle" idx="1"/>
          </p:nvPr>
        </p:nvSpPr>
        <p:spPr>
          <a:xfrm>
            <a:off x="228600" y="2362200"/>
            <a:ext cx="8686800" cy="3886200"/>
          </a:xfrm>
        </p:spPr>
        <p:txBody>
          <a:bodyPr/>
          <a:lstStyle/>
          <a:p>
            <a:pPr algn="l" eaLnBrk="1" hangingPunct="1"/>
            <a:r>
              <a:rPr lang="en-US" altLang="en-US" sz="2800">
                <a:cs typeface="Times New Roman" pitchFamily="18" charset="0"/>
              </a:rPr>
              <a:t>AND WHILE THE PRIESTS ARE PRAYING, THOSE ATTENDING CAN PRAY A SMALL PRAYER FOR THE DEPARTED LOVED ONES THEMSELVES. IT IS CALLED “SATUM NO KARDO”. THIS IS A PRAYER FOR THE DEPARTED SOULS AND AT A CERTAIN POINT WE PRAY “NAM CHESHTI ANUSHER RAVAN RAVANI” – A</a:t>
            </a:r>
            <a:r>
              <a:rPr lang="en-US" altLang="en-US" sz="2800"/>
              <a:t>MONG ALL THE SOULS…</a:t>
            </a:r>
          </a:p>
          <a:p>
            <a:pPr algn="l" eaLnBrk="1" hangingPunct="1"/>
            <a:r>
              <a:rPr lang="en-US" altLang="en-US" sz="2800" i="1">
                <a:cs typeface="Times New Roman" pitchFamily="18" charset="0"/>
              </a:rPr>
              <a:t>(TAKE THE NAME – BEHDIN/OSTA/ERVAD)</a:t>
            </a:r>
            <a:endParaRPr lang="en-US" altLang="en-US" sz="3600">
              <a:cs typeface="Times New Roman" pitchFamily="18" charset="0"/>
            </a:endParaRPr>
          </a:p>
        </p:txBody>
      </p:sp>
      <p:pic>
        <p:nvPicPr>
          <p:cNvPr id="194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8600"/>
            <a:ext cx="24384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descr="http://t2.gstatic.com/images?q=tbn:ANd9GcTCAjsJPMgmYz2wycq3ccNYxLLe-QjmWn_WaRQS1mfKQl_QfFp6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28600"/>
            <a:ext cx="22098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57200" y="304800"/>
            <a:ext cx="7772400" cy="1143000"/>
          </a:xfrm>
        </p:spPr>
        <p:txBody>
          <a:bodyPr/>
          <a:lstStyle/>
          <a:p>
            <a:pPr algn="l" eaLnBrk="1" hangingPunct="1"/>
            <a:r>
              <a:rPr lang="en-US" altLang="en-US" sz="2800"/>
              <a:t>10 DAYS OF</a:t>
            </a:r>
            <a:br>
              <a:rPr lang="en-US" altLang="en-US" sz="2800"/>
            </a:br>
            <a:r>
              <a:rPr lang="en-US" altLang="en-US" sz="2800"/>
              <a:t>MUKTAD</a:t>
            </a:r>
          </a:p>
        </p:txBody>
      </p:sp>
      <p:sp>
        <p:nvSpPr>
          <p:cNvPr id="20483" name="Rectangle 3"/>
          <p:cNvSpPr>
            <a:spLocks noGrp="1" noChangeArrowheads="1"/>
          </p:cNvSpPr>
          <p:nvPr>
            <p:ph type="subTitle" idx="1"/>
          </p:nvPr>
        </p:nvSpPr>
        <p:spPr>
          <a:xfrm>
            <a:off x="228600" y="2362200"/>
            <a:ext cx="8686800" cy="3886200"/>
          </a:xfrm>
        </p:spPr>
        <p:txBody>
          <a:bodyPr/>
          <a:lstStyle/>
          <a:p>
            <a:pPr algn="l" eaLnBrk="1" hangingPunct="1"/>
            <a:r>
              <a:rPr lang="en-US" altLang="en-US" sz="2800" dirty="0"/>
              <a:t>AFTER THE BAJ, AFRIN &amp; FAROKSHI ARE COMPLETED BY THE PRIEST THE CONGREGATION RECITES MUKTAD NO NAMASKAR AS A HAMBANDAGI (COMMUNAL PRAYERS). AFTER BREAKING FOR REFRESHMENT BY THE CONGREGATION, THE PRIEST PRAYS STUM.</a:t>
            </a:r>
          </a:p>
          <a:p>
            <a:pPr algn="l" eaLnBrk="1" hangingPunct="1"/>
            <a:r>
              <a:rPr lang="en-US" altLang="en-US" sz="2800" dirty="0"/>
              <a:t>AND SO IT CONTINUES FOR 10 DAYS</a:t>
            </a:r>
          </a:p>
          <a:p>
            <a:pPr algn="l" eaLnBrk="1" hangingPunct="1"/>
            <a:endParaRPr lang="en-US" altLang="en-US" sz="2800" dirty="0"/>
          </a:p>
          <a:p>
            <a:pPr algn="l" eaLnBrk="1" hangingPunct="1"/>
            <a:endParaRPr lang="en-US" altLang="en-US" sz="2800" dirty="0"/>
          </a:p>
          <a:p>
            <a:pPr algn="l" eaLnBrk="1" hangingPunct="1"/>
            <a:endParaRPr lang="en-US" altLang="en-US" sz="2800" dirty="0">
              <a:cs typeface="Times New Roman" pitchFamily="18" charset="0"/>
            </a:endParaRP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
            <a:ext cx="24193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8600"/>
            <a:ext cx="24384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57200" y="304800"/>
            <a:ext cx="7772400" cy="1143000"/>
          </a:xfrm>
        </p:spPr>
        <p:txBody>
          <a:bodyPr/>
          <a:lstStyle/>
          <a:p>
            <a:pPr algn="l" eaLnBrk="1" hangingPunct="1"/>
            <a:r>
              <a:rPr lang="en-US" altLang="en-US" sz="2800"/>
              <a:t>NAVROZE MUBARAK</a:t>
            </a:r>
            <a:br>
              <a:rPr lang="en-US" altLang="en-US" sz="2800"/>
            </a:br>
            <a:endParaRPr lang="en-US" altLang="en-US" sz="2800"/>
          </a:p>
        </p:txBody>
      </p:sp>
      <p:sp>
        <p:nvSpPr>
          <p:cNvPr id="22531" name="Rectangle 3"/>
          <p:cNvSpPr>
            <a:spLocks noGrp="1" noChangeArrowheads="1"/>
          </p:cNvSpPr>
          <p:nvPr>
            <p:ph type="subTitle" idx="1"/>
          </p:nvPr>
        </p:nvSpPr>
        <p:spPr>
          <a:xfrm>
            <a:off x="228600" y="1828800"/>
            <a:ext cx="8686800" cy="4419600"/>
          </a:xfrm>
        </p:spPr>
        <p:txBody>
          <a:bodyPr/>
          <a:lstStyle/>
          <a:p>
            <a:pPr algn="l" eaLnBrk="1" hangingPunct="1"/>
            <a:r>
              <a:rPr lang="en-US" altLang="en-US" sz="2800" dirty="0"/>
              <a:t>EARLY MORNING AFTER THE TENTH DAY, AND</a:t>
            </a:r>
          </a:p>
          <a:p>
            <a:pPr algn="l" eaLnBrk="1" hangingPunct="1"/>
            <a:r>
              <a:rPr lang="en-US" altLang="en-US" sz="2800" dirty="0"/>
              <a:t>PRIOR TO THE SUNRISE OF THE 11</a:t>
            </a:r>
            <a:r>
              <a:rPr lang="en-US" altLang="en-US" sz="2800" baseline="30000" dirty="0"/>
              <a:t>TH</a:t>
            </a:r>
            <a:r>
              <a:rPr lang="en-US" altLang="en-US" sz="2800" dirty="0"/>
              <a:t> DAY, THE PRIEST PRAYS ALL THE PRAYERS ONE MORE TIME IN USHEHN GEH, AND SAYS GOOD BYE TO ALL THE SOULS. AT THE BREAK OF DAWN, THE PRIEST PRAYS IN HAVAN GEH AND PERFORMS THE FIRST MACHI OF THE YEAR. THE CONGREGATION WISHES EACH OTHER NAVROZE MUBARAK, ALL HAVE A CUP OF TEA AND BREAKFAST AND EVERYONE DEPARTS</a:t>
            </a:r>
          </a:p>
          <a:p>
            <a:pPr algn="l" eaLnBrk="1" hangingPunct="1"/>
            <a:endParaRPr lang="en-US" altLang="en-US" sz="2800" dirty="0">
              <a:cs typeface="Times New Roman" pitchFamily="18" charset="0"/>
            </a:endParaRPr>
          </a:p>
        </p:txBody>
      </p:sp>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
            <a:ext cx="1676400" cy="161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90963" y="2519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2355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26000"/>
            <a:ext cx="13509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0" y="4676775"/>
            <a:ext cx="32607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286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5988" y="240665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334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609600"/>
            <a:ext cx="27432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9" descr="http://t0.gstatic.com/images?q=tbn:ANd9GcSwNKNM7e7yviCu8FkSUmNQoJnYEjdSCI04lK11jan0Tc_kD7_Yw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936875"/>
            <a:ext cx="22383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1" descr="http://t1.gstatic.com/images?q=tbn:ANd9GcRZ-E1499p6fegsxyw7ObvXOEsiBnLvEgrQaxdeaYDnB5b3uKGVl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4787900"/>
            <a:ext cx="2000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2360613"/>
            <a:ext cx="32766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33400" y="1828800"/>
            <a:ext cx="7848600" cy="4572000"/>
          </a:xfrm>
        </p:spPr>
        <p:txBody>
          <a:bodyPr/>
          <a:lstStyle/>
          <a:p>
            <a:pPr algn="l" eaLnBrk="1" hangingPunct="1">
              <a:buFont typeface="Wingdings" pitchFamily="2" charset="2"/>
              <a:buNone/>
            </a:pPr>
            <a:endParaRPr lang="en-US" altLang="en-US" sz="3600" dirty="0"/>
          </a:p>
          <a:p>
            <a:pPr algn="l" eaLnBrk="1" hangingPunct="1">
              <a:buFont typeface="Wingdings" pitchFamily="2" charset="2"/>
              <a:buNone/>
            </a:pPr>
            <a:endParaRPr lang="en-US" altLang="en-US" sz="3600" dirty="0"/>
          </a:p>
          <a:p>
            <a:pPr algn="l" eaLnBrk="1" hangingPunct="1">
              <a:buFont typeface="Wingdings" pitchFamily="2" charset="2"/>
              <a:buNone/>
            </a:pPr>
            <a:endParaRPr lang="en-US" altLang="en-US" sz="3600" dirty="0"/>
          </a:p>
          <a:p>
            <a:pPr algn="l" eaLnBrk="1" hangingPunct="1">
              <a:buFont typeface="Wingdings" pitchFamily="2" charset="2"/>
              <a:buNone/>
            </a:pPr>
            <a:endParaRPr lang="en-US" altLang="en-US" sz="1000" dirty="0"/>
          </a:p>
          <a:p>
            <a:pPr algn="l" eaLnBrk="1" hangingPunct="1">
              <a:buFont typeface="Wingdings" pitchFamily="2" charset="2"/>
              <a:buNone/>
            </a:pPr>
            <a:r>
              <a:rPr lang="en-US" altLang="en-US" sz="3600" dirty="0"/>
              <a:t>MUKTAD PRAYERS ARE FOR TEN (10) DAYS. </a:t>
            </a:r>
          </a:p>
        </p:txBody>
      </p:sp>
      <p:sp>
        <p:nvSpPr>
          <p:cNvPr id="3075" name="Rectangle 5"/>
          <p:cNvSpPr>
            <a:spLocks noChangeArrowheads="1"/>
          </p:cNvSpPr>
          <p:nvPr/>
        </p:nvSpPr>
        <p:spPr bwMode="auto">
          <a:xfrm>
            <a:off x="4186238"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3076" name="Rectangle 12"/>
          <p:cNvSpPr>
            <a:spLocks noGrp="1" noChangeArrowheads="1"/>
          </p:cNvSpPr>
          <p:nvPr>
            <p:ph type="ctrTitle"/>
          </p:nvPr>
        </p:nvSpPr>
        <p:spPr>
          <a:xfrm>
            <a:off x="381000" y="381000"/>
            <a:ext cx="7848600" cy="1295400"/>
          </a:xfrm>
        </p:spPr>
        <p:txBody>
          <a:bodyPr/>
          <a:lstStyle/>
          <a:p>
            <a:pPr eaLnBrk="1" hangingPunct="1"/>
            <a:r>
              <a:rPr lang="en-US" altLang="en-US" sz="3600" dirty="0"/>
              <a:t>HOW MANY DAYS ARE CONSIDERED AS MUKTAD DAYS</a:t>
            </a:r>
          </a:p>
        </p:txBody>
      </p:sp>
      <p:sp>
        <p:nvSpPr>
          <p:cNvPr id="3077" name="Rectangle 18"/>
          <p:cNvSpPr>
            <a:spLocks noChangeArrowheads="1"/>
          </p:cNvSpPr>
          <p:nvPr/>
        </p:nvSpPr>
        <p:spPr bwMode="auto">
          <a:xfrm>
            <a:off x="400050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1200" y="1943099"/>
            <a:ext cx="2743200" cy="205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33400" y="1828800"/>
            <a:ext cx="7848600" cy="4572000"/>
          </a:xfrm>
        </p:spPr>
        <p:txBody>
          <a:bodyPr/>
          <a:lstStyle/>
          <a:p>
            <a:pPr algn="l" eaLnBrk="1" hangingPunct="1"/>
            <a:r>
              <a:rPr lang="en-US" altLang="en-US" dirty="0"/>
              <a:t>IN ORDER FOR YOU TO UNDERSTAND THE TEN DAYS OF MUKTAD, YOU NEED TO KNOW OUR CALENDAR. WE HAVE:</a:t>
            </a:r>
          </a:p>
          <a:p>
            <a:pPr algn="l" eaLnBrk="1" hangingPunct="1"/>
            <a:r>
              <a:rPr lang="en-US" altLang="en-US" dirty="0"/>
              <a:t>ROJ – MEANS DAY</a:t>
            </a:r>
          </a:p>
          <a:p>
            <a:pPr algn="l" eaLnBrk="1" hangingPunct="1">
              <a:buFont typeface="Wingdings" pitchFamily="2" charset="2"/>
              <a:buNone/>
            </a:pPr>
            <a:r>
              <a:rPr lang="en-US" altLang="en-US" dirty="0"/>
              <a:t>MAH – MEANS MONTH</a:t>
            </a:r>
          </a:p>
          <a:p>
            <a:pPr algn="l" eaLnBrk="1" hangingPunct="1">
              <a:buFont typeface="Wingdings" pitchFamily="2" charset="2"/>
              <a:buNone/>
            </a:pPr>
            <a:r>
              <a:rPr lang="en-US" altLang="en-US" dirty="0"/>
              <a:t>YEAR – PRESENTLY 1387 YZ</a:t>
            </a:r>
          </a:p>
          <a:p>
            <a:pPr algn="l" eaLnBrk="1" hangingPunct="1"/>
            <a:r>
              <a:rPr lang="en-US" altLang="en-US" dirty="0"/>
              <a:t>YZ = YAZDEGARD (LAST KING OF PERSIA)</a:t>
            </a:r>
          </a:p>
          <a:p>
            <a:pPr algn="l" eaLnBrk="1" hangingPunct="1">
              <a:buFont typeface="Wingdings" pitchFamily="2" charset="2"/>
              <a:buNone/>
            </a:pPr>
            <a:endParaRPr lang="en-US" altLang="en-US" sz="3600" dirty="0"/>
          </a:p>
          <a:p>
            <a:pPr algn="l" eaLnBrk="1" hangingPunct="1">
              <a:buFont typeface="Wingdings" pitchFamily="2" charset="2"/>
              <a:buNone/>
            </a:pPr>
            <a:endParaRPr lang="en-US" altLang="en-US" sz="3600" dirty="0"/>
          </a:p>
        </p:txBody>
      </p:sp>
      <p:sp>
        <p:nvSpPr>
          <p:cNvPr id="3075" name="Rectangle 5"/>
          <p:cNvSpPr>
            <a:spLocks noChangeArrowheads="1"/>
          </p:cNvSpPr>
          <p:nvPr/>
        </p:nvSpPr>
        <p:spPr bwMode="auto">
          <a:xfrm>
            <a:off x="4186238"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3076" name="Rectangle 12"/>
          <p:cNvSpPr>
            <a:spLocks noGrp="1" noChangeArrowheads="1"/>
          </p:cNvSpPr>
          <p:nvPr>
            <p:ph type="ctrTitle"/>
          </p:nvPr>
        </p:nvSpPr>
        <p:spPr>
          <a:xfrm>
            <a:off x="381000" y="152400"/>
            <a:ext cx="7848600" cy="1524000"/>
          </a:xfrm>
        </p:spPr>
        <p:txBody>
          <a:bodyPr/>
          <a:lstStyle/>
          <a:p>
            <a:pPr eaLnBrk="1" hangingPunct="1"/>
            <a:r>
              <a:rPr lang="en-US" altLang="en-US" dirty="0"/>
              <a:t>CALENDAR</a:t>
            </a:r>
          </a:p>
        </p:txBody>
      </p:sp>
      <p:sp>
        <p:nvSpPr>
          <p:cNvPr id="3077" name="Rectangle 18"/>
          <p:cNvSpPr>
            <a:spLocks noChangeArrowheads="1"/>
          </p:cNvSpPr>
          <p:nvPr/>
        </p:nvSpPr>
        <p:spPr bwMode="auto">
          <a:xfrm>
            <a:off x="400050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496456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33400" y="1447800"/>
            <a:ext cx="7848600" cy="4953000"/>
          </a:xfrm>
        </p:spPr>
        <p:txBody>
          <a:bodyPr/>
          <a:lstStyle/>
          <a:p>
            <a:pPr algn="l" eaLnBrk="1" hangingPunct="1">
              <a:buFont typeface="Wingdings" pitchFamily="2" charset="2"/>
              <a:buNone/>
            </a:pPr>
            <a:r>
              <a:rPr lang="en-US" altLang="en-US" sz="3000" dirty="0"/>
              <a:t>OUR CALENDAR HAS 360 DAYS</a:t>
            </a:r>
          </a:p>
          <a:p>
            <a:pPr algn="l" eaLnBrk="1" hangingPunct="1">
              <a:buFont typeface="Wingdings" pitchFamily="2" charset="2"/>
              <a:buNone/>
            </a:pPr>
            <a:r>
              <a:rPr lang="en-US" altLang="en-US" sz="3000" dirty="0"/>
              <a:t>30 ROJ (DAYS)</a:t>
            </a:r>
          </a:p>
          <a:p>
            <a:pPr algn="l" eaLnBrk="1" hangingPunct="1">
              <a:buFont typeface="Wingdings" pitchFamily="2" charset="2"/>
              <a:buNone/>
            </a:pPr>
            <a:r>
              <a:rPr lang="en-US" altLang="en-US" sz="3000" dirty="0"/>
              <a:t>12 MAH (MONTHS)</a:t>
            </a:r>
          </a:p>
          <a:p>
            <a:pPr algn="l" eaLnBrk="1" hangingPunct="1">
              <a:buFont typeface="Wingdings" pitchFamily="2" charset="2"/>
              <a:buNone/>
            </a:pPr>
            <a:r>
              <a:rPr lang="en-US" altLang="en-US" sz="3000" dirty="0"/>
              <a:t>12 X 30  =  360</a:t>
            </a:r>
          </a:p>
          <a:p>
            <a:pPr algn="l" eaLnBrk="1" hangingPunct="1">
              <a:buFont typeface="Wingdings" pitchFamily="2" charset="2"/>
              <a:buNone/>
            </a:pPr>
            <a:r>
              <a:rPr lang="en-US" altLang="en-US" sz="3000" dirty="0"/>
              <a:t>SINCE THE YEAR IS MADE UP OF 365.24 DAYS WE ADD 5 DAYS OF GATHAS TO MAKE UP TO 365 DAYS. HOWEVER SINCE WE LET GO OF .24 WE FALL BACK ONE DAY EVERY FOUR YEARS. BUT THAT IS A TOPIC FOR ANOTHER SESSION.</a:t>
            </a:r>
          </a:p>
        </p:txBody>
      </p:sp>
      <p:sp>
        <p:nvSpPr>
          <p:cNvPr id="3075" name="Rectangle 5"/>
          <p:cNvSpPr>
            <a:spLocks noChangeArrowheads="1"/>
          </p:cNvSpPr>
          <p:nvPr/>
        </p:nvSpPr>
        <p:spPr bwMode="auto">
          <a:xfrm>
            <a:off x="4186238"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3076" name="Rectangle 12"/>
          <p:cNvSpPr>
            <a:spLocks noGrp="1" noChangeArrowheads="1"/>
          </p:cNvSpPr>
          <p:nvPr>
            <p:ph type="ctrTitle"/>
          </p:nvPr>
        </p:nvSpPr>
        <p:spPr>
          <a:xfrm>
            <a:off x="381000" y="381000"/>
            <a:ext cx="7848600" cy="1066800"/>
          </a:xfrm>
        </p:spPr>
        <p:txBody>
          <a:bodyPr/>
          <a:lstStyle/>
          <a:p>
            <a:pPr eaLnBrk="1" hangingPunct="1"/>
            <a:r>
              <a:rPr lang="en-US" altLang="en-US" sz="2800" dirty="0"/>
              <a:t>OUR CALENDAR</a:t>
            </a:r>
            <a:br>
              <a:rPr lang="en-US" altLang="en-US" sz="2800" dirty="0"/>
            </a:br>
            <a:r>
              <a:rPr lang="en-US" altLang="en-US" sz="2800" dirty="0"/>
              <a:t>A BRIEF EXPLANATION</a:t>
            </a:r>
            <a:endParaRPr lang="en-US" altLang="en-US" dirty="0"/>
          </a:p>
        </p:txBody>
      </p:sp>
      <p:sp>
        <p:nvSpPr>
          <p:cNvPr id="3077" name="Rectangle 18"/>
          <p:cNvSpPr>
            <a:spLocks noChangeArrowheads="1"/>
          </p:cNvSpPr>
          <p:nvPr/>
        </p:nvSpPr>
        <p:spPr bwMode="auto">
          <a:xfrm>
            <a:off x="400050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Tree>
    <p:extLst>
      <p:ext uri="{BB962C8B-B14F-4D97-AF65-F5344CB8AC3E}">
        <p14:creationId xmlns:p14="http://schemas.microsoft.com/office/powerpoint/2010/main" val="130635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304800" y="1981200"/>
            <a:ext cx="8115300" cy="4724400"/>
          </a:xfrm>
        </p:spPr>
        <p:txBody>
          <a:bodyPr/>
          <a:lstStyle/>
          <a:p>
            <a:pPr algn="l" eaLnBrk="1" hangingPunct="1">
              <a:buFont typeface="Wingdings" pitchFamily="2" charset="2"/>
              <a:buNone/>
            </a:pPr>
            <a:r>
              <a:rPr lang="en-US" altLang="en-US" sz="4000" dirty="0"/>
              <a:t>MUKTAD DAYS START FROM</a:t>
            </a:r>
          </a:p>
          <a:p>
            <a:pPr algn="l" eaLnBrk="1" hangingPunct="1">
              <a:buFont typeface="Wingdings" pitchFamily="2" charset="2"/>
              <a:buNone/>
            </a:pPr>
            <a:r>
              <a:rPr lang="en-US" altLang="en-US" sz="4000" dirty="0"/>
              <a:t>ROJ (DAY) ASHTAD</a:t>
            </a:r>
          </a:p>
          <a:p>
            <a:pPr algn="l" eaLnBrk="1" hangingPunct="1">
              <a:buFont typeface="Wingdings" pitchFamily="2" charset="2"/>
              <a:buNone/>
            </a:pPr>
            <a:r>
              <a:rPr lang="en-US" altLang="en-US" sz="4000" dirty="0"/>
              <a:t>MAH (MONTH) ASPANDARMARD</a:t>
            </a:r>
          </a:p>
          <a:p>
            <a:pPr algn="l" eaLnBrk="1" hangingPunct="1">
              <a:buFont typeface="Wingdings" pitchFamily="2" charset="2"/>
              <a:buNone/>
            </a:pPr>
            <a:r>
              <a:rPr lang="en-US" altLang="en-US" sz="4000" dirty="0"/>
              <a:t>TO ROJ (DAY) ANERAN MAH (MONTH) ASPANDARMARD </a:t>
            </a:r>
          </a:p>
          <a:p>
            <a:pPr algn="l" eaLnBrk="1" hangingPunct="1">
              <a:buFont typeface="Wingdings" pitchFamily="2" charset="2"/>
              <a:buNone/>
            </a:pPr>
            <a:r>
              <a:rPr lang="en-US" altLang="en-US" sz="4000" dirty="0"/>
              <a:t>PLUS FIVE DAYS OF GATHAS</a:t>
            </a:r>
          </a:p>
          <a:p>
            <a:pPr algn="l" eaLnBrk="1" hangingPunct="1">
              <a:buFont typeface="Wingdings" pitchFamily="2" charset="2"/>
              <a:buNone/>
            </a:pPr>
            <a:endParaRPr lang="en-US" altLang="en-US" sz="4000" dirty="0"/>
          </a:p>
        </p:txBody>
      </p:sp>
      <p:sp>
        <p:nvSpPr>
          <p:cNvPr id="4099" name="Rectangle 3"/>
          <p:cNvSpPr>
            <a:spLocks noChangeArrowheads="1"/>
          </p:cNvSpPr>
          <p:nvPr/>
        </p:nvSpPr>
        <p:spPr bwMode="auto">
          <a:xfrm>
            <a:off x="4186238"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4100" name="Rectangle 4"/>
          <p:cNvSpPr>
            <a:spLocks noGrp="1" noChangeArrowheads="1"/>
          </p:cNvSpPr>
          <p:nvPr>
            <p:ph type="ctrTitle"/>
          </p:nvPr>
        </p:nvSpPr>
        <p:spPr>
          <a:xfrm>
            <a:off x="381000" y="152400"/>
            <a:ext cx="7848600" cy="1524000"/>
          </a:xfrm>
        </p:spPr>
        <p:txBody>
          <a:bodyPr/>
          <a:lstStyle/>
          <a:p>
            <a:pPr algn="l" eaLnBrk="1" hangingPunct="1"/>
            <a:r>
              <a:rPr lang="en-US" altLang="en-US" sz="3200" dirty="0"/>
              <a:t>WHEN DO THE </a:t>
            </a:r>
            <a:br>
              <a:rPr lang="en-US" altLang="en-US" sz="3200" dirty="0"/>
            </a:br>
            <a:r>
              <a:rPr lang="en-US" altLang="en-US" sz="3200" dirty="0"/>
              <a:t>MUKTAD DAYS</a:t>
            </a:r>
            <a:br>
              <a:rPr lang="en-US" altLang="en-US" sz="3200" dirty="0"/>
            </a:br>
            <a:r>
              <a:rPr lang="en-US" altLang="en-US" sz="3200" dirty="0"/>
              <a:t>START?</a:t>
            </a:r>
          </a:p>
        </p:txBody>
      </p:sp>
      <p:sp>
        <p:nvSpPr>
          <p:cNvPr id="4101" name="Rectangle 5"/>
          <p:cNvSpPr>
            <a:spLocks noChangeArrowheads="1"/>
          </p:cNvSpPr>
          <p:nvPr/>
        </p:nvSpPr>
        <p:spPr bwMode="auto">
          <a:xfrm>
            <a:off x="400050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4103" name="Picture 9" descr="http://t3.gstatic.com/images?q=tbn:ANd9GcQaCXrooYBl2PknpeFrVALu31vqey_uc82zU4Yxs1XHQxbNsjq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228600"/>
            <a:ext cx="39671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1000" y="304800"/>
            <a:ext cx="7848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800" dirty="0">
                <a:solidFill>
                  <a:schemeClr val="tx2"/>
                </a:solidFill>
              </a:rPr>
              <a:t>WHAT ARE THE</a:t>
            </a:r>
          </a:p>
          <a:p>
            <a:pPr algn="ctr" eaLnBrk="1" hangingPunct="1">
              <a:spcBef>
                <a:spcPct val="0"/>
              </a:spcBef>
              <a:buFontTx/>
              <a:buNone/>
            </a:pPr>
            <a:r>
              <a:rPr lang="en-US" altLang="en-US" sz="4800" dirty="0">
                <a:solidFill>
                  <a:schemeClr val="tx2"/>
                </a:solidFill>
              </a:rPr>
              <a:t>NAMES OF THE10 DAYS</a:t>
            </a:r>
          </a:p>
        </p:txBody>
      </p:sp>
      <p:sp>
        <p:nvSpPr>
          <p:cNvPr id="7171" name="Rectangle 4"/>
          <p:cNvSpPr>
            <a:spLocks noGrp="1" noChangeArrowheads="1"/>
          </p:cNvSpPr>
          <p:nvPr>
            <p:ph type="body" idx="1"/>
          </p:nvPr>
        </p:nvSpPr>
        <p:spPr>
          <a:xfrm>
            <a:off x="304800" y="2057400"/>
            <a:ext cx="8153400" cy="4267200"/>
          </a:xfrm>
        </p:spPr>
        <p:txBody>
          <a:bodyPr/>
          <a:lstStyle/>
          <a:p>
            <a:pPr marL="228600" indent="-228600" eaLnBrk="1" hangingPunct="1">
              <a:buFont typeface="Wingdings" pitchFamily="2" charset="2"/>
              <a:buChar char="Ø"/>
            </a:pPr>
            <a:r>
              <a:rPr lang="en-US" altLang="en-US"/>
              <a:t>LAST FIVE DAYS – ASHTAD, ASMAN, JAMYAD, MARESPAND AND ANERAN OF THE MONTH ASPANDARD</a:t>
            </a:r>
          </a:p>
          <a:p>
            <a:pPr marL="228600" indent="-228600" eaLnBrk="1" hangingPunct="1">
              <a:buFont typeface="Wingdings" pitchFamily="2" charset="2"/>
              <a:buNone/>
            </a:pPr>
            <a:endParaRPr lang="en-US" altLang="en-US"/>
          </a:p>
          <a:p>
            <a:pPr marL="228600" indent="-228600" eaLnBrk="1" hangingPunct="1">
              <a:buFont typeface="Wingdings" pitchFamily="2" charset="2"/>
              <a:buChar char="Ø"/>
            </a:pPr>
            <a:r>
              <a:rPr lang="en-US" altLang="en-US"/>
              <a:t>FIVE DAYS OF GATHAS – AHUNAVAD, USHTAVAD, SPENTOMARD, VOHUXTHRA AND VAHISHTOISHT.</a:t>
            </a:r>
          </a:p>
          <a:p>
            <a:pPr marL="228600" indent="-228600"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4186238"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sp>
        <p:nvSpPr>
          <p:cNvPr id="2051" name="Rectangle 12"/>
          <p:cNvSpPr>
            <a:spLocks noGrp="1" noChangeArrowheads="1"/>
          </p:cNvSpPr>
          <p:nvPr>
            <p:ph type="ctrTitle"/>
          </p:nvPr>
        </p:nvSpPr>
        <p:spPr>
          <a:xfrm>
            <a:off x="381000" y="168275"/>
            <a:ext cx="8077200" cy="365125"/>
          </a:xfrm>
        </p:spPr>
        <p:txBody>
          <a:bodyPr/>
          <a:lstStyle/>
          <a:p>
            <a:pPr eaLnBrk="1" hangingPunct="1"/>
            <a:r>
              <a:rPr lang="en-US" altLang="en-US" sz="3600" dirty="0"/>
              <a:t>THE LAST PAGE OF OUR CALENDAR</a:t>
            </a:r>
          </a:p>
        </p:txBody>
      </p:sp>
      <p:sp>
        <p:nvSpPr>
          <p:cNvPr id="2052" name="Rectangle 18"/>
          <p:cNvSpPr>
            <a:spLocks noChangeArrowheads="1"/>
          </p:cNvSpPr>
          <p:nvPr/>
        </p:nvSpPr>
        <p:spPr bwMode="auto">
          <a:xfrm>
            <a:off x="4000500" y="3000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graphicFrame>
        <p:nvGraphicFramePr>
          <p:cNvPr id="4" name="Table 3"/>
          <p:cNvGraphicFramePr>
            <a:graphicFrameLocks noGrp="1"/>
          </p:cNvGraphicFramePr>
          <p:nvPr>
            <p:extLst>
              <p:ext uri="{D42A27DB-BD31-4B8C-83A1-F6EECF244321}">
                <p14:modId xmlns:p14="http://schemas.microsoft.com/office/powerpoint/2010/main" val="2548383321"/>
              </p:ext>
            </p:extLst>
          </p:nvPr>
        </p:nvGraphicFramePr>
        <p:xfrm>
          <a:off x="228600" y="1143000"/>
          <a:ext cx="8343901" cy="5562602"/>
        </p:xfrm>
        <a:graphic>
          <a:graphicData uri="http://schemas.openxmlformats.org/drawingml/2006/table">
            <a:tbl>
              <a:tblPr firstRow="1" firstCol="1" bandRow="1">
                <a:tableStyleId>{5C22544A-7EE6-4342-B048-85BDC9FD1C3A}</a:tableStyleId>
              </a:tblPr>
              <a:tblGrid>
                <a:gridCol w="1183500">
                  <a:extLst>
                    <a:ext uri="{9D8B030D-6E8A-4147-A177-3AD203B41FA5}">
                      <a16:colId xmlns:a16="http://schemas.microsoft.com/office/drawing/2014/main" val="20000"/>
                    </a:ext>
                  </a:extLst>
                </a:gridCol>
                <a:gridCol w="1115116">
                  <a:extLst>
                    <a:ext uri="{9D8B030D-6E8A-4147-A177-3AD203B41FA5}">
                      <a16:colId xmlns:a16="http://schemas.microsoft.com/office/drawing/2014/main" val="20001"/>
                    </a:ext>
                  </a:extLst>
                </a:gridCol>
                <a:gridCol w="1187408">
                  <a:extLst>
                    <a:ext uri="{9D8B030D-6E8A-4147-A177-3AD203B41FA5}">
                      <a16:colId xmlns:a16="http://schemas.microsoft.com/office/drawing/2014/main" val="20002"/>
                    </a:ext>
                  </a:extLst>
                </a:gridCol>
                <a:gridCol w="1238376">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181101">
                  <a:extLst>
                    <a:ext uri="{9D8B030D-6E8A-4147-A177-3AD203B41FA5}">
                      <a16:colId xmlns:a16="http://schemas.microsoft.com/office/drawing/2014/main" val="20006"/>
                    </a:ext>
                  </a:extLst>
                </a:gridCol>
              </a:tblGrid>
              <a:tr h="229192">
                <a:tc>
                  <a:txBody>
                    <a:bodyPr/>
                    <a:lstStyle/>
                    <a:p>
                      <a:pPr marL="0" marR="0" algn="ctr">
                        <a:lnSpc>
                          <a:spcPct val="115000"/>
                        </a:lnSpc>
                        <a:spcBef>
                          <a:spcPts val="0"/>
                        </a:spcBef>
                        <a:spcAft>
                          <a:spcPts val="0"/>
                        </a:spcAft>
                      </a:pPr>
                      <a:r>
                        <a:rPr lang="en-US" sz="1100" b="0" dirty="0">
                          <a:solidFill>
                            <a:schemeClr val="tx2"/>
                          </a:solidFill>
                          <a:effectLst/>
                        </a:rPr>
                        <a:t>Sun</a:t>
                      </a:r>
                      <a:endParaRPr lang="en-US" sz="1000" b="0" dirty="0">
                        <a:solidFill>
                          <a:schemeClr val="tx2"/>
                        </a:solidFill>
                        <a:effectLst/>
                        <a:latin typeface="Calibri"/>
                        <a:ea typeface="Calibri"/>
                        <a:cs typeface="Times New Roman"/>
                      </a:endParaRPr>
                    </a:p>
                  </a:txBody>
                  <a:tcPr marL="8650" marR="8650" marT="8650" marB="8650" anchor="ctr">
                    <a:solidFill>
                      <a:schemeClr val="accent1"/>
                    </a:solidFill>
                  </a:tcPr>
                </a:tc>
                <a:tc>
                  <a:txBody>
                    <a:bodyPr/>
                    <a:lstStyle/>
                    <a:p>
                      <a:pPr marL="0" marR="0" algn="ctr">
                        <a:lnSpc>
                          <a:spcPct val="115000"/>
                        </a:lnSpc>
                        <a:spcBef>
                          <a:spcPts val="0"/>
                        </a:spcBef>
                        <a:spcAft>
                          <a:spcPts val="0"/>
                        </a:spcAft>
                      </a:pPr>
                      <a:r>
                        <a:rPr lang="en-US" sz="1100" b="0" dirty="0">
                          <a:solidFill>
                            <a:schemeClr val="tx2"/>
                          </a:solidFill>
                          <a:effectLst/>
                        </a:rPr>
                        <a:t>Mon</a:t>
                      </a:r>
                      <a:endParaRPr lang="en-US" sz="1000" b="0" dirty="0">
                        <a:solidFill>
                          <a:schemeClr val="tx2"/>
                        </a:solidFill>
                        <a:effectLst/>
                        <a:latin typeface="Calibri"/>
                        <a:ea typeface="Calibri"/>
                        <a:cs typeface="Times New Roman"/>
                      </a:endParaRPr>
                    </a:p>
                  </a:txBody>
                  <a:tcPr marL="8650" marR="8650" marT="8650" marB="8650" anchor="ctr">
                    <a:solidFill>
                      <a:schemeClr val="accent1"/>
                    </a:solidFill>
                  </a:tcPr>
                </a:tc>
                <a:tc>
                  <a:txBody>
                    <a:bodyPr/>
                    <a:lstStyle/>
                    <a:p>
                      <a:pPr marL="0" marR="0" algn="ctr">
                        <a:lnSpc>
                          <a:spcPct val="115000"/>
                        </a:lnSpc>
                        <a:spcBef>
                          <a:spcPts val="0"/>
                        </a:spcBef>
                        <a:spcAft>
                          <a:spcPts val="0"/>
                        </a:spcAft>
                      </a:pPr>
                      <a:r>
                        <a:rPr lang="en-US" sz="1100" b="0" dirty="0">
                          <a:solidFill>
                            <a:schemeClr val="tx2"/>
                          </a:solidFill>
                          <a:effectLst/>
                        </a:rPr>
                        <a:t>Tue</a:t>
                      </a:r>
                      <a:endParaRPr lang="en-US" sz="1000" b="0" dirty="0">
                        <a:solidFill>
                          <a:schemeClr val="tx2"/>
                        </a:solidFill>
                        <a:effectLst/>
                        <a:latin typeface="Calibri"/>
                        <a:ea typeface="Calibri"/>
                        <a:cs typeface="Times New Roman"/>
                      </a:endParaRPr>
                    </a:p>
                  </a:txBody>
                  <a:tcPr marL="8650" marR="8650" marT="8650" marB="8650" anchor="ctr"/>
                </a:tc>
                <a:tc>
                  <a:txBody>
                    <a:bodyPr/>
                    <a:lstStyle/>
                    <a:p>
                      <a:pPr marL="0" marR="0" algn="ctr">
                        <a:lnSpc>
                          <a:spcPct val="115000"/>
                        </a:lnSpc>
                        <a:spcBef>
                          <a:spcPts val="0"/>
                        </a:spcBef>
                        <a:spcAft>
                          <a:spcPts val="0"/>
                        </a:spcAft>
                      </a:pPr>
                      <a:r>
                        <a:rPr lang="en-US" sz="1100" b="0" dirty="0">
                          <a:solidFill>
                            <a:schemeClr val="tx2"/>
                          </a:solidFill>
                          <a:effectLst/>
                        </a:rPr>
                        <a:t>Wed</a:t>
                      </a:r>
                      <a:endParaRPr lang="en-US" sz="1000" b="0" dirty="0">
                        <a:solidFill>
                          <a:schemeClr val="tx2"/>
                        </a:solidFill>
                        <a:effectLst/>
                        <a:latin typeface="Calibri"/>
                        <a:ea typeface="Calibri"/>
                        <a:cs typeface="Times New Roman"/>
                      </a:endParaRPr>
                    </a:p>
                  </a:txBody>
                  <a:tcPr marL="8650" marR="8650" marT="8650" marB="8650" anchor="ctr"/>
                </a:tc>
                <a:tc>
                  <a:txBody>
                    <a:bodyPr/>
                    <a:lstStyle/>
                    <a:p>
                      <a:pPr marL="0" marR="0" algn="ctr">
                        <a:lnSpc>
                          <a:spcPct val="115000"/>
                        </a:lnSpc>
                        <a:spcBef>
                          <a:spcPts val="0"/>
                        </a:spcBef>
                        <a:spcAft>
                          <a:spcPts val="0"/>
                        </a:spcAft>
                      </a:pPr>
                      <a:r>
                        <a:rPr lang="en-US" sz="1100" b="0" dirty="0">
                          <a:solidFill>
                            <a:schemeClr val="tx2"/>
                          </a:solidFill>
                          <a:effectLst/>
                        </a:rPr>
                        <a:t>Thu</a:t>
                      </a:r>
                      <a:endParaRPr lang="en-US" sz="1000" b="0" dirty="0">
                        <a:solidFill>
                          <a:schemeClr val="tx2"/>
                        </a:solidFill>
                        <a:effectLst/>
                        <a:latin typeface="Calibri"/>
                        <a:ea typeface="Calibri"/>
                        <a:cs typeface="Times New Roman"/>
                      </a:endParaRPr>
                    </a:p>
                  </a:txBody>
                  <a:tcPr marL="8650" marR="8650" marT="8650" marB="8650" anchor="ctr"/>
                </a:tc>
                <a:tc>
                  <a:txBody>
                    <a:bodyPr/>
                    <a:lstStyle/>
                    <a:p>
                      <a:pPr marL="0" marR="0" algn="ctr">
                        <a:lnSpc>
                          <a:spcPct val="115000"/>
                        </a:lnSpc>
                        <a:spcBef>
                          <a:spcPts val="0"/>
                        </a:spcBef>
                        <a:spcAft>
                          <a:spcPts val="0"/>
                        </a:spcAft>
                      </a:pPr>
                      <a:r>
                        <a:rPr lang="en-US" sz="1100" b="0" dirty="0">
                          <a:solidFill>
                            <a:schemeClr val="tx2"/>
                          </a:solidFill>
                          <a:effectLst/>
                          <a:latin typeface="+mn-lt"/>
                          <a:ea typeface="Calibri"/>
                          <a:cs typeface="Times New Roman"/>
                        </a:rPr>
                        <a:t>Fri</a:t>
                      </a:r>
                    </a:p>
                  </a:txBody>
                  <a:tcPr marL="8650" marR="8650" marT="8650" marB="8650" anchor="ctr"/>
                </a:tc>
                <a:tc>
                  <a:txBody>
                    <a:bodyPr/>
                    <a:lstStyle/>
                    <a:p>
                      <a:pPr marL="0" marR="0" algn="ctr">
                        <a:lnSpc>
                          <a:spcPct val="115000"/>
                        </a:lnSpc>
                        <a:spcBef>
                          <a:spcPts val="0"/>
                        </a:spcBef>
                        <a:spcAft>
                          <a:spcPts val="0"/>
                        </a:spcAft>
                      </a:pPr>
                      <a:r>
                        <a:rPr lang="en-US" sz="1100" b="0" dirty="0">
                          <a:solidFill>
                            <a:schemeClr val="tx2"/>
                          </a:solidFill>
                          <a:effectLst/>
                          <a:latin typeface="+mn-lt"/>
                          <a:ea typeface="+mn-ea"/>
                          <a:cs typeface="+mn-cs"/>
                        </a:rPr>
                        <a:t>Saturday</a:t>
                      </a:r>
                      <a:endParaRPr lang="en-US" sz="1000" b="0" dirty="0">
                        <a:solidFill>
                          <a:schemeClr val="tx2"/>
                        </a:solidFill>
                        <a:effectLst/>
                        <a:latin typeface="Calibri"/>
                        <a:ea typeface="Calibri"/>
                        <a:cs typeface="Times New Roman"/>
                      </a:endParaRPr>
                    </a:p>
                  </a:txBody>
                  <a:tcPr marL="8650" marR="8650" marT="8650" marB="8650" anchor="ctr"/>
                </a:tc>
                <a:extLst>
                  <a:ext uri="{0D108BD9-81ED-4DB2-BD59-A6C34878D82A}">
                    <a16:rowId xmlns:a16="http://schemas.microsoft.com/office/drawing/2014/main" val="10000"/>
                  </a:ext>
                </a:extLst>
              </a:tr>
              <a:tr h="1066682">
                <a:tc>
                  <a:txBody>
                    <a:bodyPr/>
                    <a:lstStyle/>
                    <a:p>
                      <a:pPr marL="0" marR="0">
                        <a:lnSpc>
                          <a:spcPct val="115000"/>
                        </a:lnSpc>
                        <a:spcBef>
                          <a:spcPts val="0"/>
                        </a:spcBef>
                        <a:spcAft>
                          <a:spcPts val="0"/>
                        </a:spcAft>
                      </a:pPr>
                      <a:r>
                        <a:rPr lang="en-US" sz="1200" b="0" dirty="0">
                          <a:solidFill>
                            <a:schemeClr val="tx2"/>
                          </a:solidFill>
                          <a:effectLst/>
                          <a:latin typeface="+mn-lt"/>
                        </a:rPr>
                        <a:t>1 (AUG)</a:t>
                      </a:r>
                      <a:br>
                        <a:rPr lang="en-US" sz="1200" b="0" dirty="0">
                          <a:solidFill>
                            <a:schemeClr val="tx2"/>
                          </a:solidFill>
                          <a:effectLst/>
                          <a:latin typeface="+mn-lt"/>
                        </a:rPr>
                      </a:br>
                      <a:br>
                        <a:rPr lang="en-US" sz="1200" b="0" dirty="0">
                          <a:solidFill>
                            <a:schemeClr val="tx2"/>
                          </a:solidFill>
                          <a:effectLst/>
                          <a:latin typeface="+mn-lt"/>
                        </a:rPr>
                      </a:br>
                      <a:r>
                        <a:rPr lang="en-US" sz="1200" b="0" dirty="0">
                          <a:solidFill>
                            <a:schemeClr val="tx2"/>
                          </a:solidFill>
                          <a:effectLst/>
                          <a:latin typeface="+mn-lt"/>
                        </a:rPr>
                        <a:t>RAM </a:t>
                      </a:r>
                      <a:br>
                        <a:rPr lang="en-US" sz="1200" b="0" dirty="0">
                          <a:solidFill>
                            <a:schemeClr val="tx2"/>
                          </a:solidFill>
                          <a:effectLst/>
                          <a:latin typeface="+mn-lt"/>
                        </a:rPr>
                      </a:br>
                      <a:r>
                        <a:rPr lang="en-US" sz="1200" b="0" dirty="0">
                          <a:solidFill>
                            <a:schemeClr val="tx2"/>
                          </a:solidFill>
                          <a:effectLst/>
                          <a:latin typeface="+mn-lt"/>
                        </a:rPr>
                        <a:t>(ASPANDAD</a:t>
                      </a:r>
                      <a:endParaRPr lang="en-US" sz="1200" b="0" dirty="0">
                        <a:solidFill>
                          <a:schemeClr val="tx2"/>
                        </a:solidFill>
                        <a:effectLst/>
                        <a:latin typeface="+mn-lt"/>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latin typeface="+mn-lt"/>
                        </a:rPr>
                        <a:t>2</a:t>
                      </a:r>
                      <a:br>
                        <a:rPr lang="en-US" sz="1200" b="0" dirty="0">
                          <a:solidFill>
                            <a:schemeClr val="tx2"/>
                          </a:solidFill>
                          <a:effectLst/>
                          <a:latin typeface="+mn-lt"/>
                        </a:rPr>
                      </a:br>
                      <a:br>
                        <a:rPr lang="en-US" sz="1200" b="0" dirty="0">
                          <a:solidFill>
                            <a:schemeClr val="tx2"/>
                          </a:solidFill>
                          <a:effectLst/>
                          <a:latin typeface="+mn-lt"/>
                        </a:rPr>
                      </a:br>
                      <a:r>
                        <a:rPr lang="en-US" sz="1200" b="0" dirty="0">
                          <a:solidFill>
                            <a:schemeClr val="tx2"/>
                          </a:solidFill>
                          <a:effectLst/>
                          <a:latin typeface="+mn-lt"/>
                        </a:rPr>
                        <a:t>GOVAD</a:t>
                      </a:r>
                    </a:p>
                    <a:p>
                      <a:pPr marL="0" marR="0">
                        <a:lnSpc>
                          <a:spcPct val="115000"/>
                        </a:lnSpc>
                        <a:spcBef>
                          <a:spcPts val="0"/>
                        </a:spcBef>
                        <a:spcAft>
                          <a:spcPts val="0"/>
                        </a:spcAft>
                      </a:pPr>
                      <a:r>
                        <a:rPr lang="en-US" sz="1200" b="0" dirty="0">
                          <a:solidFill>
                            <a:schemeClr val="tx2"/>
                          </a:solidFill>
                          <a:effectLst/>
                          <a:latin typeface="+mn-lt"/>
                        </a:rPr>
                        <a:t>(ASPANDAD</a:t>
                      </a:r>
                      <a:endParaRPr lang="en-US" sz="1200" b="0" dirty="0">
                        <a:solidFill>
                          <a:schemeClr val="tx2"/>
                        </a:solidFill>
                        <a:effectLst/>
                        <a:latin typeface="+mn-lt"/>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latin typeface="+mn-lt"/>
                        </a:rPr>
                        <a:t>3</a:t>
                      </a:r>
                      <a:br>
                        <a:rPr lang="en-US" sz="1200" b="0" dirty="0">
                          <a:solidFill>
                            <a:schemeClr val="tx2"/>
                          </a:solidFill>
                          <a:effectLst/>
                          <a:latin typeface="+mn-lt"/>
                        </a:rPr>
                      </a:br>
                      <a:br>
                        <a:rPr lang="en-US" sz="1200" b="0" dirty="0">
                          <a:solidFill>
                            <a:schemeClr val="tx2"/>
                          </a:solidFill>
                          <a:effectLst/>
                          <a:latin typeface="+mn-lt"/>
                        </a:rPr>
                      </a:br>
                      <a:r>
                        <a:rPr lang="en-US" sz="1200" b="0" dirty="0">
                          <a:solidFill>
                            <a:schemeClr val="tx2"/>
                          </a:solidFill>
                          <a:effectLst/>
                          <a:latin typeface="+mn-lt"/>
                        </a:rPr>
                        <a:t> DAEP-A-DIN</a:t>
                      </a:r>
                      <a:br>
                        <a:rPr lang="en-US" sz="1200" b="0" dirty="0">
                          <a:solidFill>
                            <a:schemeClr val="tx2"/>
                          </a:solidFill>
                          <a:effectLst/>
                          <a:latin typeface="+mn-lt"/>
                        </a:rPr>
                      </a:br>
                      <a:r>
                        <a:rPr lang="en-US" sz="1200" b="0" baseline="0" dirty="0">
                          <a:solidFill>
                            <a:schemeClr val="tx2"/>
                          </a:solidFill>
                          <a:effectLst/>
                          <a:latin typeface="+mn-lt"/>
                        </a:rPr>
                        <a:t> </a:t>
                      </a:r>
                      <a:r>
                        <a:rPr lang="en-US" sz="1200" b="0" dirty="0">
                          <a:solidFill>
                            <a:schemeClr val="tx2"/>
                          </a:solidFill>
                          <a:effectLst/>
                          <a:latin typeface="+mn-lt"/>
                        </a:rPr>
                        <a:t>(ASPANDAD</a:t>
                      </a:r>
                      <a:endParaRPr lang="en-US" sz="1200" b="0" dirty="0">
                        <a:solidFill>
                          <a:schemeClr val="tx2"/>
                        </a:solidFill>
                        <a:effectLst/>
                        <a:latin typeface="+mn-lt"/>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latin typeface="+mn-lt"/>
                        </a:rPr>
                        <a:t>4</a:t>
                      </a:r>
                      <a:br>
                        <a:rPr lang="en-US" sz="1200" b="0" dirty="0">
                          <a:solidFill>
                            <a:schemeClr val="tx2"/>
                          </a:solidFill>
                          <a:effectLst/>
                          <a:latin typeface="+mn-lt"/>
                        </a:rPr>
                      </a:br>
                      <a:br>
                        <a:rPr lang="en-US" sz="1200" b="0" dirty="0">
                          <a:solidFill>
                            <a:schemeClr val="tx2"/>
                          </a:solidFill>
                          <a:effectLst/>
                          <a:latin typeface="+mn-lt"/>
                        </a:rPr>
                      </a:br>
                      <a:r>
                        <a:rPr lang="en-US" sz="1200" b="0" dirty="0">
                          <a:solidFill>
                            <a:schemeClr val="tx2"/>
                          </a:solidFill>
                          <a:effectLst/>
                          <a:latin typeface="+mn-lt"/>
                        </a:rPr>
                        <a:t> DIN</a:t>
                      </a:r>
                      <a:br>
                        <a:rPr lang="en-US" sz="1200" b="0" dirty="0">
                          <a:solidFill>
                            <a:schemeClr val="tx2"/>
                          </a:solidFill>
                          <a:effectLst/>
                          <a:latin typeface="+mn-lt"/>
                        </a:rPr>
                      </a:br>
                      <a:r>
                        <a:rPr lang="en-US" sz="1200" b="0" baseline="0" dirty="0">
                          <a:solidFill>
                            <a:schemeClr val="tx2"/>
                          </a:solidFill>
                          <a:effectLst/>
                          <a:latin typeface="+mn-lt"/>
                        </a:rPr>
                        <a:t> </a:t>
                      </a:r>
                      <a:r>
                        <a:rPr lang="en-US" sz="1200" b="0" dirty="0">
                          <a:solidFill>
                            <a:schemeClr val="tx2"/>
                          </a:solidFill>
                          <a:effectLst/>
                          <a:latin typeface="+mn-lt"/>
                        </a:rPr>
                        <a:t>(ASPANDAD</a:t>
                      </a:r>
                      <a:endParaRPr lang="en-US" sz="1200" b="0" dirty="0">
                        <a:solidFill>
                          <a:schemeClr val="tx2"/>
                        </a:solidFill>
                        <a:effectLst/>
                        <a:latin typeface="+mn-lt"/>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latin typeface="+mn-lt"/>
                        </a:rPr>
                        <a:t>5</a:t>
                      </a:r>
                      <a:br>
                        <a:rPr lang="en-US" sz="1200" b="0" dirty="0">
                          <a:solidFill>
                            <a:schemeClr val="tx2"/>
                          </a:solidFill>
                          <a:effectLst/>
                          <a:latin typeface="+mn-lt"/>
                        </a:rPr>
                      </a:br>
                      <a:br>
                        <a:rPr lang="en-US" sz="1200" b="0" dirty="0">
                          <a:solidFill>
                            <a:schemeClr val="tx2"/>
                          </a:solidFill>
                          <a:effectLst/>
                          <a:latin typeface="+mn-lt"/>
                        </a:rPr>
                      </a:br>
                      <a:r>
                        <a:rPr lang="en-US" sz="1200" b="0" dirty="0">
                          <a:solidFill>
                            <a:schemeClr val="tx2"/>
                          </a:solidFill>
                          <a:effectLst/>
                          <a:latin typeface="+mn-lt"/>
                        </a:rPr>
                        <a:t> ASHISHVANG</a:t>
                      </a:r>
                      <a:br>
                        <a:rPr lang="en-US" sz="1200" b="0" dirty="0">
                          <a:solidFill>
                            <a:schemeClr val="tx2"/>
                          </a:solidFill>
                          <a:effectLst/>
                          <a:latin typeface="+mn-lt"/>
                        </a:rPr>
                      </a:br>
                      <a:r>
                        <a:rPr lang="en-US" sz="1200" b="0" baseline="0" dirty="0">
                          <a:solidFill>
                            <a:schemeClr val="tx2"/>
                          </a:solidFill>
                          <a:effectLst/>
                          <a:latin typeface="+mn-lt"/>
                        </a:rPr>
                        <a:t> </a:t>
                      </a:r>
                      <a:r>
                        <a:rPr lang="en-US" sz="1200" b="0" dirty="0">
                          <a:solidFill>
                            <a:schemeClr val="tx2"/>
                          </a:solidFill>
                          <a:effectLst/>
                          <a:latin typeface="+mn-lt"/>
                        </a:rPr>
                        <a:t>(ASPANDAD</a:t>
                      </a:r>
                      <a:endParaRPr lang="en-US" sz="1200" b="0" dirty="0">
                        <a:solidFill>
                          <a:schemeClr val="tx2"/>
                        </a:solidFill>
                        <a:effectLst/>
                        <a:latin typeface="+mn-lt"/>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latin typeface="+mn-lt"/>
                        </a:rPr>
                        <a:t>6</a:t>
                      </a:r>
                      <a:br>
                        <a:rPr lang="en-US" sz="1200" b="0" dirty="0">
                          <a:solidFill>
                            <a:schemeClr val="tx2"/>
                          </a:solidFill>
                          <a:effectLst/>
                          <a:latin typeface="+mn-lt"/>
                        </a:rPr>
                      </a:br>
                      <a:br>
                        <a:rPr lang="en-US" sz="1200" b="0" dirty="0">
                          <a:solidFill>
                            <a:schemeClr val="tx2"/>
                          </a:solidFill>
                          <a:effectLst/>
                          <a:latin typeface="+mn-lt"/>
                        </a:rPr>
                      </a:br>
                      <a:r>
                        <a:rPr lang="en-US" sz="1200" b="0" dirty="0">
                          <a:solidFill>
                            <a:schemeClr val="tx2"/>
                          </a:solidFill>
                          <a:effectLst/>
                          <a:latin typeface="+mn-lt"/>
                        </a:rPr>
                        <a:t> ASTAD</a:t>
                      </a:r>
                      <a:br>
                        <a:rPr lang="en-US" sz="1200" b="0" dirty="0">
                          <a:solidFill>
                            <a:schemeClr val="tx2"/>
                          </a:solidFill>
                          <a:effectLst/>
                          <a:latin typeface="+mn-lt"/>
                        </a:rPr>
                      </a:br>
                      <a:r>
                        <a:rPr lang="en-US" sz="1200" b="0" baseline="0" dirty="0">
                          <a:solidFill>
                            <a:schemeClr val="tx2"/>
                          </a:solidFill>
                          <a:effectLst/>
                          <a:latin typeface="+mn-lt"/>
                        </a:rPr>
                        <a:t> </a:t>
                      </a:r>
                      <a:r>
                        <a:rPr lang="en-US" sz="1200" b="0" dirty="0">
                          <a:solidFill>
                            <a:schemeClr val="tx2"/>
                          </a:solidFill>
                          <a:effectLst/>
                          <a:latin typeface="+mn-lt"/>
                        </a:rPr>
                        <a:t>(ASPANDAD</a:t>
                      </a:r>
                      <a:endParaRPr lang="en-US" sz="1200" b="0" dirty="0">
                        <a:solidFill>
                          <a:schemeClr val="tx2"/>
                        </a:solidFill>
                        <a:effectLst/>
                        <a:latin typeface="+mn-lt"/>
                        <a:ea typeface="Calibri"/>
                        <a:cs typeface="Times New Roman"/>
                      </a:endParaRPr>
                    </a:p>
                  </a:txBody>
                  <a:tcPr marL="8650" marR="8650" marT="8650" marB="8650" anchor="ctr">
                    <a:solidFill>
                      <a:srgbClr val="FFFF00"/>
                    </a:solidFill>
                  </a:tcPr>
                </a:tc>
                <a:tc>
                  <a:txBody>
                    <a:bodyPr/>
                    <a:lstStyle/>
                    <a:p>
                      <a:pPr marL="0" marR="0">
                        <a:lnSpc>
                          <a:spcPct val="115000"/>
                        </a:lnSpc>
                        <a:spcBef>
                          <a:spcPts val="0"/>
                        </a:spcBef>
                        <a:spcAft>
                          <a:spcPts val="0"/>
                        </a:spcAft>
                      </a:pPr>
                      <a:r>
                        <a:rPr lang="en-US" sz="1200" b="0" dirty="0">
                          <a:solidFill>
                            <a:schemeClr val="tx2"/>
                          </a:solidFill>
                          <a:effectLst/>
                          <a:latin typeface="+mn-lt"/>
                        </a:rPr>
                        <a:t>7</a:t>
                      </a:r>
                      <a:br>
                        <a:rPr lang="en-US" sz="1200" b="0" dirty="0">
                          <a:solidFill>
                            <a:schemeClr val="tx2"/>
                          </a:solidFill>
                          <a:effectLst/>
                          <a:latin typeface="+mn-lt"/>
                        </a:rPr>
                      </a:br>
                      <a:br>
                        <a:rPr lang="en-US" sz="1200" b="0" dirty="0">
                          <a:solidFill>
                            <a:schemeClr val="tx2"/>
                          </a:solidFill>
                          <a:effectLst/>
                          <a:latin typeface="+mn-lt"/>
                        </a:rPr>
                      </a:br>
                      <a:r>
                        <a:rPr lang="en-US" sz="1200" b="0" baseline="0" dirty="0">
                          <a:solidFill>
                            <a:schemeClr val="tx2"/>
                          </a:solidFill>
                          <a:effectLst/>
                          <a:latin typeface="+mn-lt"/>
                        </a:rPr>
                        <a:t> ASMAN</a:t>
                      </a:r>
                      <a:br>
                        <a:rPr lang="en-US" sz="1200" b="0" dirty="0">
                          <a:solidFill>
                            <a:schemeClr val="tx2"/>
                          </a:solidFill>
                          <a:effectLst/>
                          <a:latin typeface="+mn-lt"/>
                        </a:rPr>
                      </a:br>
                      <a:r>
                        <a:rPr lang="en-US" sz="1200" b="0" baseline="0" dirty="0">
                          <a:solidFill>
                            <a:schemeClr val="tx2"/>
                          </a:solidFill>
                          <a:effectLst/>
                          <a:latin typeface="+mn-lt"/>
                        </a:rPr>
                        <a:t> </a:t>
                      </a:r>
                      <a:r>
                        <a:rPr lang="en-US" sz="1200" b="0" dirty="0">
                          <a:solidFill>
                            <a:schemeClr val="tx2"/>
                          </a:solidFill>
                          <a:effectLst/>
                          <a:latin typeface="+mn-lt"/>
                        </a:rPr>
                        <a:t>(ASPANDAD</a:t>
                      </a:r>
                      <a:endParaRPr lang="en-US" sz="1200" b="0" dirty="0">
                        <a:solidFill>
                          <a:schemeClr val="tx2"/>
                        </a:solidFill>
                        <a:effectLst/>
                        <a:latin typeface="+mn-lt"/>
                        <a:ea typeface="Calibri"/>
                        <a:cs typeface="Times New Roman"/>
                      </a:endParaRPr>
                    </a:p>
                  </a:txBody>
                  <a:tcPr marL="8650" marR="8650" marT="8650" marB="8650" anchor="ctr">
                    <a:solidFill>
                      <a:srgbClr val="FFFF00"/>
                    </a:solidFill>
                  </a:tcPr>
                </a:tc>
                <a:extLst>
                  <a:ext uri="{0D108BD9-81ED-4DB2-BD59-A6C34878D82A}">
                    <a16:rowId xmlns:a16="http://schemas.microsoft.com/office/drawing/2014/main" val="10001"/>
                  </a:ext>
                </a:extLst>
              </a:tr>
              <a:tr h="1066682">
                <a:tc>
                  <a:txBody>
                    <a:bodyPr/>
                    <a:lstStyle/>
                    <a:p>
                      <a:pPr marL="0" marR="0">
                        <a:lnSpc>
                          <a:spcPct val="115000"/>
                        </a:lnSpc>
                        <a:spcBef>
                          <a:spcPts val="0"/>
                        </a:spcBef>
                        <a:spcAft>
                          <a:spcPts val="0"/>
                        </a:spcAft>
                      </a:pPr>
                      <a:r>
                        <a:rPr lang="en-US" sz="1200" b="0" dirty="0">
                          <a:solidFill>
                            <a:schemeClr val="tx2"/>
                          </a:solidFill>
                          <a:effectLst/>
                          <a:latin typeface="+mn-lt"/>
                        </a:rPr>
                        <a:t>8</a:t>
                      </a:r>
                      <a:br>
                        <a:rPr lang="en-US" sz="1200" b="0" dirty="0">
                          <a:solidFill>
                            <a:schemeClr val="tx2"/>
                          </a:solidFill>
                          <a:effectLst/>
                          <a:latin typeface="+mn-lt"/>
                        </a:rPr>
                      </a:br>
                      <a:r>
                        <a:rPr lang="en-US" sz="1200" b="0" baseline="0" dirty="0">
                          <a:solidFill>
                            <a:schemeClr val="tx2"/>
                          </a:solidFill>
                          <a:effectLst/>
                          <a:latin typeface="+mn-lt"/>
                        </a:rPr>
                        <a:t> JAMYAD</a:t>
                      </a:r>
                      <a:br>
                        <a:rPr lang="en-US" sz="1200" b="0" dirty="0">
                          <a:solidFill>
                            <a:schemeClr val="tx2"/>
                          </a:solidFill>
                          <a:effectLst/>
                          <a:latin typeface="+mn-lt"/>
                        </a:rPr>
                      </a:br>
                      <a:r>
                        <a:rPr lang="en-US" sz="1200" b="0" baseline="0" dirty="0">
                          <a:solidFill>
                            <a:schemeClr val="tx2"/>
                          </a:solidFill>
                          <a:effectLst/>
                          <a:latin typeface="+mn-lt"/>
                        </a:rPr>
                        <a:t> </a:t>
                      </a:r>
                      <a:r>
                        <a:rPr lang="en-US" sz="1200" b="0" dirty="0">
                          <a:solidFill>
                            <a:schemeClr val="tx2"/>
                          </a:solidFill>
                          <a:effectLst/>
                          <a:latin typeface="+mn-lt"/>
                        </a:rPr>
                        <a:t>(ASPANDAD</a:t>
                      </a:r>
                      <a:endParaRPr lang="en-US" sz="1200" b="0" dirty="0">
                        <a:solidFill>
                          <a:schemeClr val="tx2"/>
                        </a:solidFill>
                        <a:effectLst/>
                        <a:latin typeface="+mn-lt"/>
                        <a:ea typeface="Calibri"/>
                        <a:cs typeface="Times New Roman"/>
                      </a:endParaRPr>
                    </a:p>
                  </a:txBody>
                  <a:tcPr marL="8650" marR="8650" marT="8650" marB="8650" anchor="ctr">
                    <a:solidFill>
                      <a:srgbClr val="FFFF00"/>
                    </a:solidFill>
                  </a:tcPr>
                </a:tc>
                <a:tc>
                  <a:txBody>
                    <a:bodyPr/>
                    <a:lstStyle/>
                    <a:p>
                      <a:pPr marL="0" marR="0">
                        <a:lnSpc>
                          <a:spcPct val="115000"/>
                        </a:lnSpc>
                        <a:spcBef>
                          <a:spcPts val="0"/>
                        </a:spcBef>
                        <a:spcAft>
                          <a:spcPts val="0"/>
                        </a:spcAft>
                      </a:pPr>
                      <a:r>
                        <a:rPr lang="en-US" sz="1200" b="0" dirty="0">
                          <a:solidFill>
                            <a:schemeClr val="tx2"/>
                          </a:solidFill>
                          <a:effectLst/>
                          <a:latin typeface="+mn-lt"/>
                        </a:rPr>
                        <a:t>9</a:t>
                      </a:r>
                      <a:br>
                        <a:rPr lang="en-US" sz="1200" b="0" dirty="0">
                          <a:solidFill>
                            <a:schemeClr val="tx2"/>
                          </a:solidFill>
                          <a:effectLst/>
                          <a:latin typeface="+mn-lt"/>
                        </a:rPr>
                      </a:br>
                      <a:r>
                        <a:rPr lang="en-US" sz="1200" b="0" dirty="0">
                          <a:solidFill>
                            <a:schemeClr val="tx2"/>
                          </a:solidFill>
                          <a:effectLst/>
                          <a:latin typeface="+mn-lt"/>
                        </a:rPr>
                        <a:t>MARESPAND</a:t>
                      </a:r>
                      <a:br>
                        <a:rPr lang="en-US" sz="1200" b="0" dirty="0">
                          <a:solidFill>
                            <a:schemeClr val="tx2"/>
                          </a:solidFill>
                          <a:effectLst/>
                          <a:latin typeface="+mn-lt"/>
                        </a:rPr>
                      </a:br>
                      <a:r>
                        <a:rPr lang="en-US" sz="1200" b="0" baseline="0" dirty="0">
                          <a:solidFill>
                            <a:schemeClr val="tx2"/>
                          </a:solidFill>
                          <a:effectLst/>
                          <a:latin typeface="+mn-lt"/>
                        </a:rPr>
                        <a:t> </a:t>
                      </a:r>
                      <a:r>
                        <a:rPr lang="en-US" sz="1200" b="0" dirty="0">
                          <a:solidFill>
                            <a:schemeClr val="tx2"/>
                          </a:solidFill>
                          <a:effectLst/>
                          <a:latin typeface="+mn-lt"/>
                        </a:rPr>
                        <a:t>(ASPANDAD</a:t>
                      </a:r>
                      <a:endParaRPr lang="en-US" sz="1200" b="0" dirty="0">
                        <a:solidFill>
                          <a:schemeClr val="tx2"/>
                        </a:solidFill>
                        <a:effectLst/>
                        <a:latin typeface="+mn-lt"/>
                        <a:ea typeface="Calibri"/>
                        <a:cs typeface="Times New Roman"/>
                      </a:endParaRPr>
                    </a:p>
                  </a:txBody>
                  <a:tcPr marL="8650" marR="8650" marT="8650" marB="8650" anchor="ctr">
                    <a:solidFill>
                      <a:srgbClr val="FFFF00"/>
                    </a:solidFill>
                  </a:tcPr>
                </a:tc>
                <a:tc>
                  <a:txBody>
                    <a:bodyPr/>
                    <a:lstStyle/>
                    <a:p>
                      <a:pPr marL="0" marR="0">
                        <a:lnSpc>
                          <a:spcPct val="115000"/>
                        </a:lnSpc>
                        <a:spcBef>
                          <a:spcPts val="0"/>
                        </a:spcBef>
                        <a:spcAft>
                          <a:spcPts val="0"/>
                        </a:spcAft>
                      </a:pPr>
                      <a:r>
                        <a:rPr lang="en-US" sz="1200" b="0" dirty="0">
                          <a:solidFill>
                            <a:schemeClr val="tx2"/>
                          </a:solidFill>
                          <a:effectLst/>
                          <a:latin typeface="+mn-lt"/>
                        </a:rPr>
                        <a:t>10</a:t>
                      </a:r>
                      <a:br>
                        <a:rPr lang="en-US" sz="1200" b="0" dirty="0">
                          <a:solidFill>
                            <a:schemeClr val="tx2"/>
                          </a:solidFill>
                          <a:effectLst/>
                          <a:latin typeface="+mn-lt"/>
                        </a:rPr>
                      </a:br>
                      <a:r>
                        <a:rPr lang="en-US" sz="1200" b="0" baseline="0" dirty="0">
                          <a:solidFill>
                            <a:schemeClr val="tx2"/>
                          </a:solidFill>
                          <a:effectLst/>
                          <a:latin typeface="+mn-lt"/>
                        </a:rPr>
                        <a:t>ANERAN</a:t>
                      </a:r>
                    </a:p>
                    <a:p>
                      <a:pPr marL="0" marR="0">
                        <a:lnSpc>
                          <a:spcPct val="115000"/>
                        </a:lnSpc>
                        <a:spcBef>
                          <a:spcPts val="0"/>
                        </a:spcBef>
                        <a:spcAft>
                          <a:spcPts val="0"/>
                        </a:spcAft>
                      </a:pPr>
                      <a:r>
                        <a:rPr lang="en-US" sz="1200" b="0" baseline="0" dirty="0">
                          <a:solidFill>
                            <a:schemeClr val="tx2"/>
                          </a:solidFill>
                          <a:effectLst/>
                          <a:latin typeface="+mn-lt"/>
                          <a:ea typeface="Calibri"/>
                          <a:cs typeface="Times New Roman"/>
                        </a:rPr>
                        <a:t>(ASPANDAD</a:t>
                      </a:r>
                      <a:endParaRPr lang="en-US" sz="1200" b="0" dirty="0">
                        <a:solidFill>
                          <a:schemeClr val="tx2"/>
                        </a:solidFill>
                        <a:effectLst/>
                        <a:latin typeface="+mn-lt"/>
                        <a:ea typeface="Calibri"/>
                        <a:cs typeface="Times New Roman"/>
                      </a:endParaRPr>
                    </a:p>
                  </a:txBody>
                  <a:tcPr marL="8650" marR="8650" marT="8650" marB="8650" anchor="ctr">
                    <a:solidFill>
                      <a:srgbClr val="FFFF00"/>
                    </a:solidFill>
                  </a:tcPr>
                </a:tc>
                <a:tc>
                  <a:txBody>
                    <a:bodyPr/>
                    <a:lstStyle/>
                    <a:p>
                      <a:pPr marL="0" marR="0">
                        <a:lnSpc>
                          <a:spcPct val="115000"/>
                        </a:lnSpc>
                        <a:spcBef>
                          <a:spcPts val="0"/>
                        </a:spcBef>
                        <a:spcAft>
                          <a:spcPts val="0"/>
                        </a:spcAft>
                      </a:pPr>
                      <a:r>
                        <a:rPr lang="en-US" sz="1200" b="0" dirty="0">
                          <a:solidFill>
                            <a:schemeClr val="tx2"/>
                          </a:solidFill>
                          <a:effectLst/>
                          <a:latin typeface="+mn-lt"/>
                        </a:rPr>
                        <a:t>11</a:t>
                      </a:r>
                      <a:br>
                        <a:rPr lang="en-US" sz="1200" b="0" dirty="0">
                          <a:solidFill>
                            <a:schemeClr val="tx2"/>
                          </a:solidFill>
                          <a:effectLst/>
                          <a:latin typeface="+mn-lt"/>
                        </a:rPr>
                      </a:br>
                      <a:r>
                        <a:rPr lang="en-US" sz="1200" b="0" dirty="0">
                          <a:solidFill>
                            <a:schemeClr val="tx2"/>
                          </a:solidFill>
                          <a:effectLst/>
                          <a:latin typeface="+mn-lt"/>
                        </a:rPr>
                        <a:t>AHUNAVAD</a:t>
                      </a:r>
                      <a:br>
                        <a:rPr lang="en-US" sz="1200" b="0" dirty="0">
                          <a:solidFill>
                            <a:schemeClr val="tx2"/>
                          </a:solidFill>
                          <a:effectLst/>
                          <a:latin typeface="+mn-lt"/>
                        </a:rPr>
                      </a:br>
                      <a:r>
                        <a:rPr lang="en-US" sz="1200" b="0" dirty="0">
                          <a:solidFill>
                            <a:schemeClr val="tx2"/>
                          </a:solidFill>
                          <a:effectLst/>
                          <a:latin typeface="+mn-lt"/>
                        </a:rPr>
                        <a:t> </a:t>
                      </a:r>
                      <a:endParaRPr lang="en-US" sz="1200" b="0" dirty="0">
                        <a:solidFill>
                          <a:schemeClr val="tx2"/>
                        </a:solidFill>
                        <a:effectLst/>
                        <a:latin typeface="+mn-lt"/>
                        <a:ea typeface="Calibri"/>
                        <a:cs typeface="Times New Roman"/>
                      </a:endParaRPr>
                    </a:p>
                  </a:txBody>
                  <a:tcPr marL="8650" marR="8650" marT="8650" marB="8650" anchor="ctr">
                    <a:solidFill>
                      <a:srgbClr val="FFFF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0" dirty="0">
                          <a:solidFill>
                            <a:schemeClr val="tx2"/>
                          </a:solidFill>
                          <a:effectLst/>
                          <a:latin typeface="+mn-lt"/>
                        </a:rPr>
                        <a:t>12</a:t>
                      </a:r>
                      <a:br>
                        <a:rPr lang="en-US" sz="1200" b="0" dirty="0">
                          <a:solidFill>
                            <a:schemeClr val="tx2"/>
                          </a:solidFill>
                          <a:effectLst/>
                          <a:latin typeface="+mn-lt"/>
                        </a:rPr>
                      </a:br>
                      <a:r>
                        <a:rPr lang="en-US" sz="1200" b="0" dirty="0">
                          <a:solidFill>
                            <a:schemeClr val="tx2"/>
                          </a:solidFill>
                          <a:effectLst/>
                          <a:latin typeface="+mn-lt"/>
                        </a:rPr>
                        <a:t>USHTAVAD</a:t>
                      </a:r>
                      <a:endParaRPr lang="en-US" sz="1200" b="0" dirty="0">
                        <a:solidFill>
                          <a:schemeClr val="tx2"/>
                        </a:solidFill>
                        <a:effectLst/>
                        <a:latin typeface="+mn-lt"/>
                        <a:ea typeface="Calibri"/>
                        <a:cs typeface="Times New Roman"/>
                      </a:endParaRPr>
                    </a:p>
                  </a:txBody>
                  <a:tcPr marL="8650" marR="8650" marT="8650" marB="8650" anchor="c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effectLst/>
                          <a:latin typeface="+mn-lt"/>
                        </a:rPr>
                        <a:t>13</a:t>
                      </a:r>
                      <a:br>
                        <a:rPr lang="en-US" sz="1200" b="0" dirty="0">
                          <a:solidFill>
                            <a:schemeClr val="tx2"/>
                          </a:solidFill>
                          <a:effectLst/>
                          <a:latin typeface="+mn-lt"/>
                        </a:rPr>
                      </a:br>
                      <a:r>
                        <a:rPr lang="en-US" sz="1200" b="0" dirty="0">
                          <a:solidFill>
                            <a:schemeClr val="tx2"/>
                          </a:solidFill>
                          <a:effectLst/>
                          <a:latin typeface="+mn-lt"/>
                        </a:rPr>
                        <a:t> </a:t>
                      </a:r>
                      <a:r>
                        <a:rPr lang="en-US" sz="1200" b="0" baseline="0" dirty="0">
                          <a:solidFill>
                            <a:schemeClr val="tx2"/>
                          </a:solidFill>
                          <a:effectLst/>
                          <a:latin typeface="+mn-lt"/>
                        </a:rPr>
                        <a:t>SPENTOMARD</a:t>
                      </a:r>
                      <a:endParaRPr lang="en-US" sz="1200" b="0" dirty="0">
                        <a:solidFill>
                          <a:schemeClr val="tx2"/>
                        </a:solidFill>
                        <a:effectLst/>
                        <a:latin typeface="+mn-lt"/>
                        <a:ea typeface="Calibri"/>
                        <a:cs typeface="Times New Roman"/>
                      </a:endParaRPr>
                    </a:p>
                  </a:txBody>
                  <a:tcPr marL="8650" marR="8650" marT="8650" marB="8650" anchor="ct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2"/>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effectLst/>
                          <a:latin typeface="+mn-lt"/>
                        </a:rPr>
                        <a:t>14</a:t>
                      </a:r>
                      <a:br>
                        <a:rPr lang="en-US" sz="1200" b="0" dirty="0">
                          <a:solidFill>
                            <a:schemeClr val="tx2"/>
                          </a:solidFill>
                          <a:effectLst/>
                          <a:latin typeface="+mn-lt"/>
                        </a:rPr>
                      </a:br>
                      <a:r>
                        <a:rPr lang="en-US" sz="1200" b="0" dirty="0">
                          <a:solidFill>
                            <a:schemeClr val="tx2"/>
                          </a:solidFill>
                          <a:effectLst/>
                          <a:latin typeface="+mn-lt"/>
                        </a:rPr>
                        <a:t>VOHUXSHTHRA</a:t>
                      </a:r>
                      <a:endParaRPr lang="en-US" sz="1200" b="0" dirty="0">
                        <a:solidFill>
                          <a:schemeClr val="tx2"/>
                        </a:solidFill>
                        <a:effectLst/>
                        <a:latin typeface="+mn-lt"/>
                        <a:ea typeface="Calibri"/>
                        <a:cs typeface="Times New Roman"/>
                      </a:endParaRPr>
                    </a:p>
                    <a:p>
                      <a:endParaRPr lang="en-US" b="0" dirty="0">
                        <a:solidFill>
                          <a:schemeClr val="tx2"/>
                        </a:solidFill>
                      </a:endParaRPr>
                    </a:p>
                  </a:txBody>
                  <a:tcPr marL="8650" marR="8650" marT="8650" marB="8650" anchor="ctr">
                    <a:solidFill>
                      <a:srgbClr val="FFFF00"/>
                    </a:solidFill>
                  </a:tcPr>
                </a:tc>
                <a:extLst>
                  <a:ext uri="{0D108BD9-81ED-4DB2-BD59-A6C34878D82A}">
                    <a16:rowId xmlns:a16="http://schemas.microsoft.com/office/drawing/2014/main" val="10002"/>
                  </a:ext>
                </a:extLst>
              </a:tr>
              <a:tr h="106668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0" dirty="0">
                          <a:solidFill>
                            <a:schemeClr val="tx2"/>
                          </a:solidFill>
                          <a:effectLst/>
                        </a:rPr>
                        <a:t>15</a:t>
                      </a:r>
                      <a:br>
                        <a:rPr lang="en-US" sz="1200" b="0" dirty="0">
                          <a:solidFill>
                            <a:schemeClr val="tx2"/>
                          </a:solidFill>
                          <a:effectLst/>
                        </a:rPr>
                      </a:br>
                      <a:r>
                        <a:rPr lang="en-US" sz="1200" b="0" dirty="0">
                          <a:solidFill>
                            <a:schemeClr val="tx2"/>
                          </a:solidFill>
                          <a:effectLst/>
                          <a:latin typeface="+mn-lt"/>
                        </a:rPr>
                        <a:t>VAHISHTOISHT</a:t>
                      </a:r>
                      <a:endParaRPr lang="en-US" sz="1200" b="0" dirty="0">
                        <a:solidFill>
                          <a:schemeClr val="tx2"/>
                        </a:solidFill>
                        <a:effectLst/>
                        <a:latin typeface="+mn-lt"/>
                        <a:ea typeface="Calibri"/>
                        <a:cs typeface="Times New Roman"/>
                      </a:endParaRPr>
                    </a:p>
                  </a:txBody>
                  <a:tcPr marL="8650" marR="8650" marT="8650" marB="8650" anchor="ctr">
                    <a:solidFill>
                      <a:srgbClr val="FFFF00"/>
                    </a:solidFill>
                  </a:tcPr>
                </a:tc>
                <a:tc>
                  <a:txBody>
                    <a:bodyPr/>
                    <a:lstStyle/>
                    <a:p>
                      <a:pPr marL="0" marR="0">
                        <a:lnSpc>
                          <a:spcPct val="115000"/>
                        </a:lnSpc>
                        <a:spcBef>
                          <a:spcPts val="0"/>
                        </a:spcBef>
                        <a:spcAft>
                          <a:spcPts val="0"/>
                        </a:spcAft>
                      </a:pPr>
                      <a:r>
                        <a:rPr lang="en-US" sz="1200" b="0" dirty="0">
                          <a:solidFill>
                            <a:srgbClr val="FF0000"/>
                          </a:solidFill>
                          <a:effectLst/>
                        </a:rPr>
                        <a:t>16</a:t>
                      </a:r>
                      <a:br>
                        <a:rPr lang="en-US" sz="1200" b="0" dirty="0">
                          <a:solidFill>
                            <a:srgbClr val="FF0000"/>
                          </a:solidFill>
                          <a:effectLst/>
                        </a:rPr>
                      </a:br>
                      <a:r>
                        <a:rPr lang="en-US" sz="1200" b="0" dirty="0">
                          <a:solidFill>
                            <a:srgbClr val="FF0000"/>
                          </a:solidFill>
                          <a:effectLst/>
                        </a:rPr>
                        <a:t> </a:t>
                      </a:r>
                      <a:r>
                        <a:rPr lang="en-US" sz="1200" b="1" dirty="0">
                          <a:solidFill>
                            <a:srgbClr val="FF0000"/>
                          </a:solidFill>
                          <a:effectLst/>
                        </a:rPr>
                        <a:t>HORMUZD</a:t>
                      </a:r>
                      <a:br>
                        <a:rPr lang="en-US" sz="1200" b="1" dirty="0">
                          <a:solidFill>
                            <a:srgbClr val="FF0000"/>
                          </a:solidFill>
                          <a:effectLst/>
                        </a:rPr>
                      </a:br>
                      <a:r>
                        <a:rPr lang="en-US" sz="1200" b="1" dirty="0">
                          <a:solidFill>
                            <a:srgbClr val="FF0000"/>
                          </a:solidFill>
                          <a:effectLst/>
                        </a:rPr>
                        <a:t>(FRAVARDIN</a:t>
                      </a:r>
                      <a:r>
                        <a:rPr lang="en-US" sz="1200" b="0" dirty="0">
                          <a:solidFill>
                            <a:srgbClr val="FF0000"/>
                          </a:solidFill>
                          <a:effectLst/>
                        </a:rPr>
                        <a:t>)</a:t>
                      </a:r>
                      <a:endParaRPr lang="en-US" sz="1200" b="0" dirty="0">
                        <a:solidFill>
                          <a:srgbClr val="FF0000"/>
                        </a:solidFill>
                        <a:effectLst/>
                        <a:latin typeface="Calibri"/>
                        <a:ea typeface="Calibri"/>
                        <a:cs typeface="Times New Roman"/>
                      </a:endParaRPr>
                    </a:p>
                  </a:txBody>
                  <a:tcPr marL="8650" marR="8650" marT="8650" marB="8650" anchor="ctr">
                    <a:noFill/>
                  </a:tcPr>
                </a:tc>
                <a:tc>
                  <a:txBody>
                    <a:bodyPr/>
                    <a:lstStyle/>
                    <a:p>
                      <a:r>
                        <a:rPr lang="en-US" sz="1200" b="0" dirty="0">
                          <a:solidFill>
                            <a:schemeClr val="tx2"/>
                          </a:solidFill>
                        </a:rPr>
                        <a:t>17</a:t>
                      </a:r>
                    </a:p>
                    <a:p>
                      <a:r>
                        <a:rPr lang="en-US" sz="1200" b="0" dirty="0">
                          <a:solidFill>
                            <a:schemeClr val="tx2"/>
                          </a:solidFill>
                        </a:rPr>
                        <a:t>BAHMAN</a:t>
                      </a:r>
                    </a:p>
                    <a:p>
                      <a:r>
                        <a:rPr lang="en-US" sz="1200" b="0" dirty="0">
                          <a:solidFill>
                            <a:schemeClr val="tx2"/>
                          </a:solidFill>
                        </a:rPr>
                        <a:t>(FRAVARDIN</a:t>
                      </a:r>
                    </a:p>
                  </a:txBody>
                  <a:tcPr marL="8650" marR="8650" marT="8650" marB="8650" anchor="ctr">
                    <a:noFill/>
                  </a:tcPr>
                </a:tc>
                <a:tc>
                  <a:txBody>
                    <a:bodyPr/>
                    <a:lstStyle/>
                    <a:p>
                      <a:pPr marL="0" marR="0">
                        <a:lnSpc>
                          <a:spcPct val="115000"/>
                        </a:lnSpc>
                        <a:spcBef>
                          <a:spcPts val="0"/>
                        </a:spcBef>
                        <a:spcAft>
                          <a:spcPts val="0"/>
                        </a:spcAft>
                      </a:pPr>
                      <a:r>
                        <a:rPr lang="en-US" sz="1200" b="0" dirty="0">
                          <a:solidFill>
                            <a:schemeClr val="tx2"/>
                          </a:solidFill>
                          <a:effectLst/>
                        </a:rPr>
                        <a:t>18</a:t>
                      </a:r>
                      <a:br>
                        <a:rPr lang="en-US" sz="1200" b="0" dirty="0">
                          <a:solidFill>
                            <a:schemeClr val="tx2"/>
                          </a:solidFill>
                          <a:effectLst/>
                        </a:rPr>
                      </a:br>
                      <a:r>
                        <a:rPr lang="en-US" sz="1200" b="0" dirty="0">
                          <a:solidFill>
                            <a:schemeClr val="tx2"/>
                          </a:solidFill>
                          <a:effectLst/>
                        </a:rPr>
                        <a:t>ARDIBEHESHT</a:t>
                      </a:r>
                      <a:br>
                        <a:rPr lang="en-US" sz="1200" b="0" dirty="0">
                          <a:solidFill>
                            <a:schemeClr val="tx2"/>
                          </a:solidFill>
                          <a:effectLst/>
                        </a:rPr>
                      </a:br>
                      <a:r>
                        <a:rPr lang="en-US" sz="1200" b="0" baseline="0" dirty="0">
                          <a:solidFill>
                            <a:schemeClr val="tx2"/>
                          </a:solidFill>
                          <a:effectLst/>
                        </a:rPr>
                        <a:t> </a:t>
                      </a: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noFill/>
                  </a:tcPr>
                </a:tc>
                <a:tc>
                  <a:txBody>
                    <a:bodyPr/>
                    <a:lstStyle/>
                    <a:p>
                      <a:pPr marL="0" marR="0">
                        <a:lnSpc>
                          <a:spcPct val="115000"/>
                        </a:lnSpc>
                        <a:spcBef>
                          <a:spcPts val="0"/>
                        </a:spcBef>
                        <a:spcAft>
                          <a:spcPts val="0"/>
                        </a:spcAft>
                      </a:pPr>
                      <a:r>
                        <a:rPr lang="en-US" sz="1200" b="0" dirty="0">
                          <a:solidFill>
                            <a:schemeClr val="tx2"/>
                          </a:solidFill>
                          <a:effectLst/>
                        </a:rPr>
                        <a:t>19</a:t>
                      </a:r>
                      <a:br>
                        <a:rPr lang="en-US" sz="1200" b="0" dirty="0">
                          <a:solidFill>
                            <a:schemeClr val="tx2"/>
                          </a:solidFill>
                          <a:effectLst/>
                        </a:rPr>
                      </a:br>
                      <a:r>
                        <a:rPr lang="en-US" sz="1200" b="0" dirty="0">
                          <a:solidFill>
                            <a:schemeClr val="tx2"/>
                          </a:solidFill>
                          <a:effectLst/>
                        </a:rPr>
                        <a:t> SHEHREVAR</a:t>
                      </a:r>
                    </a:p>
                    <a:p>
                      <a:pPr marL="0" marR="0">
                        <a:lnSpc>
                          <a:spcPct val="115000"/>
                        </a:lnSpc>
                        <a:spcBef>
                          <a:spcPts val="0"/>
                        </a:spcBef>
                        <a:spcAft>
                          <a:spcPts val="0"/>
                        </a:spcAft>
                      </a:pPr>
                      <a:r>
                        <a:rPr lang="en-US" sz="1200" b="0" baseline="0" dirty="0">
                          <a:solidFill>
                            <a:schemeClr val="tx2"/>
                          </a:solidFill>
                          <a:effectLst/>
                          <a:latin typeface="+mn-lt"/>
                          <a:ea typeface="+mn-ea"/>
                          <a:cs typeface="+mn-cs"/>
                        </a:rPr>
                        <a:t> </a:t>
                      </a: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noFill/>
                  </a:tcPr>
                </a:tc>
                <a:tc>
                  <a:txBody>
                    <a:bodyPr/>
                    <a:lstStyle/>
                    <a:p>
                      <a:pPr marL="0" marR="0">
                        <a:lnSpc>
                          <a:spcPct val="115000"/>
                        </a:lnSpc>
                        <a:spcBef>
                          <a:spcPts val="0"/>
                        </a:spcBef>
                        <a:spcAft>
                          <a:spcPts val="0"/>
                        </a:spcAft>
                      </a:pPr>
                      <a:r>
                        <a:rPr lang="en-US" sz="1200" b="0" dirty="0">
                          <a:solidFill>
                            <a:schemeClr val="tx2"/>
                          </a:solidFill>
                          <a:effectLst/>
                        </a:rPr>
                        <a:t>20</a:t>
                      </a:r>
                      <a:br>
                        <a:rPr lang="en-US" sz="1200" b="0" dirty="0">
                          <a:solidFill>
                            <a:schemeClr val="tx2"/>
                          </a:solidFill>
                          <a:effectLst/>
                        </a:rPr>
                      </a:br>
                      <a:r>
                        <a:rPr lang="en-US" sz="1200" b="0" dirty="0">
                          <a:solidFill>
                            <a:schemeClr val="tx2"/>
                          </a:solidFill>
                          <a:effectLst/>
                        </a:rPr>
                        <a:t> ASPANDAD</a:t>
                      </a:r>
                      <a:br>
                        <a:rPr lang="en-US" sz="1200" b="0" dirty="0">
                          <a:solidFill>
                            <a:schemeClr val="tx2"/>
                          </a:solidFill>
                          <a:effectLst/>
                        </a:rPr>
                      </a:br>
                      <a:r>
                        <a:rPr lang="en-US" sz="1200" b="0" baseline="0" dirty="0">
                          <a:solidFill>
                            <a:schemeClr val="tx2"/>
                          </a:solidFill>
                          <a:effectLst/>
                        </a:rPr>
                        <a:t> </a:t>
                      </a: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noFill/>
                  </a:tcPr>
                </a:tc>
                <a:tc>
                  <a:txBody>
                    <a:bodyPr/>
                    <a:lstStyle/>
                    <a:p>
                      <a:pPr marL="0" marR="0">
                        <a:lnSpc>
                          <a:spcPct val="115000"/>
                        </a:lnSpc>
                        <a:spcBef>
                          <a:spcPts val="0"/>
                        </a:spcBef>
                        <a:spcAft>
                          <a:spcPts val="0"/>
                        </a:spcAft>
                      </a:pPr>
                      <a:r>
                        <a:rPr lang="en-US" sz="1200" b="0" dirty="0">
                          <a:solidFill>
                            <a:schemeClr val="tx2"/>
                          </a:solidFill>
                          <a:effectLst/>
                        </a:rPr>
                        <a:t>21</a:t>
                      </a:r>
                      <a:br>
                        <a:rPr lang="en-US" sz="1200" b="0" dirty="0">
                          <a:solidFill>
                            <a:schemeClr val="tx2"/>
                          </a:solidFill>
                          <a:effectLst/>
                        </a:rPr>
                      </a:br>
                      <a:r>
                        <a:rPr lang="en-US" sz="1200" b="0" dirty="0">
                          <a:solidFill>
                            <a:schemeClr val="tx2"/>
                          </a:solidFill>
                          <a:effectLst/>
                        </a:rPr>
                        <a:t> KHORDAD</a:t>
                      </a:r>
                    </a:p>
                    <a:p>
                      <a:pPr marL="0" marR="0">
                        <a:lnSpc>
                          <a:spcPct val="115000"/>
                        </a:lnSpc>
                        <a:spcBef>
                          <a:spcPts val="0"/>
                        </a:spcBef>
                        <a:spcAft>
                          <a:spcPts val="0"/>
                        </a:spcAft>
                      </a:pPr>
                      <a:r>
                        <a:rPr lang="en-US" sz="1200" b="0" baseline="0" dirty="0">
                          <a:solidFill>
                            <a:schemeClr val="tx2"/>
                          </a:solidFill>
                          <a:effectLst/>
                          <a:latin typeface="+mn-lt"/>
                          <a:ea typeface="+mn-ea"/>
                          <a:cs typeface="+mn-cs"/>
                        </a:rPr>
                        <a:t> </a:t>
                      </a: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noFill/>
                  </a:tcPr>
                </a:tc>
                <a:extLst>
                  <a:ext uri="{0D108BD9-81ED-4DB2-BD59-A6C34878D82A}">
                    <a16:rowId xmlns:a16="http://schemas.microsoft.com/office/drawing/2014/main" val="10003"/>
                  </a:ext>
                </a:extLst>
              </a:tr>
              <a:tr h="1066682">
                <a:tc>
                  <a:txBody>
                    <a:bodyPr/>
                    <a:lstStyle/>
                    <a:p>
                      <a:pPr marL="0" marR="0">
                        <a:lnSpc>
                          <a:spcPct val="115000"/>
                        </a:lnSpc>
                        <a:spcBef>
                          <a:spcPts val="0"/>
                        </a:spcBef>
                        <a:spcAft>
                          <a:spcPts val="0"/>
                        </a:spcAft>
                      </a:pPr>
                      <a:r>
                        <a:rPr lang="en-US" sz="1200" b="0" dirty="0">
                          <a:solidFill>
                            <a:schemeClr val="tx2"/>
                          </a:solidFill>
                          <a:effectLst/>
                        </a:rPr>
                        <a:t>22</a:t>
                      </a:r>
                      <a:br>
                        <a:rPr lang="en-US" sz="1200" b="0" dirty="0">
                          <a:solidFill>
                            <a:schemeClr val="tx2"/>
                          </a:solidFill>
                          <a:effectLst/>
                        </a:rPr>
                      </a:br>
                      <a:r>
                        <a:rPr lang="en-US" sz="1200" b="0" dirty="0">
                          <a:solidFill>
                            <a:schemeClr val="tx2"/>
                          </a:solidFill>
                          <a:effectLst/>
                        </a:rPr>
                        <a:t>AMARDAD</a:t>
                      </a:r>
                      <a:br>
                        <a:rPr lang="en-US" sz="1200" b="0" dirty="0">
                          <a:solidFill>
                            <a:schemeClr val="tx2"/>
                          </a:solidFill>
                          <a:effectLst/>
                        </a:rPr>
                      </a:b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rPr>
                        <a:t>23</a:t>
                      </a:r>
                      <a:br>
                        <a:rPr lang="en-US" sz="1200" b="0" dirty="0">
                          <a:solidFill>
                            <a:schemeClr val="tx2"/>
                          </a:solidFill>
                          <a:effectLst/>
                        </a:rPr>
                      </a:br>
                      <a:r>
                        <a:rPr lang="en-US" sz="1200" b="0" dirty="0">
                          <a:solidFill>
                            <a:schemeClr val="tx2"/>
                          </a:solidFill>
                          <a:effectLst/>
                        </a:rPr>
                        <a:t>DAE-PA-ADAR</a:t>
                      </a:r>
                      <a:br>
                        <a:rPr lang="en-US" sz="1200" b="0" dirty="0">
                          <a:solidFill>
                            <a:schemeClr val="tx2"/>
                          </a:solidFill>
                          <a:effectLst/>
                        </a:rPr>
                      </a:b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rPr>
                        <a:t>24</a:t>
                      </a:r>
                      <a:br>
                        <a:rPr lang="en-US" sz="1200" b="0" dirty="0">
                          <a:solidFill>
                            <a:schemeClr val="tx2"/>
                          </a:solidFill>
                          <a:effectLst/>
                        </a:rPr>
                      </a:br>
                      <a:r>
                        <a:rPr lang="en-US" sz="1200" b="0" dirty="0">
                          <a:solidFill>
                            <a:schemeClr val="tx2"/>
                          </a:solidFill>
                          <a:effectLst/>
                        </a:rPr>
                        <a:t> ADAR</a:t>
                      </a:r>
                      <a:br>
                        <a:rPr lang="en-US" sz="1200" b="0" dirty="0">
                          <a:solidFill>
                            <a:schemeClr val="tx2"/>
                          </a:solidFill>
                          <a:effectLst/>
                        </a:rPr>
                      </a:br>
                      <a:r>
                        <a:rPr lang="en-US" sz="1200" b="0" baseline="0" dirty="0">
                          <a:solidFill>
                            <a:schemeClr val="tx2"/>
                          </a:solidFill>
                          <a:effectLst/>
                        </a:rPr>
                        <a:t> </a:t>
                      </a: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rPr>
                        <a:t> 25</a:t>
                      </a:r>
                      <a:br>
                        <a:rPr lang="en-US" sz="1200" b="0" dirty="0">
                          <a:solidFill>
                            <a:schemeClr val="tx2"/>
                          </a:solidFill>
                          <a:effectLst/>
                        </a:rPr>
                      </a:br>
                      <a:r>
                        <a:rPr lang="en-US" sz="1200" b="0" dirty="0">
                          <a:solidFill>
                            <a:schemeClr val="tx2"/>
                          </a:solidFill>
                          <a:effectLst/>
                        </a:rPr>
                        <a:t>  AVAN</a:t>
                      </a:r>
                      <a:br>
                        <a:rPr lang="en-US" sz="1200" b="0" dirty="0">
                          <a:solidFill>
                            <a:schemeClr val="tx2"/>
                          </a:solidFill>
                          <a:effectLst/>
                        </a:rPr>
                      </a:br>
                      <a:r>
                        <a:rPr lang="en-US" sz="1200" b="0" baseline="0" dirty="0">
                          <a:solidFill>
                            <a:schemeClr val="tx2"/>
                          </a:solidFill>
                          <a:effectLst/>
                        </a:rPr>
                        <a:t> </a:t>
                      </a: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rPr>
                        <a:t>26</a:t>
                      </a:r>
                      <a:br>
                        <a:rPr lang="en-US" sz="1200" b="0" dirty="0">
                          <a:solidFill>
                            <a:schemeClr val="tx2"/>
                          </a:solidFill>
                          <a:effectLst/>
                        </a:rPr>
                      </a:br>
                      <a:r>
                        <a:rPr lang="en-US" sz="1200" b="0" dirty="0">
                          <a:solidFill>
                            <a:schemeClr val="tx2"/>
                          </a:solidFill>
                          <a:effectLst/>
                        </a:rPr>
                        <a:t> KHORSHED</a:t>
                      </a:r>
                    </a:p>
                    <a:p>
                      <a:pPr marL="0" marR="0">
                        <a:lnSpc>
                          <a:spcPct val="115000"/>
                        </a:lnSpc>
                        <a:spcBef>
                          <a:spcPts val="0"/>
                        </a:spcBef>
                        <a:spcAft>
                          <a:spcPts val="0"/>
                        </a:spcAft>
                      </a:pPr>
                      <a:r>
                        <a:rPr lang="en-US" sz="1200" b="0" baseline="0" dirty="0">
                          <a:solidFill>
                            <a:schemeClr val="tx2"/>
                          </a:solidFill>
                          <a:effectLst/>
                          <a:latin typeface="+mn-lt"/>
                          <a:ea typeface="+mn-ea"/>
                          <a:cs typeface="+mn-cs"/>
                        </a:rPr>
                        <a:t> </a:t>
                      </a: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rPr>
                        <a:t>27</a:t>
                      </a:r>
                      <a:br>
                        <a:rPr lang="en-US" sz="1200" b="0" dirty="0">
                          <a:solidFill>
                            <a:schemeClr val="tx2"/>
                          </a:solidFill>
                          <a:effectLst/>
                        </a:rPr>
                      </a:br>
                      <a:r>
                        <a:rPr lang="en-US" sz="1200" b="0" dirty="0">
                          <a:solidFill>
                            <a:schemeClr val="tx2"/>
                          </a:solidFill>
                          <a:effectLst/>
                        </a:rPr>
                        <a:t> MOHOR</a:t>
                      </a:r>
                    </a:p>
                    <a:p>
                      <a:pPr marL="0" marR="0">
                        <a:lnSpc>
                          <a:spcPct val="115000"/>
                        </a:lnSpc>
                        <a:spcBef>
                          <a:spcPts val="0"/>
                        </a:spcBef>
                        <a:spcAft>
                          <a:spcPts val="0"/>
                        </a:spcAft>
                      </a:pPr>
                      <a:r>
                        <a:rPr lang="en-US" sz="1200" b="0" dirty="0">
                          <a:solidFill>
                            <a:schemeClr val="tx2"/>
                          </a:solidFill>
                          <a:effectLst/>
                        </a:rPr>
                        <a:t> </a:t>
                      </a:r>
                      <a:r>
                        <a:rPr lang="en-US" sz="1200" b="0" baseline="0" dirty="0">
                          <a:solidFill>
                            <a:schemeClr val="tx2"/>
                          </a:solidFill>
                          <a:effectLst/>
                        </a:rPr>
                        <a:t> </a:t>
                      </a: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solidFill>
                      <a:schemeClr val="accent1">
                        <a:lumMod val="20000"/>
                        <a:lumOff val="80000"/>
                      </a:schemeClr>
                    </a:solidFill>
                  </a:tcPr>
                </a:tc>
                <a:tc>
                  <a:txBody>
                    <a:bodyPr/>
                    <a:lstStyle/>
                    <a:p>
                      <a:pPr marL="0" marR="0">
                        <a:lnSpc>
                          <a:spcPct val="115000"/>
                        </a:lnSpc>
                        <a:spcBef>
                          <a:spcPts val="0"/>
                        </a:spcBef>
                        <a:spcAft>
                          <a:spcPts val="0"/>
                        </a:spcAft>
                      </a:pPr>
                      <a:r>
                        <a:rPr lang="en-US" sz="1200" b="0" dirty="0">
                          <a:solidFill>
                            <a:schemeClr val="tx2"/>
                          </a:solidFill>
                          <a:effectLst/>
                        </a:rPr>
                        <a:t>28</a:t>
                      </a:r>
                      <a:br>
                        <a:rPr lang="en-US" sz="1200" b="0" dirty="0">
                          <a:solidFill>
                            <a:schemeClr val="tx2"/>
                          </a:solidFill>
                          <a:effectLst/>
                        </a:rPr>
                      </a:br>
                      <a:r>
                        <a:rPr lang="en-US" sz="1200" b="0" dirty="0">
                          <a:solidFill>
                            <a:schemeClr val="tx2"/>
                          </a:solidFill>
                          <a:effectLst/>
                        </a:rPr>
                        <a:t> TIR</a:t>
                      </a:r>
                      <a:br>
                        <a:rPr lang="en-US" sz="1200" b="0" dirty="0">
                          <a:solidFill>
                            <a:schemeClr val="tx2"/>
                          </a:solidFill>
                          <a:effectLst/>
                        </a:rPr>
                      </a:br>
                      <a:r>
                        <a:rPr lang="en-US" sz="1200" b="0" baseline="0" dirty="0">
                          <a:solidFill>
                            <a:schemeClr val="tx2"/>
                          </a:solidFill>
                          <a:effectLst/>
                        </a:rPr>
                        <a:t> </a:t>
                      </a:r>
                      <a:r>
                        <a:rPr lang="en-US" sz="1200" b="0" dirty="0">
                          <a:solidFill>
                            <a:schemeClr val="tx2"/>
                          </a:solidFill>
                          <a:effectLst/>
                        </a:rPr>
                        <a:t>(FRAVARDIN)</a:t>
                      </a:r>
                      <a:endParaRPr lang="en-US" sz="1200" b="0" dirty="0">
                        <a:solidFill>
                          <a:schemeClr val="tx2"/>
                        </a:solidFill>
                        <a:effectLst/>
                        <a:latin typeface="Calibri"/>
                        <a:ea typeface="Calibri"/>
                        <a:cs typeface="Times New Roman"/>
                      </a:endParaRPr>
                    </a:p>
                  </a:txBody>
                  <a:tcPr marL="8650" marR="8650" marT="8650" marB="8650" anchor="ctr">
                    <a:solidFill>
                      <a:schemeClr val="accent1">
                        <a:lumMod val="20000"/>
                        <a:lumOff val="80000"/>
                      </a:schemeClr>
                    </a:solidFill>
                  </a:tcPr>
                </a:tc>
                <a:extLst>
                  <a:ext uri="{0D108BD9-81ED-4DB2-BD59-A6C34878D82A}">
                    <a16:rowId xmlns:a16="http://schemas.microsoft.com/office/drawing/2014/main" val="10004"/>
                  </a:ext>
                </a:extLst>
              </a:tr>
              <a:tr h="10666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2"/>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effectLst/>
                          <a:latin typeface="+mn-lt"/>
                        </a:rPr>
                        <a:t>29</a:t>
                      </a:r>
                      <a:br>
                        <a:rPr lang="en-US" sz="1200" b="0" dirty="0">
                          <a:solidFill>
                            <a:schemeClr val="tx2"/>
                          </a:solidFill>
                          <a:effectLst/>
                          <a:latin typeface="+mn-lt"/>
                        </a:rPr>
                      </a:br>
                      <a:r>
                        <a:rPr lang="en-US" sz="1200" b="0" dirty="0">
                          <a:solidFill>
                            <a:schemeClr val="tx2"/>
                          </a:solidFill>
                          <a:effectLst/>
                          <a:latin typeface="+mn-lt"/>
                        </a:rPr>
                        <a:t> GOSH</a:t>
                      </a:r>
                      <a:br>
                        <a:rPr lang="en-US" sz="1200" b="0" dirty="0">
                          <a:solidFill>
                            <a:schemeClr val="tx2"/>
                          </a:solidFill>
                          <a:effectLst/>
                          <a:latin typeface="+mn-lt"/>
                        </a:rPr>
                      </a:br>
                      <a:r>
                        <a:rPr lang="en-US" sz="1200" b="0" baseline="0" dirty="0">
                          <a:solidFill>
                            <a:schemeClr val="tx2"/>
                          </a:solidFill>
                          <a:effectLst/>
                          <a:latin typeface="+mn-lt"/>
                        </a:rPr>
                        <a:t> </a:t>
                      </a:r>
                      <a:r>
                        <a:rPr lang="en-US" sz="1200" b="0" dirty="0">
                          <a:solidFill>
                            <a:schemeClr val="tx2"/>
                          </a:solidFill>
                          <a:effectLst/>
                          <a:latin typeface="+mn-lt"/>
                        </a:rPr>
                        <a:t>(FRAVARDIN)</a:t>
                      </a:r>
                      <a:endParaRPr lang="en-US" sz="1200" b="0" dirty="0">
                        <a:solidFill>
                          <a:schemeClr val="tx2"/>
                        </a:solidFill>
                        <a:effectLst/>
                        <a:latin typeface="+mn-lt"/>
                        <a:ea typeface="Calibri"/>
                        <a:cs typeface="Times New Roman"/>
                      </a:endParaRPr>
                    </a:p>
                  </a:txBody>
                  <a:tcPr marL="8650" marR="8650" marT="8650" marB="8650" anchor="ctr">
                    <a:solidFill>
                      <a:schemeClr val="accent1">
                        <a:lumMod val="20000"/>
                        <a:lumOff val="80000"/>
                      </a:schemeClr>
                    </a:solidFill>
                  </a:tcPr>
                </a:tc>
                <a:tc>
                  <a:txBody>
                    <a:bodyPr/>
                    <a:lstStyle/>
                    <a:p>
                      <a:r>
                        <a:rPr lang="en-US" sz="1200" b="0" dirty="0">
                          <a:solidFill>
                            <a:schemeClr val="tx2"/>
                          </a:solidFill>
                        </a:rPr>
                        <a:t>30</a:t>
                      </a:r>
                    </a:p>
                    <a:p>
                      <a:r>
                        <a:rPr lang="en-US" sz="1200" b="0" dirty="0">
                          <a:solidFill>
                            <a:schemeClr val="tx2"/>
                          </a:solidFill>
                        </a:rPr>
                        <a:t>DAEP</a:t>
                      </a:r>
                      <a:r>
                        <a:rPr lang="en-US" sz="1200" b="0" baseline="0" dirty="0">
                          <a:solidFill>
                            <a:schemeClr val="tx2"/>
                          </a:solidFill>
                        </a:rPr>
                        <a:t> MEHR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2"/>
                          </a:solidFill>
                          <a:effectLst/>
                          <a:latin typeface="+mn-lt"/>
                        </a:rPr>
                        <a:t> </a:t>
                      </a:r>
                      <a:r>
                        <a:rPr lang="en-US" sz="1200" b="0" dirty="0">
                          <a:solidFill>
                            <a:schemeClr val="tx2"/>
                          </a:solidFill>
                          <a:effectLst/>
                          <a:latin typeface="+mn-lt"/>
                        </a:rPr>
                        <a:t>(FRAVARDIN)</a:t>
                      </a:r>
                      <a:endParaRPr lang="en-US" sz="1200" b="0" dirty="0">
                        <a:solidFill>
                          <a:schemeClr val="tx2"/>
                        </a:solidFill>
                        <a:effectLst/>
                        <a:latin typeface="+mn-lt"/>
                        <a:ea typeface="Calibri"/>
                        <a:cs typeface="Times New Roman"/>
                      </a:endParaRPr>
                    </a:p>
                  </a:txBody>
                  <a:tcPr marL="8650" marR="8650" marT="8650" marB="8650" anchor="ctr">
                    <a:solidFill>
                      <a:schemeClr val="accent1">
                        <a:lumMod val="20000"/>
                        <a:lumOff val="80000"/>
                      </a:schemeClr>
                    </a:solidFill>
                  </a:tcPr>
                </a:tc>
                <a:tc>
                  <a:txBody>
                    <a:bodyPr/>
                    <a:lstStyle/>
                    <a:p>
                      <a:r>
                        <a:rPr lang="en-US" sz="1200" b="0" dirty="0">
                          <a:solidFill>
                            <a:schemeClr val="tx2"/>
                          </a:solidFill>
                        </a:rPr>
                        <a:t>31</a:t>
                      </a:r>
                    </a:p>
                    <a:p>
                      <a:r>
                        <a:rPr lang="en-US" sz="1200" b="0" dirty="0">
                          <a:solidFill>
                            <a:schemeClr val="tx2"/>
                          </a:solidFill>
                        </a:rPr>
                        <a:t>MEHR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2"/>
                          </a:solidFill>
                          <a:effectLst/>
                          <a:latin typeface="+mn-lt"/>
                        </a:rPr>
                        <a:t> </a:t>
                      </a:r>
                      <a:r>
                        <a:rPr lang="en-US" sz="1200" b="0" dirty="0">
                          <a:solidFill>
                            <a:schemeClr val="tx2"/>
                          </a:solidFill>
                          <a:effectLst/>
                          <a:latin typeface="+mn-lt"/>
                        </a:rPr>
                        <a:t>(FRAVARDIN)</a:t>
                      </a:r>
                      <a:endParaRPr lang="en-US" sz="1200" b="0" dirty="0">
                        <a:solidFill>
                          <a:schemeClr val="tx2"/>
                        </a:solidFill>
                        <a:effectLst/>
                        <a:latin typeface="+mn-lt"/>
                        <a:ea typeface="Calibri"/>
                        <a:cs typeface="Times New Roman"/>
                      </a:endParaRPr>
                    </a:p>
                  </a:txBody>
                  <a:tcPr marL="8650" marR="8650" marT="8650" marB="8650" anchor="ctr">
                    <a:solidFill>
                      <a:schemeClr val="accent1">
                        <a:lumMod val="20000"/>
                        <a:lumOff val="80000"/>
                      </a:schemeClr>
                    </a:solidFill>
                  </a:tcPr>
                </a:tc>
                <a:tc>
                  <a:txBody>
                    <a:bodyPr/>
                    <a:lstStyle/>
                    <a:p>
                      <a:endParaRPr lang="en-US" b="0" dirty="0">
                        <a:solidFill>
                          <a:schemeClr val="tx2"/>
                        </a:solidFill>
                      </a:endParaRPr>
                    </a:p>
                  </a:txBody>
                  <a:tcPr marL="8650" marR="8650" marT="8650" marB="8650" anchor="ctr">
                    <a:solidFill>
                      <a:schemeClr val="accent1">
                        <a:lumMod val="20000"/>
                        <a:lumOff val="80000"/>
                      </a:schemeClr>
                    </a:solidFill>
                  </a:tcPr>
                </a:tc>
                <a:tc>
                  <a:txBody>
                    <a:bodyPr/>
                    <a:lstStyle/>
                    <a:p>
                      <a:endParaRPr lang="en-US" b="0" dirty="0">
                        <a:solidFill>
                          <a:schemeClr val="tx2"/>
                        </a:solidFill>
                      </a:endParaRPr>
                    </a:p>
                  </a:txBody>
                  <a:tcPr marL="8650" marR="8650" marT="8650" marB="8650" anchor="ctr"/>
                </a:tc>
                <a:tc>
                  <a:txBody>
                    <a:bodyPr/>
                    <a:lstStyle/>
                    <a:p>
                      <a:endParaRPr lang="en-US" b="0">
                        <a:solidFill>
                          <a:schemeClr val="tx2"/>
                        </a:solidFill>
                      </a:endParaRPr>
                    </a:p>
                  </a:txBody>
                  <a:tcPr marL="8650" marR="8650" marT="8650" marB="8650" anchor="ctr"/>
                </a:tc>
                <a:tc>
                  <a:txBody>
                    <a:bodyPr/>
                    <a:lstStyle/>
                    <a:p>
                      <a:endParaRPr lang="en-US" b="0" dirty="0">
                        <a:solidFill>
                          <a:schemeClr val="tx2"/>
                        </a:solidFill>
                      </a:endParaRPr>
                    </a:p>
                  </a:txBody>
                  <a:tcPr marL="8650" marR="8650" marT="8650" marB="8650" anchor="ctr"/>
                </a:tc>
                <a:extLst>
                  <a:ext uri="{0D108BD9-81ED-4DB2-BD59-A6C34878D82A}">
                    <a16:rowId xmlns:a16="http://schemas.microsoft.com/office/drawing/2014/main" val="10005"/>
                  </a:ext>
                </a:extLst>
              </a:tr>
            </a:tbl>
          </a:graphicData>
        </a:graphic>
      </p:graphicFrame>
      <p:sp>
        <p:nvSpPr>
          <p:cNvPr id="2111" name="Rectangle 9"/>
          <p:cNvSpPr>
            <a:spLocks noChangeArrowheads="1"/>
          </p:cNvSpPr>
          <p:nvPr/>
        </p:nvSpPr>
        <p:spPr bwMode="auto">
          <a:xfrm>
            <a:off x="304800" y="684213"/>
            <a:ext cx="8001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dirty="0">
                <a:solidFill>
                  <a:srgbClr val="FF0000"/>
                </a:solidFill>
                <a:latin typeface="Calibri" pitchFamily="34" charset="0"/>
                <a:cs typeface="Times New Roman" pitchFamily="18" charset="0"/>
              </a:rPr>
              <a:t>AUGUST 2021                                 ZOROASTRIAN MONTH/YR – ASPANDAD/1388 YZ</a:t>
            </a:r>
            <a:endParaRPr lang="en-US" altLang="en-US" sz="2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533400" y="1905000"/>
            <a:ext cx="8077200" cy="3810000"/>
          </a:xfrm>
        </p:spPr>
        <p:txBody>
          <a:bodyPr/>
          <a:lstStyle/>
          <a:p>
            <a:pPr algn="l" eaLnBrk="1" hangingPunct="1"/>
            <a:r>
              <a:rPr lang="en-US" altLang="en-US" dirty="0"/>
              <a:t>MUKTAD DAYS ARE ALSO KNOWN AS FARVARDEGAN DAYS.</a:t>
            </a:r>
          </a:p>
          <a:p>
            <a:pPr algn="l" eaLnBrk="1" hangingPunct="1"/>
            <a:r>
              <a:rPr lang="en-US" altLang="en-US" dirty="0"/>
              <a:t>DERIVED FROM THE WORD FRAVASHI – MEANS SOUL – SPIRIT. FRAVARDEGAN MEANS CEREMONY IN HONOR OF FRAVASHIS – FAROHARS OR GUARDIAN SPIRITS</a:t>
            </a:r>
          </a:p>
          <a:p>
            <a:pPr algn="l" eaLnBrk="1" hangingPunct="1"/>
            <a:endParaRPr lang="en-US" altLang="en-US" dirty="0"/>
          </a:p>
        </p:txBody>
      </p:sp>
      <p:sp>
        <p:nvSpPr>
          <p:cNvPr id="8195" name="Rectangle 6"/>
          <p:cNvSpPr>
            <a:spLocks noGrp="1" noChangeArrowheads="1"/>
          </p:cNvSpPr>
          <p:nvPr>
            <p:ph type="ctrTitle"/>
          </p:nvPr>
        </p:nvSpPr>
        <p:spPr>
          <a:xfrm>
            <a:off x="533400" y="381000"/>
            <a:ext cx="7772400" cy="1143000"/>
          </a:xfrm>
        </p:spPr>
        <p:txBody>
          <a:bodyPr/>
          <a:lstStyle/>
          <a:p>
            <a:pPr algn="l" eaLnBrk="1" hangingPunct="1"/>
            <a:r>
              <a:rPr lang="en-US" altLang="en-US" sz="4000"/>
              <a:t>FARVARDEGAN DAYS</a:t>
            </a:r>
          </a:p>
        </p:txBody>
      </p:sp>
      <p:pic>
        <p:nvPicPr>
          <p:cNvPr id="81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1981200"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3722</TotalTime>
  <Words>1287</Words>
  <Application>Microsoft Office PowerPoint</Application>
  <PresentationFormat>On-screen Show (4:3)</PresentationFormat>
  <Paragraphs>160</Paragraphs>
  <Slides>23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Georgia</vt:lpstr>
      <vt:lpstr>Times New Roman</vt:lpstr>
      <vt:lpstr>Wingdings</vt:lpstr>
      <vt:lpstr>Default Design</vt:lpstr>
      <vt:lpstr>Muktads</vt:lpstr>
      <vt:lpstr>WHAT DOES MUKTAD              MEAN </vt:lpstr>
      <vt:lpstr>HOW MANY DAYS ARE CONSIDERED AS MUKTAD DAYS</vt:lpstr>
      <vt:lpstr>CALENDAR</vt:lpstr>
      <vt:lpstr>OUR CALENDAR A BRIEF EXPLANATION</vt:lpstr>
      <vt:lpstr>WHEN DO THE  MUKTAD DAYS START?</vt:lpstr>
      <vt:lpstr>PowerPoint Presentation</vt:lpstr>
      <vt:lpstr>THE LAST PAGE OF OUR CALENDAR</vt:lpstr>
      <vt:lpstr>FARVARDEGAN DAYS</vt:lpstr>
      <vt:lpstr>A LITTLE HISTORY </vt:lpstr>
      <vt:lpstr>FLOWER VASE</vt:lpstr>
      <vt:lpstr>VASE</vt:lpstr>
      <vt:lpstr>PREPARATION</vt:lpstr>
      <vt:lpstr>DAILY PREPARATION</vt:lpstr>
      <vt:lpstr>DAILY PREPARATION (CONTINUED)   </vt:lpstr>
      <vt:lpstr>PRAYERS</vt:lpstr>
      <vt:lpstr>PRAYERS</vt:lpstr>
      <vt:lpstr>FARVARDIN YASHT </vt:lpstr>
      <vt:lpstr>FARVARDIN YASHT </vt:lpstr>
      <vt:lpstr>FARVARDIN YASHT </vt:lpstr>
      <vt:lpstr>10 DAYS OF MUKTAD</vt:lpstr>
      <vt:lpstr>NAVROZE MUBARAK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MUKTAD</dc:title>
  <dc:creator>AS</dc:creator>
  <cp:lastModifiedBy>Artemis Javanshir</cp:lastModifiedBy>
  <cp:revision>117</cp:revision>
  <dcterms:created xsi:type="dcterms:W3CDTF">2010-08-06T22:49:21Z</dcterms:created>
  <dcterms:modified xsi:type="dcterms:W3CDTF">2023-12-03T04:31:48Z</dcterms:modified>
</cp:coreProperties>
</file>