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97" r:id="rId4"/>
    <p:sldId id="299" r:id="rId5"/>
    <p:sldId id="300" r:id="rId6"/>
    <p:sldId id="301" r:id="rId7"/>
    <p:sldId id="302" r:id="rId8"/>
    <p:sldId id="29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99CC"/>
    <a:srgbClr val="F61B16"/>
    <a:srgbClr val="C9DCE6"/>
    <a:srgbClr val="FFFF66"/>
    <a:srgbClr val="EFECE2"/>
    <a:srgbClr val="78A7C1"/>
    <a:srgbClr val="FFCC99"/>
    <a:srgbClr val="9999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5" autoAdjust="0"/>
    <p:restoredTop sz="94640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emis Javanshir" userId="59835868965f2672" providerId="LiveId" clId="{CE4F8521-B8F8-4477-82E5-E4A3A8CB7DC9}"/>
    <pc:docChg chg="modSld">
      <pc:chgData name="Artemis Javanshir" userId="59835868965f2672" providerId="LiveId" clId="{CE4F8521-B8F8-4477-82E5-E4A3A8CB7DC9}" dt="2023-12-11T01:41:44.256" v="1" actId="1076"/>
      <pc:docMkLst>
        <pc:docMk/>
      </pc:docMkLst>
      <pc:sldChg chg="addSp modSp mod">
        <pc:chgData name="Artemis Javanshir" userId="59835868965f2672" providerId="LiveId" clId="{CE4F8521-B8F8-4477-82E5-E4A3A8CB7DC9}" dt="2023-12-11T01:41:44.256" v="1" actId="1076"/>
        <pc:sldMkLst>
          <pc:docMk/>
          <pc:sldMk cId="3240430945" sldId="256"/>
        </pc:sldMkLst>
        <pc:picChg chg="add mod">
          <ac:chgData name="Artemis Javanshir" userId="59835868965f2672" providerId="LiveId" clId="{CE4F8521-B8F8-4477-82E5-E4A3A8CB7DC9}" dt="2023-12-11T01:41:44.256" v="1" actId="1076"/>
          <ac:picMkLst>
            <pc:docMk/>
            <pc:sldMk cId="3240430945" sldId="256"/>
            <ac:picMk id="6" creationId="{EDC59EFA-9DF9-37C1-CB74-7A573FBA92D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5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9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5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4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6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2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9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5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6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5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49C48-160B-4FBE-B669-7E0B8FF27AF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393" r="1" b="1"/>
          <a:stretch/>
        </p:blipFill>
        <p:spPr>
          <a:xfrm>
            <a:off x="6116" y="-29065"/>
            <a:ext cx="121858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D1047C-7BE7-47BE-ABA7-DE6801D1C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2794" y="0"/>
            <a:ext cx="9339206" cy="6858000"/>
          </a:xfrm>
          <a:prstGeom prst="rect">
            <a:avLst/>
          </a:prstGeom>
          <a:gradFill flip="none" rotWithShape="1"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F7110-944C-40A2-8A61-483FA7CAD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4819" y="157316"/>
            <a:ext cx="8048588" cy="3940769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Modern No. 20" panose="02070704070505020303" pitchFamily="18" charset="0"/>
              </a:rPr>
              <a:t>5 </a:t>
            </a:r>
            <a:r>
              <a:rPr lang="en-US" dirty="0" err="1">
                <a:solidFill>
                  <a:schemeClr val="bg1"/>
                </a:solidFill>
                <a:latin typeface="Modern No. 20" panose="02070704070505020303" pitchFamily="18" charset="0"/>
              </a:rPr>
              <a:t>Niyaeshes</a:t>
            </a:r>
            <a:r>
              <a:rPr lang="en-US" dirty="0">
                <a:solidFill>
                  <a:schemeClr val="bg1"/>
                </a:solidFill>
                <a:latin typeface="Modern No. 20" panose="02070704070505020303" pitchFamily="18" charset="0"/>
              </a:rPr>
              <a:t> and their Yazatas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8A7C1"/>
          </a:solidFill>
          <a:ln w="38100" cap="rnd">
            <a:solidFill>
              <a:srgbClr val="78A7C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1B652F-099A-6E45-D29B-625EBBDF4414}"/>
              </a:ext>
            </a:extLst>
          </p:cNvPr>
          <p:cNvSpPr txBox="1"/>
          <p:nvPr/>
        </p:nvSpPr>
        <p:spPr>
          <a:xfrm>
            <a:off x="10117080" y="6459593"/>
            <a:ext cx="233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aur" panose="02030504050205020304" pitchFamily="18" charset="0"/>
                <a:cs typeface="Aldhabi" panose="01000000000000000000" pitchFamily="2" charset="-78"/>
              </a:rPr>
              <a:t>By: Mahtab B. Dastur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59EFA-9DF9-37C1-CB74-7A573FBA9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298" y="4436699"/>
            <a:ext cx="762066" cy="14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3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EE86C6A-F896-FDC9-7B46-9207876B8BEF}"/>
              </a:ext>
            </a:extLst>
          </p:cNvPr>
          <p:cNvSpPr/>
          <p:nvPr/>
        </p:nvSpPr>
        <p:spPr>
          <a:xfrm rot="5400000">
            <a:off x="1223517" y="-745239"/>
            <a:ext cx="3785810" cy="6232853"/>
          </a:xfrm>
          <a:custGeom>
            <a:avLst/>
            <a:gdLst>
              <a:gd name="connsiteX0" fmla="*/ 0 w 2939144"/>
              <a:gd name="connsiteY0" fmla="*/ 6232850 h 6232850"/>
              <a:gd name="connsiteX1" fmla="*/ 1411935 w 2939144"/>
              <a:gd name="connsiteY1" fmla="*/ 0 h 6232850"/>
              <a:gd name="connsiteX2" fmla="*/ 2939144 w 2939144"/>
              <a:gd name="connsiteY2" fmla="*/ 6232850 h 6232850"/>
              <a:gd name="connsiteX3" fmla="*/ 0 w 2939144"/>
              <a:gd name="connsiteY3" fmla="*/ 6232850 h 6232850"/>
              <a:gd name="connsiteX0" fmla="*/ 0 w 3797561"/>
              <a:gd name="connsiteY0" fmla="*/ 6214189 h 6232850"/>
              <a:gd name="connsiteX1" fmla="*/ 2270352 w 3797561"/>
              <a:gd name="connsiteY1" fmla="*/ 0 h 6232850"/>
              <a:gd name="connsiteX2" fmla="*/ 3797561 w 3797561"/>
              <a:gd name="connsiteY2" fmla="*/ 6232850 h 6232850"/>
              <a:gd name="connsiteX3" fmla="*/ 0 w 3797561"/>
              <a:gd name="connsiteY3" fmla="*/ 6214189 h 6232850"/>
              <a:gd name="connsiteX0" fmla="*/ 0 w 3778933"/>
              <a:gd name="connsiteY0" fmla="*/ 6232854 h 6232854"/>
              <a:gd name="connsiteX1" fmla="*/ 2251724 w 3778933"/>
              <a:gd name="connsiteY1" fmla="*/ 0 h 6232854"/>
              <a:gd name="connsiteX2" fmla="*/ 3778933 w 3778933"/>
              <a:gd name="connsiteY2" fmla="*/ 6232850 h 6232854"/>
              <a:gd name="connsiteX3" fmla="*/ 0 w 3778933"/>
              <a:gd name="connsiteY3" fmla="*/ 6232854 h 62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933" h="6232854">
                <a:moveTo>
                  <a:pt x="0" y="6232854"/>
                </a:moveTo>
                <a:lnTo>
                  <a:pt x="2251724" y="0"/>
                </a:lnTo>
                <a:lnTo>
                  <a:pt x="3778933" y="6232850"/>
                </a:lnTo>
                <a:lnTo>
                  <a:pt x="0" y="6232854"/>
                </a:ln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0217CBE-89EB-887F-A61A-38B700E51C6F}"/>
              </a:ext>
            </a:extLst>
          </p:cNvPr>
          <p:cNvSpPr/>
          <p:nvPr/>
        </p:nvSpPr>
        <p:spPr>
          <a:xfrm>
            <a:off x="9330" y="2759383"/>
            <a:ext cx="6189929" cy="41172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7827" h="4025037">
                <a:moveTo>
                  <a:pt x="1374" y="3978710"/>
                </a:moveTo>
                <a:lnTo>
                  <a:pt x="3010487" y="4025037"/>
                </a:lnTo>
                <a:lnTo>
                  <a:pt x="6187827" y="15193"/>
                </a:lnTo>
                <a:cubicBezTo>
                  <a:pt x="6158420" y="19423"/>
                  <a:pt x="6184977" y="-3711"/>
                  <a:pt x="6155570" y="519"/>
                </a:cubicBezTo>
                <a:lnTo>
                  <a:pt x="0" y="1497645"/>
                </a:lnTo>
                <a:lnTo>
                  <a:pt x="1374" y="397871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BA1D54C-0A5C-5660-EC25-E3A1CA4AE3FE}"/>
              </a:ext>
            </a:extLst>
          </p:cNvPr>
          <p:cNvSpPr/>
          <p:nvPr/>
        </p:nvSpPr>
        <p:spPr>
          <a:xfrm>
            <a:off x="3041780" y="2759383"/>
            <a:ext cx="6438121" cy="4117278"/>
          </a:xfrm>
          <a:custGeom>
            <a:avLst/>
            <a:gdLst>
              <a:gd name="connsiteX0" fmla="*/ 0 w 6428791"/>
              <a:gd name="connsiteY0" fmla="*/ 4117278 h 4117278"/>
              <a:gd name="connsiteX1" fmla="*/ 3171708 w 6428791"/>
              <a:gd name="connsiteY1" fmla="*/ 0 h 4117278"/>
              <a:gd name="connsiteX2" fmla="*/ 6428791 w 6428791"/>
              <a:gd name="connsiteY2" fmla="*/ 4117278 h 4117278"/>
              <a:gd name="connsiteX3" fmla="*/ 0 w 6428791"/>
              <a:gd name="connsiteY3" fmla="*/ 4117278 h 4117278"/>
              <a:gd name="connsiteX0" fmla="*/ 0 w 6419460"/>
              <a:gd name="connsiteY0" fmla="*/ 4117278 h 4117278"/>
              <a:gd name="connsiteX1" fmla="*/ 3171708 w 6419460"/>
              <a:gd name="connsiteY1" fmla="*/ 0 h 4117278"/>
              <a:gd name="connsiteX2" fmla="*/ 6419460 w 6419460"/>
              <a:gd name="connsiteY2" fmla="*/ 4098617 h 4117278"/>
              <a:gd name="connsiteX3" fmla="*/ 0 w 6419460"/>
              <a:gd name="connsiteY3" fmla="*/ 4117278 h 4117278"/>
              <a:gd name="connsiteX0" fmla="*/ 0 w 6428791"/>
              <a:gd name="connsiteY0" fmla="*/ 4117278 h 4117278"/>
              <a:gd name="connsiteX1" fmla="*/ 3171708 w 6428791"/>
              <a:gd name="connsiteY1" fmla="*/ 0 h 4117278"/>
              <a:gd name="connsiteX2" fmla="*/ 6428791 w 6428791"/>
              <a:gd name="connsiteY2" fmla="*/ 4070626 h 4117278"/>
              <a:gd name="connsiteX3" fmla="*/ 0 w 6428791"/>
              <a:gd name="connsiteY3" fmla="*/ 4117278 h 4117278"/>
              <a:gd name="connsiteX0" fmla="*/ 0 w 6438121"/>
              <a:gd name="connsiteY0" fmla="*/ 4117278 h 4117278"/>
              <a:gd name="connsiteX1" fmla="*/ 3171708 w 6438121"/>
              <a:gd name="connsiteY1" fmla="*/ 0 h 4117278"/>
              <a:gd name="connsiteX2" fmla="*/ 6438121 w 6438121"/>
              <a:gd name="connsiteY2" fmla="*/ 4079956 h 4117278"/>
              <a:gd name="connsiteX3" fmla="*/ 0 w 6438121"/>
              <a:gd name="connsiteY3" fmla="*/ 4117278 h 4117278"/>
              <a:gd name="connsiteX0" fmla="*/ 0 w 6438121"/>
              <a:gd name="connsiteY0" fmla="*/ 4117278 h 4117278"/>
              <a:gd name="connsiteX1" fmla="*/ 3171708 w 6438121"/>
              <a:gd name="connsiteY1" fmla="*/ 0 h 4117278"/>
              <a:gd name="connsiteX2" fmla="*/ 6438121 w 6438121"/>
              <a:gd name="connsiteY2" fmla="*/ 4098617 h 4117278"/>
              <a:gd name="connsiteX3" fmla="*/ 0 w 6438121"/>
              <a:gd name="connsiteY3" fmla="*/ 4117278 h 411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8121" h="4117278">
                <a:moveTo>
                  <a:pt x="0" y="4117278"/>
                </a:moveTo>
                <a:lnTo>
                  <a:pt x="3171708" y="0"/>
                </a:lnTo>
                <a:lnTo>
                  <a:pt x="6438121" y="4098617"/>
                </a:lnTo>
                <a:lnTo>
                  <a:pt x="0" y="4117278"/>
                </a:lnTo>
                <a:close/>
              </a:path>
            </a:pathLst>
          </a:custGeom>
          <a:solidFill>
            <a:srgbClr val="C9DC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A98B07-D212-9B3B-E00B-E8B31C49A5AC}"/>
              </a:ext>
            </a:extLst>
          </p:cNvPr>
          <p:cNvSpPr/>
          <p:nvPr/>
        </p:nvSpPr>
        <p:spPr>
          <a:xfrm flipH="1">
            <a:off x="6236817" y="2741193"/>
            <a:ext cx="5963140" cy="41074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1115" h="4015457">
                <a:moveTo>
                  <a:pt x="0" y="4014738"/>
                </a:moveTo>
                <a:lnTo>
                  <a:pt x="2738618" y="4015457"/>
                </a:lnTo>
                <a:lnTo>
                  <a:pt x="5804027" y="206289"/>
                </a:lnTo>
                <a:cubicBezTo>
                  <a:pt x="5774620" y="210519"/>
                  <a:pt x="5987729" y="-4168"/>
                  <a:pt x="5958322" y="62"/>
                </a:cubicBezTo>
                <a:lnTo>
                  <a:pt x="17281" y="1497187"/>
                </a:lnTo>
                <a:lnTo>
                  <a:pt x="0" y="4014738"/>
                </a:lnTo>
                <a:close/>
              </a:path>
            </a:pathLst>
          </a:custGeom>
          <a:solidFill>
            <a:srgbClr val="00B0F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DDF15E0-DDA3-B7C4-68F7-8A059D7F331E}"/>
              </a:ext>
            </a:extLst>
          </p:cNvPr>
          <p:cNvSpPr/>
          <p:nvPr/>
        </p:nvSpPr>
        <p:spPr>
          <a:xfrm rot="16200000" flipH="1">
            <a:off x="7278947" y="-629398"/>
            <a:ext cx="3822659" cy="6000697"/>
          </a:xfrm>
          <a:custGeom>
            <a:avLst/>
            <a:gdLst>
              <a:gd name="connsiteX0" fmla="*/ 0 w 3001565"/>
              <a:gd name="connsiteY0" fmla="*/ 6000697 h 6000697"/>
              <a:gd name="connsiteX1" fmla="*/ 1423252 w 3001565"/>
              <a:gd name="connsiteY1" fmla="*/ 0 h 6000697"/>
              <a:gd name="connsiteX2" fmla="*/ 3001565 w 3001565"/>
              <a:gd name="connsiteY2" fmla="*/ 6000697 h 6000697"/>
              <a:gd name="connsiteX3" fmla="*/ 0 w 3001565"/>
              <a:gd name="connsiteY3" fmla="*/ 6000697 h 6000697"/>
              <a:gd name="connsiteX0" fmla="*/ 0 w 3822659"/>
              <a:gd name="connsiteY0" fmla="*/ 5991366 h 6000697"/>
              <a:gd name="connsiteX1" fmla="*/ 2244346 w 3822659"/>
              <a:gd name="connsiteY1" fmla="*/ 0 h 6000697"/>
              <a:gd name="connsiteX2" fmla="*/ 3822659 w 3822659"/>
              <a:gd name="connsiteY2" fmla="*/ 6000697 h 6000697"/>
              <a:gd name="connsiteX3" fmla="*/ 0 w 3822659"/>
              <a:gd name="connsiteY3" fmla="*/ 5991366 h 600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2659" h="6000697">
                <a:moveTo>
                  <a:pt x="0" y="5991366"/>
                </a:moveTo>
                <a:lnTo>
                  <a:pt x="2244346" y="0"/>
                </a:lnTo>
                <a:lnTo>
                  <a:pt x="3822659" y="6000697"/>
                </a:lnTo>
                <a:lnTo>
                  <a:pt x="0" y="5991366"/>
                </a:lnTo>
                <a:close/>
              </a:path>
            </a:pathLst>
          </a:custGeom>
          <a:solidFill>
            <a:srgbClr val="F61B1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6BFBF-CB61-DED9-CBB6-0351407BFD7D}"/>
              </a:ext>
            </a:extLst>
          </p:cNvPr>
          <p:cNvSpPr txBox="1"/>
          <p:nvPr/>
        </p:nvSpPr>
        <p:spPr>
          <a:xfrm>
            <a:off x="4066592" y="192992"/>
            <a:ext cx="4058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5 </a:t>
            </a:r>
            <a:r>
              <a:rPr lang="en-US" sz="44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Niyaeshes</a:t>
            </a:r>
            <a:r>
              <a:rPr lang="en-US" sz="44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and their Yazatas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F7CAFC-FFFF-C471-DBC0-ED23CD885FFE}"/>
              </a:ext>
            </a:extLst>
          </p:cNvPr>
          <p:cNvSpPr/>
          <p:nvPr/>
        </p:nvSpPr>
        <p:spPr>
          <a:xfrm>
            <a:off x="5994843" y="2508448"/>
            <a:ext cx="398106" cy="39810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66574-BA9D-7B3D-1E0F-8403F65C8351}"/>
              </a:ext>
            </a:extLst>
          </p:cNvPr>
          <p:cNvSpPr txBox="1"/>
          <p:nvPr/>
        </p:nvSpPr>
        <p:spPr>
          <a:xfrm>
            <a:off x="488104" y="2192460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ookman Old Style" panose="02050604050505020204" pitchFamily="18" charset="0"/>
              </a:rPr>
              <a:t>Khorshed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  <a:r>
              <a:rPr lang="en-US" sz="2400" i="1" dirty="0" err="1">
                <a:latin typeface="Bookman Old Style" panose="02050604050505020204" pitchFamily="18" charset="0"/>
              </a:rPr>
              <a:t>Khorshed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E754FA-C1AC-0F97-0FC3-5E26FC8E034C}"/>
              </a:ext>
            </a:extLst>
          </p:cNvPr>
          <p:cNvSpPr txBox="1"/>
          <p:nvPr/>
        </p:nvSpPr>
        <p:spPr>
          <a:xfrm rot="20128277">
            <a:off x="883298" y="4366499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ookman Old Style" panose="02050604050505020204" pitchFamily="18" charset="0"/>
              </a:rPr>
              <a:t>Meher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Mehr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B56653-7288-4F3B-3D9E-59DFF064FD5B}"/>
              </a:ext>
            </a:extLst>
          </p:cNvPr>
          <p:cNvSpPr txBox="1"/>
          <p:nvPr/>
        </p:nvSpPr>
        <p:spPr>
          <a:xfrm>
            <a:off x="4500235" y="5243494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ookman Old Style" panose="02050604050505020204" pitchFamily="18" charset="0"/>
              </a:rPr>
              <a:t>Mohor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 err="1">
                <a:latin typeface="Bookman Old Style" panose="02050604050505020204" pitchFamily="18" charset="0"/>
              </a:rPr>
              <a:t>Mah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Bakhtar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FC8A6-A9E2-B861-A093-98EAD19FE806}"/>
              </a:ext>
            </a:extLst>
          </p:cNvPr>
          <p:cNvSpPr txBox="1"/>
          <p:nvPr/>
        </p:nvSpPr>
        <p:spPr>
          <a:xfrm>
            <a:off x="8075176" y="2184753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Adar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Atash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B54223-3FE9-6788-4E37-D927446C5196}"/>
              </a:ext>
            </a:extLst>
          </p:cNvPr>
          <p:cNvSpPr txBox="1"/>
          <p:nvPr/>
        </p:nvSpPr>
        <p:spPr>
          <a:xfrm rot="1656685">
            <a:off x="7581475" y="4339713"/>
            <a:ext cx="3932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Ava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Avan </a:t>
            </a:r>
            <a:r>
              <a:rPr lang="en-US" sz="2400" i="1" dirty="0" err="1">
                <a:latin typeface="Bookman Old Style" panose="02050604050505020204" pitchFamily="18" charset="0"/>
              </a:rPr>
              <a:t>Ardivisur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38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1">
            <a:extLst>
              <a:ext uri="{FF2B5EF4-FFF2-40B4-BE49-F238E27FC236}">
                <a16:creationId xmlns:a16="http://schemas.microsoft.com/office/drawing/2014/main" id="{B12F372B-06AA-EA13-7D87-A4652749E1EB}"/>
              </a:ext>
            </a:extLst>
          </p:cNvPr>
          <p:cNvSpPr/>
          <p:nvPr/>
        </p:nvSpPr>
        <p:spPr>
          <a:xfrm rot="5400000">
            <a:off x="1232853" y="-734390"/>
            <a:ext cx="3785810" cy="6232853"/>
          </a:xfrm>
          <a:custGeom>
            <a:avLst/>
            <a:gdLst>
              <a:gd name="connsiteX0" fmla="*/ 0 w 2939144"/>
              <a:gd name="connsiteY0" fmla="*/ 6232850 h 6232850"/>
              <a:gd name="connsiteX1" fmla="*/ 1411935 w 2939144"/>
              <a:gd name="connsiteY1" fmla="*/ 0 h 6232850"/>
              <a:gd name="connsiteX2" fmla="*/ 2939144 w 2939144"/>
              <a:gd name="connsiteY2" fmla="*/ 6232850 h 6232850"/>
              <a:gd name="connsiteX3" fmla="*/ 0 w 2939144"/>
              <a:gd name="connsiteY3" fmla="*/ 6232850 h 6232850"/>
              <a:gd name="connsiteX0" fmla="*/ 0 w 3797561"/>
              <a:gd name="connsiteY0" fmla="*/ 6214189 h 6232850"/>
              <a:gd name="connsiteX1" fmla="*/ 2270352 w 3797561"/>
              <a:gd name="connsiteY1" fmla="*/ 0 h 6232850"/>
              <a:gd name="connsiteX2" fmla="*/ 3797561 w 3797561"/>
              <a:gd name="connsiteY2" fmla="*/ 6232850 h 6232850"/>
              <a:gd name="connsiteX3" fmla="*/ 0 w 3797561"/>
              <a:gd name="connsiteY3" fmla="*/ 6214189 h 6232850"/>
              <a:gd name="connsiteX0" fmla="*/ 0 w 3778933"/>
              <a:gd name="connsiteY0" fmla="*/ 6232854 h 6232854"/>
              <a:gd name="connsiteX1" fmla="*/ 2251724 w 3778933"/>
              <a:gd name="connsiteY1" fmla="*/ 0 h 6232854"/>
              <a:gd name="connsiteX2" fmla="*/ 3778933 w 3778933"/>
              <a:gd name="connsiteY2" fmla="*/ 6232850 h 6232854"/>
              <a:gd name="connsiteX3" fmla="*/ 0 w 3778933"/>
              <a:gd name="connsiteY3" fmla="*/ 6232854 h 62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933" h="6232854">
                <a:moveTo>
                  <a:pt x="0" y="6232854"/>
                </a:moveTo>
                <a:lnTo>
                  <a:pt x="2251724" y="0"/>
                </a:lnTo>
                <a:lnTo>
                  <a:pt x="3778933" y="6232850"/>
                </a:lnTo>
                <a:lnTo>
                  <a:pt x="0" y="6232854"/>
                </a:ln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EE86C6A-F896-FDC9-7B46-9207876B8BEF}"/>
              </a:ext>
            </a:extLst>
          </p:cNvPr>
          <p:cNvSpPr/>
          <p:nvPr/>
        </p:nvSpPr>
        <p:spPr>
          <a:xfrm rot="5400000">
            <a:off x="1232853" y="-727052"/>
            <a:ext cx="3785810" cy="6232853"/>
          </a:xfrm>
          <a:custGeom>
            <a:avLst/>
            <a:gdLst>
              <a:gd name="connsiteX0" fmla="*/ 0 w 2939144"/>
              <a:gd name="connsiteY0" fmla="*/ 6232850 h 6232850"/>
              <a:gd name="connsiteX1" fmla="*/ 1411935 w 2939144"/>
              <a:gd name="connsiteY1" fmla="*/ 0 h 6232850"/>
              <a:gd name="connsiteX2" fmla="*/ 2939144 w 2939144"/>
              <a:gd name="connsiteY2" fmla="*/ 6232850 h 6232850"/>
              <a:gd name="connsiteX3" fmla="*/ 0 w 2939144"/>
              <a:gd name="connsiteY3" fmla="*/ 6232850 h 6232850"/>
              <a:gd name="connsiteX0" fmla="*/ 0 w 3797561"/>
              <a:gd name="connsiteY0" fmla="*/ 6214189 h 6232850"/>
              <a:gd name="connsiteX1" fmla="*/ 2270352 w 3797561"/>
              <a:gd name="connsiteY1" fmla="*/ 0 h 6232850"/>
              <a:gd name="connsiteX2" fmla="*/ 3797561 w 3797561"/>
              <a:gd name="connsiteY2" fmla="*/ 6232850 h 6232850"/>
              <a:gd name="connsiteX3" fmla="*/ 0 w 3797561"/>
              <a:gd name="connsiteY3" fmla="*/ 6214189 h 6232850"/>
              <a:gd name="connsiteX0" fmla="*/ 0 w 3778933"/>
              <a:gd name="connsiteY0" fmla="*/ 6232854 h 6232854"/>
              <a:gd name="connsiteX1" fmla="*/ 2251724 w 3778933"/>
              <a:gd name="connsiteY1" fmla="*/ 0 h 6232854"/>
              <a:gd name="connsiteX2" fmla="*/ 3778933 w 3778933"/>
              <a:gd name="connsiteY2" fmla="*/ 6232850 h 6232854"/>
              <a:gd name="connsiteX3" fmla="*/ 0 w 3778933"/>
              <a:gd name="connsiteY3" fmla="*/ 6232854 h 62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933" h="6232854">
                <a:moveTo>
                  <a:pt x="0" y="6232854"/>
                </a:moveTo>
                <a:lnTo>
                  <a:pt x="2251724" y="0"/>
                </a:lnTo>
                <a:lnTo>
                  <a:pt x="3778933" y="6232850"/>
                </a:lnTo>
                <a:lnTo>
                  <a:pt x="0" y="6232854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0217CBE-89EB-887F-A61A-38B700E51C6F}"/>
              </a:ext>
            </a:extLst>
          </p:cNvPr>
          <p:cNvSpPr/>
          <p:nvPr/>
        </p:nvSpPr>
        <p:spPr>
          <a:xfrm>
            <a:off x="9330" y="2759383"/>
            <a:ext cx="6189929" cy="41172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7827" h="4025037">
                <a:moveTo>
                  <a:pt x="1374" y="3978710"/>
                </a:moveTo>
                <a:lnTo>
                  <a:pt x="3010487" y="4025037"/>
                </a:lnTo>
                <a:lnTo>
                  <a:pt x="6187827" y="15193"/>
                </a:lnTo>
                <a:cubicBezTo>
                  <a:pt x="6158420" y="19423"/>
                  <a:pt x="6184977" y="-3711"/>
                  <a:pt x="6155570" y="519"/>
                </a:cubicBezTo>
                <a:lnTo>
                  <a:pt x="0" y="1497645"/>
                </a:lnTo>
                <a:lnTo>
                  <a:pt x="1374" y="3978710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BA1D54C-0A5C-5660-EC25-E3A1CA4AE3FE}"/>
              </a:ext>
            </a:extLst>
          </p:cNvPr>
          <p:cNvSpPr/>
          <p:nvPr/>
        </p:nvSpPr>
        <p:spPr>
          <a:xfrm>
            <a:off x="3041780" y="2759383"/>
            <a:ext cx="6438121" cy="4117278"/>
          </a:xfrm>
          <a:custGeom>
            <a:avLst/>
            <a:gdLst>
              <a:gd name="connsiteX0" fmla="*/ 0 w 6428791"/>
              <a:gd name="connsiteY0" fmla="*/ 4117278 h 4117278"/>
              <a:gd name="connsiteX1" fmla="*/ 3171708 w 6428791"/>
              <a:gd name="connsiteY1" fmla="*/ 0 h 4117278"/>
              <a:gd name="connsiteX2" fmla="*/ 6428791 w 6428791"/>
              <a:gd name="connsiteY2" fmla="*/ 4117278 h 4117278"/>
              <a:gd name="connsiteX3" fmla="*/ 0 w 6428791"/>
              <a:gd name="connsiteY3" fmla="*/ 4117278 h 4117278"/>
              <a:gd name="connsiteX0" fmla="*/ 0 w 6419460"/>
              <a:gd name="connsiteY0" fmla="*/ 4117278 h 4117278"/>
              <a:gd name="connsiteX1" fmla="*/ 3171708 w 6419460"/>
              <a:gd name="connsiteY1" fmla="*/ 0 h 4117278"/>
              <a:gd name="connsiteX2" fmla="*/ 6419460 w 6419460"/>
              <a:gd name="connsiteY2" fmla="*/ 4098617 h 4117278"/>
              <a:gd name="connsiteX3" fmla="*/ 0 w 6419460"/>
              <a:gd name="connsiteY3" fmla="*/ 4117278 h 4117278"/>
              <a:gd name="connsiteX0" fmla="*/ 0 w 6428791"/>
              <a:gd name="connsiteY0" fmla="*/ 4117278 h 4117278"/>
              <a:gd name="connsiteX1" fmla="*/ 3171708 w 6428791"/>
              <a:gd name="connsiteY1" fmla="*/ 0 h 4117278"/>
              <a:gd name="connsiteX2" fmla="*/ 6428791 w 6428791"/>
              <a:gd name="connsiteY2" fmla="*/ 4070626 h 4117278"/>
              <a:gd name="connsiteX3" fmla="*/ 0 w 6428791"/>
              <a:gd name="connsiteY3" fmla="*/ 4117278 h 4117278"/>
              <a:gd name="connsiteX0" fmla="*/ 0 w 6438121"/>
              <a:gd name="connsiteY0" fmla="*/ 4117278 h 4117278"/>
              <a:gd name="connsiteX1" fmla="*/ 3171708 w 6438121"/>
              <a:gd name="connsiteY1" fmla="*/ 0 h 4117278"/>
              <a:gd name="connsiteX2" fmla="*/ 6438121 w 6438121"/>
              <a:gd name="connsiteY2" fmla="*/ 4079956 h 4117278"/>
              <a:gd name="connsiteX3" fmla="*/ 0 w 6438121"/>
              <a:gd name="connsiteY3" fmla="*/ 4117278 h 4117278"/>
              <a:gd name="connsiteX0" fmla="*/ 0 w 6438121"/>
              <a:gd name="connsiteY0" fmla="*/ 4117278 h 4117278"/>
              <a:gd name="connsiteX1" fmla="*/ 3171708 w 6438121"/>
              <a:gd name="connsiteY1" fmla="*/ 0 h 4117278"/>
              <a:gd name="connsiteX2" fmla="*/ 6438121 w 6438121"/>
              <a:gd name="connsiteY2" fmla="*/ 4098617 h 4117278"/>
              <a:gd name="connsiteX3" fmla="*/ 0 w 6438121"/>
              <a:gd name="connsiteY3" fmla="*/ 4117278 h 411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8121" h="4117278">
                <a:moveTo>
                  <a:pt x="0" y="4117278"/>
                </a:moveTo>
                <a:lnTo>
                  <a:pt x="3171708" y="0"/>
                </a:lnTo>
                <a:lnTo>
                  <a:pt x="6438121" y="4098617"/>
                </a:lnTo>
                <a:lnTo>
                  <a:pt x="0" y="4117278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A98B07-D212-9B3B-E00B-E8B31C49A5AC}"/>
              </a:ext>
            </a:extLst>
          </p:cNvPr>
          <p:cNvSpPr/>
          <p:nvPr/>
        </p:nvSpPr>
        <p:spPr>
          <a:xfrm flipH="1">
            <a:off x="6236817" y="2741193"/>
            <a:ext cx="5963140" cy="41074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1115" h="4015457">
                <a:moveTo>
                  <a:pt x="0" y="4014738"/>
                </a:moveTo>
                <a:lnTo>
                  <a:pt x="2738618" y="4015457"/>
                </a:lnTo>
                <a:lnTo>
                  <a:pt x="5804027" y="206289"/>
                </a:lnTo>
                <a:cubicBezTo>
                  <a:pt x="5774620" y="210519"/>
                  <a:pt x="5987729" y="-4168"/>
                  <a:pt x="5958322" y="62"/>
                </a:cubicBezTo>
                <a:lnTo>
                  <a:pt x="17281" y="1497187"/>
                </a:lnTo>
                <a:lnTo>
                  <a:pt x="0" y="4014738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DDF15E0-DDA3-B7C4-68F7-8A059D7F331E}"/>
              </a:ext>
            </a:extLst>
          </p:cNvPr>
          <p:cNvSpPr/>
          <p:nvPr/>
        </p:nvSpPr>
        <p:spPr>
          <a:xfrm rot="16200000" flipH="1">
            <a:off x="7278947" y="-629398"/>
            <a:ext cx="3822659" cy="6000697"/>
          </a:xfrm>
          <a:custGeom>
            <a:avLst/>
            <a:gdLst>
              <a:gd name="connsiteX0" fmla="*/ 0 w 3001565"/>
              <a:gd name="connsiteY0" fmla="*/ 6000697 h 6000697"/>
              <a:gd name="connsiteX1" fmla="*/ 1423252 w 3001565"/>
              <a:gd name="connsiteY1" fmla="*/ 0 h 6000697"/>
              <a:gd name="connsiteX2" fmla="*/ 3001565 w 3001565"/>
              <a:gd name="connsiteY2" fmla="*/ 6000697 h 6000697"/>
              <a:gd name="connsiteX3" fmla="*/ 0 w 3001565"/>
              <a:gd name="connsiteY3" fmla="*/ 6000697 h 6000697"/>
              <a:gd name="connsiteX0" fmla="*/ 0 w 3822659"/>
              <a:gd name="connsiteY0" fmla="*/ 5991366 h 6000697"/>
              <a:gd name="connsiteX1" fmla="*/ 2244346 w 3822659"/>
              <a:gd name="connsiteY1" fmla="*/ 0 h 6000697"/>
              <a:gd name="connsiteX2" fmla="*/ 3822659 w 3822659"/>
              <a:gd name="connsiteY2" fmla="*/ 6000697 h 6000697"/>
              <a:gd name="connsiteX3" fmla="*/ 0 w 3822659"/>
              <a:gd name="connsiteY3" fmla="*/ 5991366 h 600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2659" h="6000697">
                <a:moveTo>
                  <a:pt x="0" y="5991366"/>
                </a:moveTo>
                <a:lnTo>
                  <a:pt x="2244346" y="0"/>
                </a:lnTo>
                <a:lnTo>
                  <a:pt x="3822659" y="6000697"/>
                </a:lnTo>
                <a:lnTo>
                  <a:pt x="0" y="5991366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6BFBF-CB61-DED9-CBB6-0351407BFD7D}"/>
              </a:ext>
            </a:extLst>
          </p:cNvPr>
          <p:cNvSpPr txBox="1"/>
          <p:nvPr/>
        </p:nvSpPr>
        <p:spPr>
          <a:xfrm>
            <a:off x="4066592" y="192992"/>
            <a:ext cx="4058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5 </a:t>
            </a:r>
            <a:r>
              <a:rPr lang="en-US" sz="44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Niyaeshes</a:t>
            </a:r>
            <a:r>
              <a:rPr lang="en-US" sz="44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and their Yazatas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F7CAFC-FFFF-C471-DBC0-ED23CD885FFE}"/>
              </a:ext>
            </a:extLst>
          </p:cNvPr>
          <p:cNvSpPr/>
          <p:nvPr/>
        </p:nvSpPr>
        <p:spPr>
          <a:xfrm>
            <a:off x="5994843" y="2508448"/>
            <a:ext cx="398106" cy="39810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66574-BA9D-7B3D-1E0F-8403F65C8351}"/>
              </a:ext>
            </a:extLst>
          </p:cNvPr>
          <p:cNvSpPr txBox="1"/>
          <p:nvPr/>
        </p:nvSpPr>
        <p:spPr>
          <a:xfrm>
            <a:off x="488104" y="2192460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ookman Old Style" panose="02050604050505020204" pitchFamily="18" charset="0"/>
              </a:rPr>
              <a:t>Khorshed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  <a:r>
              <a:rPr lang="en-US" sz="2400" i="1" dirty="0" err="1">
                <a:latin typeface="Bookman Old Style" panose="02050604050505020204" pitchFamily="18" charset="0"/>
              </a:rPr>
              <a:t>Khorshed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E754FA-C1AC-0F97-0FC3-5E26FC8E034C}"/>
              </a:ext>
            </a:extLst>
          </p:cNvPr>
          <p:cNvSpPr txBox="1"/>
          <p:nvPr/>
        </p:nvSpPr>
        <p:spPr>
          <a:xfrm rot="20128277">
            <a:off x="883298" y="4366499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ookman Old Style" panose="02050604050505020204" pitchFamily="18" charset="0"/>
              </a:rPr>
              <a:t>Meher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Mehr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B56653-7288-4F3B-3D9E-59DFF064FD5B}"/>
              </a:ext>
            </a:extLst>
          </p:cNvPr>
          <p:cNvSpPr txBox="1"/>
          <p:nvPr/>
        </p:nvSpPr>
        <p:spPr>
          <a:xfrm>
            <a:off x="4500235" y="5243494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ookman Old Style" panose="02050604050505020204" pitchFamily="18" charset="0"/>
              </a:rPr>
              <a:t>Mohor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 err="1">
                <a:latin typeface="Bookman Old Style" panose="02050604050505020204" pitchFamily="18" charset="0"/>
              </a:rPr>
              <a:t>Mah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Bakhtar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FC8A6-A9E2-B861-A093-98EAD19FE806}"/>
              </a:ext>
            </a:extLst>
          </p:cNvPr>
          <p:cNvSpPr txBox="1"/>
          <p:nvPr/>
        </p:nvSpPr>
        <p:spPr>
          <a:xfrm>
            <a:off x="8075176" y="2184753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Adar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Atash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B54223-3FE9-6788-4E37-D927446C5196}"/>
              </a:ext>
            </a:extLst>
          </p:cNvPr>
          <p:cNvSpPr txBox="1"/>
          <p:nvPr/>
        </p:nvSpPr>
        <p:spPr>
          <a:xfrm rot="1656685">
            <a:off x="7581475" y="4339713"/>
            <a:ext cx="3932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Ava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Avan </a:t>
            </a:r>
            <a:r>
              <a:rPr lang="en-US" sz="2400" i="1" dirty="0" err="1">
                <a:latin typeface="Bookman Old Style" panose="02050604050505020204" pitchFamily="18" charset="0"/>
              </a:rPr>
              <a:t>Ardivisur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6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0057D6B-6C99-D15B-8D1D-DB5BD2286A10}"/>
              </a:ext>
            </a:extLst>
          </p:cNvPr>
          <p:cNvSpPr/>
          <p:nvPr/>
        </p:nvSpPr>
        <p:spPr>
          <a:xfrm>
            <a:off x="9331" y="2750476"/>
            <a:ext cx="6195605" cy="4144846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7827" h="4025037">
                <a:moveTo>
                  <a:pt x="1374" y="3978710"/>
                </a:moveTo>
                <a:lnTo>
                  <a:pt x="3010487" y="4025037"/>
                </a:lnTo>
                <a:lnTo>
                  <a:pt x="6187827" y="15193"/>
                </a:lnTo>
                <a:cubicBezTo>
                  <a:pt x="6158420" y="19423"/>
                  <a:pt x="6184977" y="-3711"/>
                  <a:pt x="6155570" y="519"/>
                </a:cubicBezTo>
                <a:lnTo>
                  <a:pt x="0" y="1497645"/>
                </a:lnTo>
                <a:lnTo>
                  <a:pt x="1374" y="397871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EE86C6A-F896-FDC9-7B46-9207876B8BEF}"/>
              </a:ext>
            </a:extLst>
          </p:cNvPr>
          <p:cNvSpPr/>
          <p:nvPr/>
        </p:nvSpPr>
        <p:spPr>
          <a:xfrm rot="5400000">
            <a:off x="1223517" y="-745239"/>
            <a:ext cx="3785810" cy="6232853"/>
          </a:xfrm>
          <a:custGeom>
            <a:avLst/>
            <a:gdLst>
              <a:gd name="connsiteX0" fmla="*/ 0 w 2939144"/>
              <a:gd name="connsiteY0" fmla="*/ 6232850 h 6232850"/>
              <a:gd name="connsiteX1" fmla="*/ 1411935 w 2939144"/>
              <a:gd name="connsiteY1" fmla="*/ 0 h 6232850"/>
              <a:gd name="connsiteX2" fmla="*/ 2939144 w 2939144"/>
              <a:gd name="connsiteY2" fmla="*/ 6232850 h 6232850"/>
              <a:gd name="connsiteX3" fmla="*/ 0 w 2939144"/>
              <a:gd name="connsiteY3" fmla="*/ 6232850 h 6232850"/>
              <a:gd name="connsiteX0" fmla="*/ 0 w 3797561"/>
              <a:gd name="connsiteY0" fmla="*/ 6214189 h 6232850"/>
              <a:gd name="connsiteX1" fmla="*/ 2270352 w 3797561"/>
              <a:gd name="connsiteY1" fmla="*/ 0 h 6232850"/>
              <a:gd name="connsiteX2" fmla="*/ 3797561 w 3797561"/>
              <a:gd name="connsiteY2" fmla="*/ 6232850 h 6232850"/>
              <a:gd name="connsiteX3" fmla="*/ 0 w 3797561"/>
              <a:gd name="connsiteY3" fmla="*/ 6214189 h 6232850"/>
              <a:gd name="connsiteX0" fmla="*/ 0 w 3778933"/>
              <a:gd name="connsiteY0" fmla="*/ 6232854 h 6232854"/>
              <a:gd name="connsiteX1" fmla="*/ 2251724 w 3778933"/>
              <a:gd name="connsiteY1" fmla="*/ 0 h 6232854"/>
              <a:gd name="connsiteX2" fmla="*/ 3778933 w 3778933"/>
              <a:gd name="connsiteY2" fmla="*/ 6232850 h 6232854"/>
              <a:gd name="connsiteX3" fmla="*/ 0 w 3778933"/>
              <a:gd name="connsiteY3" fmla="*/ 6232854 h 62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933" h="6232854">
                <a:moveTo>
                  <a:pt x="0" y="6232854"/>
                </a:moveTo>
                <a:lnTo>
                  <a:pt x="2251724" y="0"/>
                </a:lnTo>
                <a:lnTo>
                  <a:pt x="3778933" y="6232850"/>
                </a:lnTo>
                <a:lnTo>
                  <a:pt x="0" y="6232854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0217CBE-89EB-887F-A61A-38B700E51C6F}"/>
              </a:ext>
            </a:extLst>
          </p:cNvPr>
          <p:cNvSpPr/>
          <p:nvPr/>
        </p:nvSpPr>
        <p:spPr>
          <a:xfrm>
            <a:off x="12168" y="2759383"/>
            <a:ext cx="6189929" cy="41172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7827" h="4025037">
                <a:moveTo>
                  <a:pt x="1374" y="3978710"/>
                </a:moveTo>
                <a:lnTo>
                  <a:pt x="3010487" y="4025037"/>
                </a:lnTo>
                <a:lnTo>
                  <a:pt x="6187827" y="15193"/>
                </a:lnTo>
                <a:cubicBezTo>
                  <a:pt x="6158420" y="19423"/>
                  <a:pt x="6184977" y="-3711"/>
                  <a:pt x="6155570" y="519"/>
                </a:cubicBezTo>
                <a:lnTo>
                  <a:pt x="0" y="1497645"/>
                </a:lnTo>
                <a:lnTo>
                  <a:pt x="1374" y="3978710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BA1D54C-0A5C-5660-EC25-E3A1CA4AE3FE}"/>
              </a:ext>
            </a:extLst>
          </p:cNvPr>
          <p:cNvSpPr/>
          <p:nvPr/>
        </p:nvSpPr>
        <p:spPr>
          <a:xfrm>
            <a:off x="3041780" y="2759383"/>
            <a:ext cx="6438121" cy="4117278"/>
          </a:xfrm>
          <a:custGeom>
            <a:avLst/>
            <a:gdLst>
              <a:gd name="connsiteX0" fmla="*/ 0 w 6428791"/>
              <a:gd name="connsiteY0" fmla="*/ 4117278 h 4117278"/>
              <a:gd name="connsiteX1" fmla="*/ 3171708 w 6428791"/>
              <a:gd name="connsiteY1" fmla="*/ 0 h 4117278"/>
              <a:gd name="connsiteX2" fmla="*/ 6428791 w 6428791"/>
              <a:gd name="connsiteY2" fmla="*/ 4117278 h 4117278"/>
              <a:gd name="connsiteX3" fmla="*/ 0 w 6428791"/>
              <a:gd name="connsiteY3" fmla="*/ 4117278 h 4117278"/>
              <a:gd name="connsiteX0" fmla="*/ 0 w 6419460"/>
              <a:gd name="connsiteY0" fmla="*/ 4117278 h 4117278"/>
              <a:gd name="connsiteX1" fmla="*/ 3171708 w 6419460"/>
              <a:gd name="connsiteY1" fmla="*/ 0 h 4117278"/>
              <a:gd name="connsiteX2" fmla="*/ 6419460 w 6419460"/>
              <a:gd name="connsiteY2" fmla="*/ 4098617 h 4117278"/>
              <a:gd name="connsiteX3" fmla="*/ 0 w 6419460"/>
              <a:gd name="connsiteY3" fmla="*/ 4117278 h 4117278"/>
              <a:gd name="connsiteX0" fmla="*/ 0 w 6428791"/>
              <a:gd name="connsiteY0" fmla="*/ 4117278 h 4117278"/>
              <a:gd name="connsiteX1" fmla="*/ 3171708 w 6428791"/>
              <a:gd name="connsiteY1" fmla="*/ 0 h 4117278"/>
              <a:gd name="connsiteX2" fmla="*/ 6428791 w 6428791"/>
              <a:gd name="connsiteY2" fmla="*/ 4070626 h 4117278"/>
              <a:gd name="connsiteX3" fmla="*/ 0 w 6428791"/>
              <a:gd name="connsiteY3" fmla="*/ 4117278 h 4117278"/>
              <a:gd name="connsiteX0" fmla="*/ 0 w 6438121"/>
              <a:gd name="connsiteY0" fmla="*/ 4117278 h 4117278"/>
              <a:gd name="connsiteX1" fmla="*/ 3171708 w 6438121"/>
              <a:gd name="connsiteY1" fmla="*/ 0 h 4117278"/>
              <a:gd name="connsiteX2" fmla="*/ 6438121 w 6438121"/>
              <a:gd name="connsiteY2" fmla="*/ 4079956 h 4117278"/>
              <a:gd name="connsiteX3" fmla="*/ 0 w 6438121"/>
              <a:gd name="connsiteY3" fmla="*/ 4117278 h 4117278"/>
              <a:gd name="connsiteX0" fmla="*/ 0 w 6438121"/>
              <a:gd name="connsiteY0" fmla="*/ 4117278 h 4117278"/>
              <a:gd name="connsiteX1" fmla="*/ 3171708 w 6438121"/>
              <a:gd name="connsiteY1" fmla="*/ 0 h 4117278"/>
              <a:gd name="connsiteX2" fmla="*/ 6438121 w 6438121"/>
              <a:gd name="connsiteY2" fmla="*/ 4098617 h 4117278"/>
              <a:gd name="connsiteX3" fmla="*/ 0 w 6438121"/>
              <a:gd name="connsiteY3" fmla="*/ 4117278 h 411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8121" h="4117278">
                <a:moveTo>
                  <a:pt x="0" y="4117278"/>
                </a:moveTo>
                <a:lnTo>
                  <a:pt x="3171708" y="0"/>
                </a:lnTo>
                <a:lnTo>
                  <a:pt x="6438121" y="4098617"/>
                </a:lnTo>
                <a:lnTo>
                  <a:pt x="0" y="4117278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A98B07-D212-9B3B-E00B-E8B31C49A5AC}"/>
              </a:ext>
            </a:extLst>
          </p:cNvPr>
          <p:cNvSpPr/>
          <p:nvPr/>
        </p:nvSpPr>
        <p:spPr>
          <a:xfrm flipH="1">
            <a:off x="6236817" y="2741193"/>
            <a:ext cx="5963140" cy="41074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1115" h="4015457">
                <a:moveTo>
                  <a:pt x="0" y="4014738"/>
                </a:moveTo>
                <a:lnTo>
                  <a:pt x="2738618" y="4015457"/>
                </a:lnTo>
                <a:lnTo>
                  <a:pt x="5804027" y="206289"/>
                </a:lnTo>
                <a:cubicBezTo>
                  <a:pt x="5774620" y="210519"/>
                  <a:pt x="5987729" y="-4168"/>
                  <a:pt x="5958322" y="62"/>
                </a:cubicBezTo>
                <a:lnTo>
                  <a:pt x="17281" y="1497187"/>
                </a:lnTo>
                <a:lnTo>
                  <a:pt x="0" y="4014738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DDF15E0-DDA3-B7C4-68F7-8A059D7F331E}"/>
              </a:ext>
            </a:extLst>
          </p:cNvPr>
          <p:cNvSpPr/>
          <p:nvPr/>
        </p:nvSpPr>
        <p:spPr>
          <a:xfrm rot="16200000" flipH="1">
            <a:off x="7278947" y="-629398"/>
            <a:ext cx="3822659" cy="6000697"/>
          </a:xfrm>
          <a:custGeom>
            <a:avLst/>
            <a:gdLst>
              <a:gd name="connsiteX0" fmla="*/ 0 w 3001565"/>
              <a:gd name="connsiteY0" fmla="*/ 6000697 h 6000697"/>
              <a:gd name="connsiteX1" fmla="*/ 1423252 w 3001565"/>
              <a:gd name="connsiteY1" fmla="*/ 0 h 6000697"/>
              <a:gd name="connsiteX2" fmla="*/ 3001565 w 3001565"/>
              <a:gd name="connsiteY2" fmla="*/ 6000697 h 6000697"/>
              <a:gd name="connsiteX3" fmla="*/ 0 w 3001565"/>
              <a:gd name="connsiteY3" fmla="*/ 6000697 h 6000697"/>
              <a:gd name="connsiteX0" fmla="*/ 0 w 3822659"/>
              <a:gd name="connsiteY0" fmla="*/ 5991366 h 6000697"/>
              <a:gd name="connsiteX1" fmla="*/ 2244346 w 3822659"/>
              <a:gd name="connsiteY1" fmla="*/ 0 h 6000697"/>
              <a:gd name="connsiteX2" fmla="*/ 3822659 w 3822659"/>
              <a:gd name="connsiteY2" fmla="*/ 6000697 h 6000697"/>
              <a:gd name="connsiteX3" fmla="*/ 0 w 3822659"/>
              <a:gd name="connsiteY3" fmla="*/ 5991366 h 600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2659" h="6000697">
                <a:moveTo>
                  <a:pt x="0" y="5991366"/>
                </a:moveTo>
                <a:lnTo>
                  <a:pt x="2244346" y="0"/>
                </a:lnTo>
                <a:lnTo>
                  <a:pt x="3822659" y="6000697"/>
                </a:lnTo>
                <a:lnTo>
                  <a:pt x="0" y="5991366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6BFBF-CB61-DED9-CBB6-0351407BFD7D}"/>
              </a:ext>
            </a:extLst>
          </p:cNvPr>
          <p:cNvSpPr txBox="1"/>
          <p:nvPr/>
        </p:nvSpPr>
        <p:spPr>
          <a:xfrm>
            <a:off x="4066592" y="192992"/>
            <a:ext cx="4058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5 </a:t>
            </a:r>
            <a:r>
              <a:rPr lang="en-US" sz="44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Niyaeshes</a:t>
            </a:r>
            <a:r>
              <a:rPr lang="en-US" sz="44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and their Yazatas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F7CAFC-FFFF-C471-DBC0-ED23CD885FFE}"/>
              </a:ext>
            </a:extLst>
          </p:cNvPr>
          <p:cNvSpPr/>
          <p:nvPr/>
        </p:nvSpPr>
        <p:spPr>
          <a:xfrm>
            <a:off x="5994843" y="2508448"/>
            <a:ext cx="398106" cy="39810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66574-BA9D-7B3D-1E0F-8403F65C8351}"/>
              </a:ext>
            </a:extLst>
          </p:cNvPr>
          <p:cNvSpPr txBox="1"/>
          <p:nvPr/>
        </p:nvSpPr>
        <p:spPr>
          <a:xfrm>
            <a:off x="488104" y="2192460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ookman Old Style" panose="02050604050505020204" pitchFamily="18" charset="0"/>
              </a:rPr>
              <a:t>Khorshed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  <a:r>
              <a:rPr lang="en-US" sz="2400" i="1" dirty="0" err="1">
                <a:latin typeface="Bookman Old Style" panose="02050604050505020204" pitchFamily="18" charset="0"/>
              </a:rPr>
              <a:t>Khorshed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E754FA-C1AC-0F97-0FC3-5E26FC8E034C}"/>
              </a:ext>
            </a:extLst>
          </p:cNvPr>
          <p:cNvSpPr txBox="1"/>
          <p:nvPr/>
        </p:nvSpPr>
        <p:spPr>
          <a:xfrm rot="20128277">
            <a:off x="883298" y="4366499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ookman Old Style" panose="02050604050505020204" pitchFamily="18" charset="0"/>
              </a:rPr>
              <a:t>Meher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Mehr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B56653-7288-4F3B-3D9E-59DFF064FD5B}"/>
              </a:ext>
            </a:extLst>
          </p:cNvPr>
          <p:cNvSpPr txBox="1"/>
          <p:nvPr/>
        </p:nvSpPr>
        <p:spPr>
          <a:xfrm>
            <a:off x="4500235" y="5243494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ookman Old Style" panose="02050604050505020204" pitchFamily="18" charset="0"/>
              </a:rPr>
              <a:t>Mohor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 err="1">
                <a:latin typeface="Bookman Old Style" panose="02050604050505020204" pitchFamily="18" charset="0"/>
              </a:rPr>
              <a:t>Mah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Bakhtar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FC8A6-A9E2-B861-A093-98EAD19FE806}"/>
              </a:ext>
            </a:extLst>
          </p:cNvPr>
          <p:cNvSpPr txBox="1"/>
          <p:nvPr/>
        </p:nvSpPr>
        <p:spPr>
          <a:xfrm>
            <a:off x="8075176" y="2184753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Adar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Atash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B54223-3FE9-6788-4E37-D927446C5196}"/>
              </a:ext>
            </a:extLst>
          </p:cNvPr>
          <p:cNvSpPr txBox="1"/>
          <p:nvPr/>
        </p:nvSpPr>
        <p:spPr>
          <a:xfrm rot="1656685">
            <a:off x="7581475" y="4339713"/>
            <a:ext cx="3932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Ava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Avan </a:t>
            </a:r>
            <a:r>
              <a:rPr lang="en-US" sz="2400" i="1" dirty="0" err="1">
                <a:latin typeface="Bookman Old Style" panose="02050604050505020204" pitchFamily="18" charset="0"/>
              </a:rPr>
              <a:t>Ardivisur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4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4">
            <a:extLst>
              <a:ext uri="{FF2B5EF4-FFF2-40B4-BE49-F238E27FC236}">
                <a16:creationId xmlns:a16="http://schemas.microsoft.com/office/drawing/2014/main" id="{CDF5CB61-B0DD-5760-66D0-385BF9149270}"/>
              </a:ext>
            </a:extLst>
          </p:cNvPr>
          <p:cNvSpPr/>
          <p:nvPr/>
        </p:nvSpPr>
        <p:spPr>
          <a:xfrm>
            <a:off x="3041780" y="2745388"/>
            <a:ext cx="6438121" cy="4117278"/>
          </a:xfrm>
          <a:custGeom>
            <a:avLst/>
            <a:gdLst>
              <a:gd name="connsiteX0" fmla="*/ 0 w 6428791"/>
              <a:gd name="connsiteY0" fmla="*/ 4117278 h 4117278"/>
              <a:gd name="connsiteX1" fmla="*/ 3171708 w 6428791"/>
              <a:gd name="connsiteY1" fmla="*/ 0 h 4117278"/>
              <a:gd name="connsiteX2" fmla="*/ 6428791 w 6428791"/>
              <a:gd name="connsiteY2" fmla="*/ 4117278 h 4117278"/>
              <a:gd name="connsiteX3" fmla="*/ 0 w 6428791"/>
              <a:gd name="connsiteY3" fmla="*/ 4117278 h 4117278"/>
              <a:gd name="connsiteX0" fmla="*/ 0 w 6419460"/>
              <a:gd name="connsiteY0" fmla="*/ 4117278 h 4117278"/>
              <a:gd name="connsiteX1" fmla="*/ 3171708 w 6419460"/>
              <a:gd name="connsiteY1" fmla="*/ 0 h 4117278"/>
              <a:gd name="connsiteX2" fmla="*/ 6419460 w 6419460"/>
              <a:gd name="connsiteY2" fmla="*/ 4098617 h 4117278"/>
              <a:gd name="connsiteX3" fmla="*/ 0 w 6419460"/>
              <a:gd name="connsiteY3" fmla="*/ 4117278 h 4117278"/>
              <a:gd name="connsiteX0" fmla="*/ 0 w 6428791"/>
              <a:gd name="connsiteY0" fmla="*/ 4117278 h 4117278"/>
              <a:gd name="connsiteX1" fmla="*/ 3171708 w 6428791"/>
              <a:gd name="connsiteY1" fmla="*/ 0 h 4117278"/>
              <a:gd name="connsiteX2" fmla="*/ 6428791 w 6428791"/>
              <a:gd name="connsiteY2" fmla="*/ 4070626 h 4117278"/>
              <a:gd name="connsiteX3" fmla="*/ 0 w 6428791"/>
              <a:gd name="connsiteY3" fmla="*/ 4117278 h 4117278"/>
              <a:gd name="connsiteX0" fmla="*/ 0 w 6438121"/>
              <a:gd name="connsiteY0" fmla="*/ 4117278 h 4117278"/>
              <a:gd name="connsiteX1" fmla="*/ 3171708 w 6438121"/>
              <a:gd name="connsiteY1" fmla="*/ 0 h 4117278"/>
              <a:gd name="connsiteX2" fmla="*/ 6438121 w 6438121"/>
              <a:gd name="connsiteY2" fmla="*/ 4079956 h 4117278"/>
              <a:gd name="connsiteX3" fmla="*/ 0 w 6438121"/>
              <a:gd name="connsiteY3" fmla="*/ 4117278 h 4117278"/>
              <a:gd name="connsiteX0" fmla="*/ 0 w 6438121"/>
              <a:gd name="connsiteY0" fmla="*/ 4117278 h 4117278"/>
              <a:gd name="connsiteX1" fmla="*/ 3171708 w 6438121"/>
              <a:gd name="connsiteY1" fmla="*/ 0 h 4117278"/>
              <a:gd name="connsiteX2" fmla="*/ 6438121 w 6438121"/>
              <a:gd name="connsiteY2" fmla="*/ 4098617 h 4117278"/>
              <a:gd name="connsiteX3" fmla="*/ 0 w 6438121"/>
              <a:gd name="connsiteY3" fmla="*/ 4117278 h 411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8121" h="4117278">
                <a:moveTo>
                  <a:pt x="0" y="4117278"/>
                </a:moveTo>
                <a:lnTo>
                  <a:pt x="3171708" y="0"/>
                </a:lnTo>
                <a:lnTo>
                  <a:pt x="6438121" y="4098617"/>
                </a:lnTo>
                <a:lnTo>
                  <a:pt x="0" y="4117278"/>
                </a:lnTo>
                <a:close/>
              </a:path>
            </a:pathLst>
          </a:custGeom>
          <a:solidFill>
            <a:srgbClr val="C9DC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EE86C6A-F896-FDC9-7B46-9207876B8BEF}"/>
              </a:ext>
            </a:extLst>
          </p:cNvPr>
          <p:cNvSpPr/>
          <p:nvPr/>
        </p:nvSpPr>
        <p:spPr>
          <a:xfrm rot="5400000">
            <a:off x="1223517" y="-745239"/>
            <a:ext cx="3785810" cy="6232853"/>
          </a:xfrm>
          <a:custGeom>
            <a:avLst/>
            <a:gdLst>
              <a:gd name="connsiteX0" fmla="*/ 0 w 2939144"/>
              <a:gd name="connsiteY0" fmla="*/ 6232850 h 6232850"/>
              <a:gd name="connsiteX1" fmla="*/ 1411935 w 2939144"/>
              <a:gd name="connsiteY1" fmla="*/ 0 h 6232850"/>
              <a:gd name="connsiteX2" fmla="*/ 2939144 w 2939144"/>
              <a:gd name="connsiteY2" fmla="*/ 6232850 h 6232850"/>
              <a:gd name="connsiteX3" fmla="*/ 0 w 2939144"/>
              <a:gd name="connsiteY3" fmla="*/ 6232850 h 6232850"/>
              <a:gd name="connsiteX0" fmla="*/ 0 w 3797561"/>
              <a:gd name="connsiteY0" fmla="*/ 6214189 h 6232850"/>
              <a:gd name="connsiteX1" fmla="*/ 2270352 w 3797561"/>
              <a:gd name="connsiteY1" fmla="*/ 0 h 6232850"/>
              <a:gd name="connsiteX2" fmla="*/ 3797561 w 3797561"/>
              <a:gd name="connsiteY2" fmla="*/ 6232850 h 6232850"/>
              <a:gd name="connsiteX3" fmla="*/ 0 w 3797561"/>
              <a:gd name="connsiteY3" fmla="*/ 6214189 h 6232850"/>
              <a:gd name="connsiteX0" fmla="*/ 0 w 3778933"/>
              <a:gd name="connsiteY0" fmla="*/ 6232854 h 6232854"/>
              <a:gd name="connsiteX1" fmla="*/ 2251724 w 3778933"/>
              <a:gd name="connsiteY1" fmla="*/ 0 h 6232854"/>
              <a:gd name="connsiteX2" fmla="*/ 3778933 w 3778933"/>
              <a:gd name="connsiteY2" fmla="*/ 6232850 h 6232854"/>
              <a:gd name="connsiteX3" fmla="*/ 0 w 3778933"/>
              <a:gd name="connsiteY3" fmla="*/ 6232854 h 62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933" h="6232854">
                <a:moveTo>
                  <a:pt x="0" y="6232854"/>
                </a:moveTo>
                <a:lnTo>
                  <a:pt x="2251724" y="0"/>
                </a:lnTo>
                <a:lnTo>
                  <a:pt x="3778933" y="6232850"/>
                </a:lnTo>
                <a:lnTo>
                  <a:pt x="0" y="6232854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0217CBE-89EB-887F-A61A-38B700E51C6F}"/>
              </a:ext>
            </a:extLst>
          </p:cNvPr>
          <p:cNvSpPr/>
          <p:nvPr/>
        </p:nvSpPr>
        <p:spPr>
          <a:xfrm>
            <a:off x="9330" y="2759383"/>
            <a:ext cx="6189929" cy="41172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7827" h="4025037">
                <a:moveTo>
                  <a:pt x="1374" y="3978710"/>
                </a:moveTo>
                <a:lnTo>
                  <a:pt x="3010487" y="4025037"/>
                </a:lnTo>
                <a:lnTo>
                  <a:pt x="6187827" y="15193"/>
                </a:lnTo>
                <a:cubicBezTo>
                  <a:pt x="6158420" y="19423"/>
                  <a:pt x="6184977" y="-3711"/>
                  <a:pt x="6155570" y="519"/>
                </a:cubicBezTo>
                <a:lnTo>
                  <a:pt x="0" y="1497645"/>
                </a:lnTo>
                <a:lnTo>
                  <a:pt x="1374" y="3978710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BA1D54C-0A5C-5660-EC25-E3A1CA4AE3FE}"/>
              </a:ext>
            </a:extLst>
          </p:cNvPr>
          <p:cNvSpPr/>
          <p:nvPr/>
        </p:nvSpPr>
        <p:spPr>
          <a:xfrm>
            <a:off x="3041780" y="2759383"/>
            <a:ext cx="6438121" cy="4117278"/>
          </a:xfrm>
          <a:custGeom>
            <a:avLst/>
            <a:gdLst>
              <a:gd name="connsiteX0" fmla="*/ 0 w 6428791"/>
              <a:gd name="connsiteY0" fmla="*/ 4117278 h 4117278"/>
              <a:gd name="connsiteX1" fmla="*/ 3171708 w 6428791"/>
              <a:gd name="connsiteY1" fmla="*/ 0 h 4117278"/>
              <a:gd name="connsiteX2" fmla="*/ 6428791 w 6428791"/>
              <a:gd name="connsiteY2" fmla="*/ 4117278 h 4117278"/>
              <a:gd name="connsiteX3" fmla="*/ 0 w 6428791"/>
              <a:gd name="connsiteY3" fmla="*/ 4117278 h 4117278"/>
              <a:gd name="connsiteX0" fmla="*/ 0 w 6419460"/>
              <a:gd name="connsiteY0" fmla="*/ 4117278 h 4117278"/>
              <a:gd name="connsiteX1" fmla="*/ 3171708 w 6419460"/>
              <a:gd name="connsiteY1" fmla="*/ 0 h 4117278"/>
              <a:gd name="connsiteX2" fmla="*/ 6419460 w 6419460"/>
              <a:gd name="connsiteY2" fmla="*/ 4098617 h 4117278"/>
              <a:gd name="connsiteX3" fmla="*/ 0 w 6419460"/>
              <a:gd name="connsiteY3" fmla="*/ 4117278 h 4117278"/>
              <a:gd name="connsiteX0" fmla="*/ 0 w 6428791"/>
              <a:gd name="connsiteY0" fmla="*/ 4117278 h 4117278"/>
              <a:gd name="connsiteX1" fmla="*/ 3171708 w 6428791"/>
              <a:gd name="connsiteY1" fmla="*/ 0 h 4117278"/>
              <a:gd name="connsiteX2" fmla="*/ 6428791 w 6428791"/>
              <a:gd name="connsiteY2" fmla="*/ 4070626 h 4117278"/>
              <a:gd name="connsiteX3" fmla="*/ 0 w 6428791"/>
              <a:gd name="connsiteY3" fmla="*/ 4117278 h 4117278"/>
              <a:gd name="connsiteX0" fmla="*/ 0 w 6438121"/>
              <a:gd name="connsiteY0" fmla="*/ 4117278 h 4117278"/>
              <a:gd name="connsiteX1" fmla="*/ 3171708 w 6438121"/>
              <a:gd name="connsiteY1" fmla="*/ 0 h 4117278"/>
              <a:gd name="connsiteX2" fmla="*/ 6438121 w 6438121"/>
              <a:gd name="connsiteY2" fmla="*/ 4079956 h 4117278"/>
              <a:gd name="connsiteX3" fmla="*/ 0 w 6438121"/>
              <a:gd name="connsiteY3" fmla="*/ 4117278 h 4117278"/>
              <a:gd name="connsiteX0" fmla="*/ 0 w 6438121"/>
              <a:gd name="connsiteY0" fmla="*/ 4117278 h 4117278"/>
              <a:gd name="connsiteX1" fmla="*/ 3171708 w 6438121"/>
              <a:gd name="connsiteY1" fmla="*/ 0 h 4117278"/>
              <a:gd name="connsiteX2" fmla="*/ 6438121 w 6438121"/>
              <a:gd name="connsiteY2" fmla="*/ 4098617 h 4117278"/>
              <a:gd name="connsiteX3" fmla="*/ 0 w 6438121"/>
              <a:gd name="connsiteY3" fmla="*/ 4117278 h 411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8121" h="4117278">
                <a:moveTo>
                  <a:pt x="0" y="4117278"/>
                </a:moveTo>
                <a:lnTo>
                  <a:pt x="3171708" y="0"/>
                </a:lnTo>
                <a:lnTo>
                  <a:pt x="6438121" y="4098617"/>
                </a:lnTo>
                <a:lnTo>
                  <a:pt x="0" y="4117278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A98B07-D212-9B3B-E00B-E8B31C49A5AC}"/>
              </a:ext>
            </a:extLst>
          </p:cNvPr>
          <p:cNvSpPr/>
          <p:nvPr/>
        </p:nvSpPr>
        <p:spPr>
          <a:xfrm flipH="1">
            <a:off x="6236817" y="2741193"/>
            <a:ext cx="5963140" cy="41074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1115" h="4015457">
                <a:moveTo>
                  <a:pt x="0" y="4014738"/>
                </a:moveTo>
                <a:lnTo>
                  <a:pt x="2738618" y="4015457"/>
                </a:lnTo>
                <a:lnTo>
                  <a:pt x="5804027" y="206289"/>
                </a:lnTo>
                <a:cubicBezTo>
                  <a:pt x="5774620" y="210519"/>
                  <a:pt x="5987729" y="-4168"/>
                  <a:pt x="5958322" y="62"/>
                </a:cubicBezTo>
                <a:lnTo>
                  <a:pt x="17281" y="1497187"/>
                </a:lnTo>
                <a:lnTo>
                  <a:pt x="0" y="4014738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DDF15E0-DDA3-B7C4-68F7-8A059D7F331E}"/>
              </a:ext>
            </a:extLst>
          </p:cNvPr>
          <p:cNvSpPr/>
          <p:nvPr/>
        </p:nvSpPr>
        <p:spPr>
          <a:xfrm rot="16200000" flipH="1">
            <a:off x="7278947" y="-629398"/>
            <a:ext cx="3822659" cy="6000697"/>
          </a:xfrm>
          <a:custGeom>
            <a:avLst/>
            <a:gdLst>
              <a:gd name="connsiteX0" fmla="*/ 0 w 3001565"/>
              <a:gd name="connsiteY0" fmla="*/ 6000697 h 6000697"/>
              <a:gd name="connsiteX1" fmla="*/ 1423252 w 3001565"/>
              <a:gd name="connsiteY1" fmla="*/ 0 h 6000697"/>
              <a:gd name="connsiteX2" fmla="*/ 3001565 w 3001565"/>
              <a:gd name="connsiteY2" fmla="*/ 6000697 h 6000697"/>
              <a:gd name="connsiteX3" fmla="*/ 0 w 3001565"/>
              <a:gd name="connsiteY3" fmla="*/ 6000697 h 6000697"/>
              <a:gd name="connsiteX0" fmla="*/ 0 w 3822659"/>
              <a:gd name="connsiteY0" fmla="*/ 5991366 h 6000697"/>
              <a:gd name="connsiteX1" fmla="*/ 2244346 w 3822659"/>
              <a:gd name="connsiteY1" fmla="*/ 0 h 6000697"/>
              <a:gd name="connsiteX2" fmla="*/ 3822659 w 3822659"/>
              <a:gd name="connsiteY2" fmla="*/ 6000697 h 6000697"/>
              <a:gd name="connsiteX3" fmla="*/ 0 w 3822659"/>
              <a:gd name="connsiteY3" fmla="*/ 5991366 h 600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2659" h="6000697">
                <a:moveTo>
                  <a:pt x="0" y="5991366"/>
                </a:moveTo>
                <a:lnTo>
                  <a:pt x="2244346" y="0"/>
                </a:lnTo>
                <a:lnTo>
                  <a:pt x="3822659" y="6000697"/>
                </a:lnTo>
                <a:lnTo>
                  <a:pt x="0" y="5991366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6BFBF-CB61-DED9-CBB6-0351407BFD7D}"/>
              </a:ext>
            </a:extLst>
          </p:cNvPr>
          <p:cNvSpPr txBox="1"/>
          <p:nvPr/>
        </p:nvSpPr>
        <p:spPr>
          <a:xfrm>
            <a:off x="4066592" y="192992"/>
            <a:ext cx="4058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5 </a:t>
            </a:r>
            <a:r>
              <a:rPr lang="en-US" sz="44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Niyaeshes</a:t>
            </a:r>
            <a:r>
              <a:rPr lang="en-US" sz="44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and their Yazatas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F7CAFC-FFFF-C471-DBC0-ED23CD885FFE}"/>
              </a:ext>
            </a:extLst>
          </p:cNvPr>
          <p:cNvSpPr/>
          <p:nvPr/>
        </p:nvSpPr>
        <p:spPr>
          <a:xfrm>
            <a:off x="5994843" y="2508448"/>
            <a:ext cx="398106" cy="39810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66574-BA9D-7B3D-1E0F-8403F65C8351}"/>
              </a:ext>
            </a:extLst>
          </p:cNvPr>
          <p:cNvSpPr txBox="1"/>
          <p:nvPr/>
        </p:nvSpPr>
        <p:spPr>
          <a:xfrm>
            <a:off x="488104" y="2192460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ookman Old Style" panose="02050604050505020204" pitchFamily="18" charset="0"/>
              </a:rPr>
              <a:t>Khorshed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  <a:r>
              <a:rPr lang="en-US" sz="2400" i="1" dirty="0" err="1">
                <a:latin typeface="Bookman Old Style" panose="02050604050505020204" pitchFamily="18" charset="0"/>
              </a:rPr>
              <a:t>Khorshed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E754FA-C1AC-0F97-0FC3-5E26FC8E034C}"/>
              </a:ext>
            </a:extLst>
          </p:cNvPr>
          <p:cNvSpPr txBox="1"/>
          <p:nvPr/>
        </p:nvSpPr>
        <p:spPr>
          <a:xfrm rot="20128277">
            <a:off x="883298" y="4366499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ookman Old Style" panose="02050604050505020204" pitchFamily="18" charset="0"/>
              </a:rPr>
              <a:t>Meher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Mehr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B56653-7288-4F3B-3D9E-59DFF064FD5B}"/>
              </a:ext>
            </a:extLst>
          </p:cNvPr>
          <p:cNvSpPr txBox="1"/>
          <p:nvPr/>
        </p:nvSpPr>
        <p:spPr>
          <a:xfrm>
            <a:off x="4500235" y="5243494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ookman Old Style" panose="02050604050505020204" pitchFamily="18" charset="0"/>
              </a:rPr>
              <a:t>Mohor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 err="1">
                <a:latin typeface="Bookman Old Style" panose="02050604050505020204" pitchFamily="18" charset="0"/>
              </a:rPr>
              <a:t>Mah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Bakhtar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FC8A6-A9E2-B861-A093-98EAD19FE806}"/>
              </a:ext>
            </a:extLst>
          </p:cNvPr>
          <p:cNvSpPr txBox="1"/>
          <p:nvPr/>
        </p:nvSpPr>
        <p:spPr>
          <a:xfrm>
            <a:off x="8075176" y="2184753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Adar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Atash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B54223-3FE9-6788-4E37-D927446C5196}"/>
              </a:ext>
            </a:extLst>
          </p:cNvPr>
          <p:cNvSpPr txBox="1"/>
          <p:nvPr/>
        </p:nvSpPr>
        <p:spPr>
          <a:xfrm rot="1656685">
            <a:off x="7581475" y="4339713"/>
            <a:ext cx="3932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Ava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Avan </a:t>
            </a:r>
            <a:r>
              <a:rPr lang="en-US" sz="2400" i="1" dirty="0" err="1">
                <a:latin typeface="Bookman Old Style" panose="02050604050505020204" pitchFamily="18" charset="0"/>
              </a:rPr>
              <a:t>Ardivisur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8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134E93B-0F87-8141-0F98-90300242C2D0}"/>
              </a:ext>
            </a:extLst>
          </p:cNvPr>
          <p:cNvSpPr/>
          <p:nvPr/>
        </p:nvSpPr>
        <p:spPr>
          <a:xfrm flipH="1">
            <a:off x="6236817" y="2741193"/>
            <a:ext cx="5963140" cy="41074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1115" h="4015457">
                <a:moveTo>
                  <a:pt x="0" y="4014738"/>
                </a:moveTo>
                <a:lnTo>
                  <a:pt x="2738618" y="4015457"/>
                </a:lnTo>
                <a:lnTo>
                  <a:pt x="5804027" y="206289"/>
                </a:lnTo>
                <a:cubicBezTo>
                  <a:pt x="5774620" y="210519"/>
                  <a:pt x="5987729" y="-4168"/>
                  <a:pt x="5958322" y="62"/>
                </a:cubicBezTo>
                <a:lnTo>
                  <a:pt x="17281" y="1497187"/>
                </a:lnTo>
                <a:lnTo>
                  <a:pt x="0" y="4014738"/>
                </a:lnTo>
                <a:close/>
              </a:path>
            </a:pathLst>
          </a:custGeom>
          <a:solidFill>
            <a:srgbClr val="00B0F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EE86C6A-F896-FDC9-7B46-9207876B8BEF}"/>
              </a:ext>
            </a:extLst>
          </p:cNvPr>
          <p:cNvSpPr/>
          <p:nvPr/>
        </p:nvSpPr>
        <p:spPr>
          <a:xfrm rot="5400000">
            <a:off x="1223517" y="-745239"/>
            <a:ext cx="3785810" cy="6232853"/>
          </a:xfrm>
          <a:custGeom>
            <a:avLst/>
            <a:gdLst>
              <a:gd name="connsiteX0" fmla="*/ 0 w 2939144"/>
              <a:gd name="connsiteY0" fmla="*/ 6232850 h 6232850"/>
              <a:gd name="connsiteX1" fmla="*/ 1411935 w 2939144"/>
              <a:gd name="connsiteY1" fmla="*/ 0 h 6232850"/>
              <a:gd name="connsiteX2" fmla="*/ 2939144 w 2939144"/>
              <a:gd name="connsiteY2" fmla="*/ 6232850 h 6232850"/>
              <a:gd name="connsiteX3" fmla="*/ 0 w 2939144"/>
              <a:gd name="connsiteY3" fmla="*/ 6232850 h 6232850"/>
              <a:gd name="connsiteX0" fmla="*/ 0 w 3797561"/>
              <a:gd name="connsiteY0" fmla="*/ 6214189 h 6232850"/>
              <a:gd name="connsiteX1" fmla="*/ 2270352 w 3797561"/>
              <a:gd name="connsiteY1" fmla="*/ 0 h 6232850"/>
              <a:gd name="connsiteX2" fmla="*/ 3797561 w 3797561"/>
              <a:gd name="connsiteY2" fmla="*/ 6232850 h 6232850"/>
              <a:gd name="connsiteX3" fmla="*/ 0 w 3797561"/>
              <a:gd name="connsiteY3" fmla="*/ 6214189 h 6232850"/>
              <a:gd name="connsiteX0" fmla="*/ 0 w 3778933"/>
              <a:gd name="connsiteY0" fmla="*/ 6232854 h 6232854"/>
              <a:gd name="connsiteX1" fmla="*/ 2251724 w 3778933"/>
              <a:gd name="connsiteY1" fmla="*/ 0 h 6232854"/>
              <a:gd name="connsiteX2" fmla="*/ 3778933 w 3778933"/>
              <a:gd name="connsiteY2" fmla="*/ 6232850 h 6232854"/>
              <a:gd name="connsiteX3" fmla="*/ 0 w 3778933"/>
              <a:gd name="connsiteY3" fmla="*/ 6232854 h 62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933" h="6232854">
                <a:moveTo>
                  <a:pt x="0" y="6232854"/>
                </a:moveTo>
                <a:lnTo>
                  <a:pt x="2251724" y="0"/>
                </a:lnTo>
                <a:lnTo>
                  <a:pt x="3778933" y="6232850"/>
                </a:lnTo>
                <a:lnTo>
                  <a:pt x="0" y="6232854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0217CBE-89EB-887F-A61A-38B700E51C6F}"/>
              </a:ext>
            </a:extLst>
          </p:cNvPr>
          <p:cNvSpPr/>
          <p:nvPr/>
        </p:nvSpPr>
        <p:spPr>
          <a:xfrm>
            <a:off x="9330" y="2759383"/>
            <a:ext cx="6189929" cy="41172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7827" h="4025037">
                <a:moveTo>
                  <a:pt x="1374" y="3978710"/>
                </a:moveTo>
                <a:lnTo>
                  <a:pt x="3010487" y="4025037"/>
                </a:lnTo>
                <a:lnTo>
                  <a:pt x="6187827" y="15193"/>
                </a:lnTo>
                <a:cubicBezTo>
                  <a:pt x="6158420" y="19423"/>
                  <a:pt x="6184977" y="-3711"/>
                  <a:pt x="6155570" y="519"/>
                </a:cubicBezTo>
                <a:lnTo>
                  <a:pt x="0" y="1497645"/>
                </a:lnTo>
                <a:lnTo>
                  <a:pt x="1374" y="3978710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BA1D54C-0A5C-5660-EC25-E3A1CA4AE3FE}"/>
              </a:ext>
            </a:extLst>
          </p:cNvPr>
          <p:cNvSpPr/>
          <p:nvPr/>
        </p:nvSpPr>
        <p:spPr>
          <a:xfrm>
            <a:off x="3041780" y="2759383"/>
            <a:ext cx="6438121" cy="4117278"/>
          </a:xfrm>
          <a:custGeom>
            <a:avLst/>
            <a:gdLst>
              <a:gd name="connsiteX0" fmla="*/ 0 w 6428791"/>
              <a:gd name="connsiteY0" fmla="*/ 4117278 h 4117278"/>
              <a:gd name="connsiteX1" fmla="*/ 3171708 w 6428791"/>
              <a:gd name="connsiteY1" fmla="*/ 0 h 4117278"/>
              <a:gd name="connsiteX2" fmla="*/ 6428791 w 6428791"/>
              <a:gd name="connsiteY2" fmla="*/ 4117278 h 4117278"/>
              <a:gd name="connsiteX3" fmla="*/ 0 w 6428791"/>
              <a:gd name="connsiteY3" fmla="*/ 4117278 h 4117278"/>
              <a:gd name="connsiteX0" fmla="*/ 0 w 6419460"/>
              <a:gd name="connsiteY0" fmla="*/ 4117278 h 4117278"/>
              <a:gd name="connsiteX1" fmla="*/ 3171708 w 6419460"/>
              <a:gd name="connsiteY1" fmla="*/ 0 h 4117278"/>
              <a:gd name="connsiteX2" fmla="*/ 6419460 w 6419460"/>
              <a:gd name="connsiteY2" fmla="*/ 4098617 h 4117278"/>
              <a:gd name="connsiteX3" fmla="*/ 0 w 6419460"/>
              <a:gd name="connsiteY3" fmla="*/ 4117278 h 4117278"/>
              <a:gd name="connsiteX0" fmla="*/ 0 w 6428791"/>
              <a:gd name="connsiteY0" fmla="*/ 4117278 h 4117278"/>
              <a:gd name="connsiteX1" fmla="*/ 3171708 w 6428791"/>
              <a:gd name="connsiteY1" fmla="*/ 0 h 4117278"/>
              <a:gd name="connsiteX2" fmla="*/ 6428791 w 6428791"/>
              <a:gd name="connsiteY2" fmla="*/ 4070626 h 4117278"/>
              <a:gd name="connsiteX3" fmla="*/ 0 w 6428791"/>
              <a:gd name="connsiteY3" fmla="*/ 4117278 h 4117278"/>
              <a:gd name="connsiteX0" fmla="*/ 0 w 6438121"/>
              <a:gd name="connsiteY0" fmla="*/ 4117278 h 4117278"/>
              <a:gd name="connsiteX1" fmla="*/ 3171708 w 6438121"/>
              <a:gd name="connsiteY1" fmla="*/ 0 h 4117278"/>
              <a:gd name="connsiteX2" fmla="*/ 6438121 w 6438121"/>
              <a:gd name="connsiteY2" fmla="*/ 4079956 h 4117278"/>
              <a:gd name="connsiteX3" fmla="*/ 0 w 6438121"/>
              <a:gd name="connsiteY3" fmla="*/ 4117278 h 4117278"/>
              <a:gd name="connsiteX0" fmla="*/ 0 w 6438121"/>
              <a:gd name="connsiteY0" fmla="*/ 4117278 h 4117278"/>
              <a:gd name="connsiteX1" fmla="*/ 3171708 w 6438121"/>
              <a:gd name="connsiteY1" fmla="*/ 0 h 4117278"/>
              <a:gd name="connsiteX2" fmla="*/ 6438121 w 6438121"/>
              <a:gd name="connsiteY2" fmla="*/ 4098617 h 4117278"/>
              <a:gd name="connsiteX3" fmla="*/ 0 w 6438121"/>
              <a:gd name="connsiteY3" fmla="*/ 4117278 h 411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8121" h="4117278">
                <a:moveTo>
                  <a:pt x="0" y="4117278"/>
                </a:moveTo>
                <a:lnTo>
                  <a:pt x="3171708" y="0"/>
                </a:lnTo>
                <a:lnTo>
                  <a:pt x="6438121" y="4098617"/>
                </a:lnTo>
                <a:lnTo>
                  <a:pt x="0" y="4117278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A98B07-D212-9B3B-E00B-E8B31C49A5AC}"/>
              </a:ext>
            </a:extLst>
          </p:cNvPr>
          <p:cNvSpPr/>
          <p:nvPr/>
        </p:nvSpPr>
        <p:spPr>
          <a:xfrm flipH="1">
            <a:off x="6236817" y="2741193"/>
            <a:ext cx="5963140" cy="41074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1115" h="4015457">
                <a:moveTo>
                  <a:pt x="0" y="4014738"/>
                </a:moveTo>
                <a:lnTo>
                  <a:pt x="2738618" y="4015457"/>
                </a:lnTo>
                <a:lnTo>
                  <a:pt x="5804027" y="206289"/>
                </a:lnTo>
                <a:cubicBezTo>
                  <a:pt x="5774620" y="210519"/>
                  <a:pt x="5987729" y="-4168"/>
                  <a:pt x="5958322" y="62"/>
                </a:cubicBezTo>
                <a:lnTo>
                  <a:pt x="17281" y="1497187"/>
                </a:lnTo>
                <a:lnTo>
                  <a:pt x="0" y="4014738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DDF15E0-DDA3-B7C4-68F7-8A059D7F331E}"/>
              </a:ext>
            </a:extLst>
          </p:cNvPr>
          <p:cNvSpPr/>
          <p:nvPr/>
        </p:nvSpPr>
        <p:spPr>
          <a:xfrm rot="16200000" flipH="1">
            <a:off x="7278947" y="-629398"/>
            <a:ext cx="3822659" cy="6000697"/>
          </a:xfrm>
          <a:custGeom>
            <a:avLst/>
            <a:gdLst>
              <a:gd name="connsiteX0" fmla="*/ 0 w 3001565"/>
              <a:gd name="connsiteY0" fmla="*/ 6000697 h 6000697"/>
              <a:gd name="connsiteX1" fmla="*/ 1423252 w 3001565"/>
              <a:gd name="connsiteY1" fmla="*/ 0 h 6000697"/>
              <a:gd name="connsiteX2" fmla="*/ 3001565 w 3001565"/>
              <a:gd name="connsiteY2" fmla="*/ 6000697 h 6000697"/>
              <a:gd name="connsiteX3" fmla="*/ 0 w 3001565"/>
              <a:gd name="connsiteY3" fmla="*/ 6000697 h 6000697"/>
              <a:gd name="connsiteX0" fmla="*/ 0 w 3822659"/>
              <a:gd name="connsiteY0" fmla="*/ 5991366 h 6000697"/>
              <a:gd name="connsiteX1" fmla="*/ 2244346 w 3822659"/>
              <a:gd name="connsiteY1" fmla="*/ 0 h 6000697"/>
              <a:gd name="connsiteX2" fmla="*/ 3822659 w 3822659"/>
              <a:gd name="connsiteY2" fmla="*/ 6000697 h 6000697"/>
              <a:gd name="connsiteX3" fmla="*/ 0 w 3822659"/>
              <a:gd name="connsiteY3" fmla="*/ 5991366 h 600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2659" h="6000697">
                <a:moveTo>
                  <a:pt x="0" y="5991366"/>
                </a:moveTo>
                <a:lnTo>
                  <a:pt x="2244346" y="0"/>
                </a:lnTo>
                <a:lnTo>
                  <a:pt x="3822659" y="6000697"/>
                </a:lnTo>
                <a:lnTo>
                  <a:pt x="0" y="5991366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6BFBF-CB61-DED9-CBB6-0351407BFD7D}"/>
              </a:ext>
            </a:extLst>
          </p:cNvPr>
          <p:cNvSpPr txBox="1"/>
          <p:nvPr/>
        </p:nvSpPr>
        <p:spPr>
          <a:xfrm>
            <a:off x="4066592" y="192992"/>
            <a:ext cx="4058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5 </a:t>
            </a:r>
            <a:r>
              <a:rPr lang="en-US" sz="44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Niyaeshes</a:t>
            </a:r>
            <a:r>
              <a:rPr lang="en-US" sz="44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and their Yazatas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F7CAFC-FFFF-C471-DBC0-ED23CD885FFE}"/>
              </a:ext>
            </a:extLst>
          </p:cNvPr>
          <p:cNvSpPr/>
          <p:nvPr/>
        </p:nvSpPr>
        <p:spPr>
          <a:xfrm>
            <a:off x="5994843" y="2508448"/>
            <a:ext cx="398106" cy="39810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66574-BA9D-7B3D-1E0F-8403F65C8351}"/>
              </a:ext>
            </a:extLst>
          </p:cNvPr>
          <p:cNvSpPr txBox="1"/>
          <p:nvPr/>
        </p:nvSpPr>
        <p:spPr>
          <a:xfrm>
            <a:off x="488104" y="2192460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ookman Old Style" panose="02050604050505020204" pitchFamily="18" charset="0"/>
              </a:rPr>
              <a:t>Khorshed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  <a:r>
              <a:rPr lang="en-US" sz="2400" i="1" dirty="0" err="1">
                <a:latin typeface="Bookman Old Style" panose="02050604050505020204" pitchFamily="18" charset="0"/>
              </a:rPr>
              <a:t>Khorshed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E754FA-C1AC-0F97-0FC3-5E26FC8E034C}"/>
              </a:ext>
            </a:extLst>
          </p:cNvPr>
          <p:cNvSpPr txBox="1"/>
          <p:nvPr/>
        </p:nvSpPr>
        <p:spPr>
          <a:xfrm rot="20128277">
            <a:off x="883298" y="4366499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ookman Old Style" panose="02050604050505020204" pitchFamily="18" charset="0"/>
              </a:rPr>
              <a:t>Meher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Mehr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B56653-7288-4F3B-3D9E-59DFF064FD5B}"/>
              </a:ext>
            </a:extLst>
          </p:cNvPr>
          <p:cNvSpPr txBox="1"/>
          <p:nvPr/>
        </p:nvSpPr>
        <p:spPr>
          <a:xfrm>
            <a:off x="4500235" y="5243494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ookman Old Style" panose="02050604050505020204" pitchFamily="18" charset="0"/>
              </a:rPr>
              <a:t>Mohor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 err="1">
                <a:latin typeface="Bookman Old Style" panose="02050604050505020204" pitchFamily="18" charset="0"/>
              </a:rPr>
              <a:t>Mah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Bakhtar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FC8A6-A9E2-B861-A093-98EAD19FE806}"/>
              </a:ext>
            </a:extLst>
          </p:cNvPr>
          <p:cNvSpPr txBox="1"/>
          <p:nvPr/>
        </p:nvSpPr>
        <p:spPr>
          <a:xfrm>
            <a:off x="8075176" y="2184753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Adar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Atash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B54223-3FE9-6788-4E37-D927446C5196}"/>
              </a:ext>
            </a:extLst>
          </p:cNvPr>
          <p:cNvSpPr txBox="1"/>
          <p:nvPr/>
        </p:nvSpPr>
        <p:spPr>
          <a:xfrm rot="1656685">
            <a:off x="7581475" y="4339713"/>
            <a:ext cx="3932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Ava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Avan </a:t>
            </a:r>
            <a:r>
              <a:rPr lang="en-US" sz="2400" i="1" dirty="0" err="1">
                <a:latin typeface="Bookman Old Style" panose="02050604050505020204" pitchFamily="18" charset="0"/>
              </a:rPr>
              <a:t>Ardivisur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2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6">
            <a:extLst>
              <a:ext uri="{FF2B5EF4-FFF2-40B4-BE49-F238E27FC236}">
                <a16:creationId xmlns:a16="http://schemas.microsoft.com/office/drawing/2014/main" id="{868753DA-AE2D-2F2C-9703-3D176046D4E0}"/>
              </a:ext>
            </a:extLst>
          </p:cNvPr>
          <p:cNvSpPr/>
          <p:nvPr/>
        </p:nvSpPr>
        <p:spPr>
          <a:xfrm rot="16200000" flipH="1">
            <a:off x="7280322" y="-629398"/>
            <a:ext cx="3822659" cy="6000697"/>
          </a:xfrm>
          <a:custGeom>
            <a:avLst/>
            <a:gdLst>
              <a:gd name="connsiteX0" fmla="*/ 0 w 3001565"/>
              <a:gd name="connsiteY0" fmla="*/ 6000697 h 6000697"/>
              <a:gd name="connsiteX1" fmla="*/ 1423252 w 3001565"/>
              <a:gd name="connsiteY1" fmla="*/ 0 h 6000697"/>
              <a:gd name="connsiteX2" fmla="*/ 3001565 w 3001565"/>
              <a:gd name="connsiteY2" fmla="*/ 6000697 h 6000697"/>
              <a:gd name="connsiteX3" fmla="*/ 0 w 3001565"/>
              <a:gd name="connsiteY3" fmla="*/ 6000697 h 6000697"/>
              <a:gd name="connsiteX0" fmla="*/ 0 w 3822659"/>
              <a:gd name="connsiteY0" fmla="*/ 5991366 h 6000697"/>
              <a:gd name="connsiteX1" fmla="*/ 2244346 w 3822659"/>
              <a:gd name="connsiteY1" fmla="*/ 0 h 6000697"/>
              <a:gd name="connsiteX2" fmla="*/ 3822659 w 3822659"/>
              <a:gd name="connsiteY2" fmla="*/ 6000697 h 6000697"/>
              <a:gd name="connsiteX3" fmla="*/ 0 w 3822659"/>
              <a:gd name="connsiteY3" fmla="*/ 5991366 h 600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2659" h="6000697">
                <a:moveTo>
                  <a:pt x="0" y="5991366"/>
                </a:moveTo>
                <a:lnTo>
                  <a:pt x="2244346" y="0"/>
                </a:lnTo>
                <a:lnTo>
                  <a:pt x="3822659" y="6000697"/>
                </a:lnTo>
                <a:lnTo>
                  <a:pt x="0" y="5991366"/>
                </a:lnTo>
                <a:close/>
              </a:path>
            </a:pathLst>
          </a:custGeom>
          <a:solidFill>
            <a:srgbClr val="F61B1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EE86C6A-F896-FDC9-7B46-9207876B8BEF}"/>
              </a:ext>
            </a:extLst>
          </p:cNvPr>
          <p:cNvSpPr/>
          <p:nvPr/>
        </p:nvSpPr>
        <p:spPr>
          <a:xfrm rot="5400000">
            <a:off x="1223517" y="-745239"/>
            <a:ext cx="3785810" cy="6232853"/>
          </a:xfrm>
          <a:custGeom>
            <a:avLst/>
            <a:gdLst>
              <a:gd name="connsiteX0" fmla="*/ 0 w 2939144"/>
              <a:gd name="connsiteY0" fmla="*/ 6232850 h 6232850"/>
              <a:gd name="connsiteX1" fmla="*/ 1411935 w 2939144"/>
              <a:gd name="connsiteY1" fmla="*/ 0 h 6232850"/>
              <a:gd name="connsiteX2" fmla="*/ 2939144 w 2939144"/>
              <a:gd name="connsiteY2" fmla="*/ 6232850 h 6232850"/>
              <a:gd name="connsiteX3" fmla="*/ 0 w 2939144"/>
              <a:gd name="connsiteY3" fmla="*/ 6232850 h 6232850"/>
              <a:gd name="connsiteX0" fmla="*/ 0 w 3797561"/>
              <a:gd name="connsiteY0" fmla="*/ 6214189 h 6232850"/>
              <a:gd name="connsiteX1" fmla="*/ 2270352 w 3797561"/>
              <a:gd name="connsiteY1" fmla="*/ 0 h 6232850"/>
              <a:gd name="connsiteX2" fmla="*/ 3797561 w 3797561"/>
              <a:gd name="connsiteY2" fmla="*/ 6232850 h 6232850"/>
              <a:gd name="connsiteX3" fmla="*/ 0 w 3797561"/>
              <a:gd name="connsiteY3" fmla="*/ 6214189 h 6232850"/>
              <a:gd name="connsiteX0" fmla="*/ 0 w 3778933"/>
              <a:gd name="connsiteY0" fmla="*/ 6232854 h 6232854"/>
              <a:gd name="connsiteX1" fmla="*/ 2251724 w 3778933"/>
              <a:gd name="connsiteY1" fmla="*/ 0 h 6232854"/>
              <a:gd name="connsiteX2" fmla="*/ 3778933 w 3778933"/>
              <a:gd name="connsiteY2" fmla="*/ 6232850 h 6232854"/>
              <a:gd name="connsiteX3" fmla="*/ 0 w 3778933"/>
              <a:gd name="connsiteY3" fmla="*/ 6232854 h 62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933" h="6232854">
                <a:moveTo>
                  <a:pt x="0" y="6232854"/>
                </a:moveTo>
                <a:lnTo>
                  <a:pt x="2251724" y="0"/>
                </a:lnTo>
                <a:lnTo>
                  <a:pt x="3778933" y="6232850"/>
                </a:lnTo>
                <a:lnTo>
                  <a:pt x="0" y="6232854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0217CBE-89EB-887F-A61A-38B700E51C6F}"/>
              </a:ext>
            </a:extLst>
          </p:cNvPr>
          <p:cNvSpPr/>
          <p:nvPr/>
        </p:nvSpPr>
        <p:spPr>
          <a:xfrm>
            <a:off x="9330" y="2759383"/>
            <a:ext cx="6189929" cy="41172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7827" h="4025037">
                <a:moveTo>
                  <a:pt x="1374" y="3978710"/>
                </a:moveTo>
                <a:lnTo>
                  <a:pt x="3010487" y="4025037"/>
                </a:lnTo>
                <a:lnTo>
                  <a:pt x="6187827" y="15193"/>
                </a:lnTo>
                <a:cubicBezTo>
                  <a:pt x="6158420" y="19423"/>
                  <a:pt x="6184977" y="-3711"/>
                  <a:pt x="6155570" y="519"/>
                </a:cubicBezTo>
                <a:lnTo>
                  <a:pt x="0" y="1497645"/>
                </a:lnTo>
                <a:lnTo>
                  <a:pt x="1374" y="3978710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BA1D54C-0A5C-5660-EC25-E3A1CA4AE3FE}"/>
              </a:ext>
            </a:extLst>
          </p:cNvPr>
          <p:cNvSpPr/>
          <p:nvPr/>
        </p:nvSpPr>
        <p:spPr>
          <a:xfrm>
            <a:off x="3041780" y="2759383"/>
            <a:ext cx="6438121" cy="4117278"/>
          </a:xfrm>
          <a:custGeom>
            <a:avLst/>
            <a:gdLst>
              <a:gd name="connsiteX0" fmla="*/ 0 w 6428791"/>
              <a:gd name="connsiteY0" fmla="*/ 4117278 h 4117278"/>
              <a:gd name="connsiteX1" fmla="*/ 3171708 w 6428791"/>
              <a:gd name="connsiteY1" fmla="*/ 0 h 4117278"/>
              <a:gd name="connsiteX2" fmla="*/ 6428791 w 6428791"/>
              <a:gd name="connsiteY2" fmla="*/ 4117278 h 4117278"/>
              <a:gd name="connsiteX3" fmla="*/ 0 w 6428791"/>
              <a:gd name="connsiteY3" fmla="*/ 4117278 h 4117278"/>
              <a:gd name="connsiteX0" fmla="*/ 0 w 6419460"/>
              <a:gd name="connsiteY0" fmla="*/ 4117278 h 4117278"/>
              <a:gd name="connsiteX1" fmla="*/ 3171708 w 6419460"/>
              <a:gd name="connsiteY1" fmla="*/ 0 h 4117278"/>
              <a:gd name="connsiteX2" fmla="*/ 6419460 w 6419460"/>
              <a:gd name="connsiteY2" fmla="*/ 4098617 h 4117278"/>
              <a:gd name="connsiteX3" fmla="*/ 0 w 6419460"/>
              <a:gd name="connsiteY3" fmla="*/ 4117278 h 4117278"/>
              <a:gd name="connsiteX0" fmla="*/ 0 w 6428791"/>
              <a:gd name="connsiteY0" fmla="*/ 4117278 h 4117278"/>
              <a:gd name="connsiteX1" fmla="*/ 3171708 w 6428791"/>
              <a:gd name="connsiteY1" fmla="*/ 0 h 4117278"/>
              <a:gd name="connsiteX2" fmla="*/ 6428791 w 6428791"/>
              <a:gd name="connsiteY2" fmla="*/ 4070626 h 4117278"/>
              <a:gd name="connsiteX3" fmla="*/ 0 w 6428791"/>
              <a:gd name="connsiteY3" fmla="*/ 4117278 h 4117278"/>
              <a:gd name="connsiteX0" fmla="*/ 0 w 6438121"/>
              <a:gd name="connsiteY0" fmla="*/ 4117278 h 4117278"/>
              <a:gd name="connsiteX1" fmla="*/ 3171708 w 6438121"/>
              <a:gd name="connsiteY1" fmla="*/ 0 h 4117278"/>
              <a:gd name="connsiteX2" fmla="*/ 6438121 w 6438121"/>
              <a:gd name="connsiteY2" fmla="*/ 4079956 h 4117278"/>
              <a:gd name="connsiteX3" fmla="*/ 0 w 6438121"/>
              <a:gd name="connsiteY3" fmla="*/ 4117278 h 4117278"/>
              <a:gd name="connsiteX0" fmla="*/ 0 w 6438121"/>
              <a:gd name="connsiteY0" fmla="*/ 4117278 h 4117278"/>
              <a:gd name="connsiteX1" fmla="*/ 3171708 w 6438121"/>
              <a:gd name="connsiteY1" fmla="*/ 0 h 4117278"/>
              <a:gd name="connsiteX2" fmla="*/ 6438121 w 6438121"/>
              <a:gd name="connsiteY2" fmla="*/ 4098617 h 4117278"/>
              <a:gd name="connsiteX3" fmla="*/ 0 w 6438121"/>
              <a:gd name="connsiteY3" fmla="*/ 4117278 h 411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8121" h="4117278">
                <a:moveTo>
                  <a:pt x="0" y="4117278"/>
                </a:moveTo>
                <a:lnTo>
                  <a:pt x="3171708" y="0"/>
                </a:lnTo>
                <a:lnTo>
                  <a:pt x="6438121" y="4098617"/>
                </a:lnTo>
                <a:lnTo>
                  <a:pt x="0" y="4117278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A98B07-D212-9B3B-E00B-E8B31C49A5AC}"/>
              </a:ext>
            </a:extLst>
          </p:cNvPr>
          <p:cNvSpPr/>
          <p:nvPr/>
        </p:nvSpPr>
        <p:spPr>
          <a:xfrm flipH="1">
            <a:off x="6236817" y="2741193"/>
            <a:ext cx="5963140" cy="41074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1115" h="4015457">
                <a:moveTo>
                  <a:pt x="0" y="4014738"/>
                </a:moveTo>
                <a:lnTo>
                  <a:pt x="2738618" y="4015457"/>
                </a:lnTo>
                <a:lnTo>
                  <a:pt x="5804027" y="206289"/>
                </a:lnTo>
                <a:cubicBezTo>
                  <a:pt x="5774620" y="210519"/>
                  <a:pt x="5987729" y="-4168"/>
                  <a:pt x="5958322" y="62"/>
                </a:cubicBezTo>
                <a:lnTo>
                  <a:pt x="17281" y="1497187"/>
                </a:lnTo>
                <a:lnTo>
                  <a:pt x="0" y="4014738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DDF15E0-DDA3-B7C4-68F7-8A059D7F331E}"/>
              </a:ext>
            </a:extLst>
          </p:cNvPr>
          <p:cNvSpPr/>
          <p:nvPr/>
        </p:nvSpPr>
        <p:spPr>
          <a:xfrm rot="16200000" flipH="1">
            <a:off x="7278947" y="-629398"/>
            <a:ext cx="3822659" cy="6000697"/>
          </a:xfrm>
          <a:custGeom>
            <a:avLst/>
            <a:gdLst>
              <a:gd name="connsiteX0" fmla="*/ 0 w 3001565"/>
              <a:gd name="connsiteY0" fmla="*/ 6000697 h 6000697"/>
              <a:gd name="connsiteX1" fmla="*/ 1423252 w 3001565"/>
              <a:gd name="connsiteY1" fmla="*/ 0 h 6000697"/>
              <a:gd name="connsiteX2" fmla="*/ 3001565 w 3001565"/>
              <a:gd name="connsiteY2" fmla="*/ 6000697 h 6000697"/>
              <a:gd name="connsiteX3" fmla="*/ 0 w 3001565"/>
              <a:gd name="connsiteY3" fmla="*/ 6000697 h 6000697"/>
              <a:gd name="connsiteX0" fmla="*/ 0 w 3822659"/>
              <a:gd name="connsiteY0" fmla="*/ 5991366 h 6000697"/>
              <a:gd name="connsiteX1" fmla="*/ 2244346 w 3822659"/>
              <a:gd name="connsiteY1" fmla="*/ 0 h 6000697"/>
              <a:gd name="connsiteX2" fmla="*/ 3822659 w 3822659"/>
              <a:gd name="connsiteY2" fmla="*/ 6000697 h 6000697"/>
              <a:gd name="connsiteX3" fmla="*/ 0 w 3822659"/>
              <a:gd name="connsiteY3" fmla="*/ 5991366 h 600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2659" h="6000697">
                <a:moveTo>
                  <a:pt x="0" y="5991366"/>
                </a:moveTo>
                <a:lnTo>
                  <a:pt x="2244346" y="0"/>
                </a:lnTo>
                <a:lnTo>
                  <a:pt x="3822659" y="6000697"/>
                </a:lnTo>
                <a:lnTo>
                  <a:pt x="0" y="5991366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6BFBF-CB61-DED9-CBB6-0351407BFD7D}"/>
              </a:ext>
            </a:extLst>
          </p:cNvPr>
          <p:cNvSpPr txBox="1"/>
          <p:nvPr/>
        </p:nvSpPr>
        <p:spPr>
          <a:xfrm>
            <a:off x="4066592" y="192992"/>
            <a:ext cx="4058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5 </a:t>
            </a:r>
            <a:r>
              <a:rPr lang="en-US" sz="44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Niyaeshes</a:t>
            </a:r>
            <a:r>
              <a:rPr lang="en-US" sz="44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and their Yazatas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F7CAFC-FFFF-C471-DBC0-ED23CD885FFE}"/>
              </a:ext>
            </a:extLst>
          </p:cNvPr>
          <p:cNvSpPr/>
          <p:nvPr/>
        </p:nvSpPr>
        <p:spPr>
          <a:xfrm>
            <a:off x="5994843" y="2508448"/>
            <a:ext cx="398106" cy="39810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66574-BA9D-7B3D-1E0F-8403F65C8351}"/>
              </a:ext>
            </a:extLst>
          </p:cNvPr>
          <p:cNvSpPr txBox="1"/>
          <p:nvPr/>
        </p:nvSpPr>
        <p:spPr>
          <a:xfrm>
            <a:off x="488104" y="2192460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ookman Old Style" panose="02050604050505020204" pitchFamily="18" charset="0"/>
              </a:rPr>
              <a:t>Khorshed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  <a:r>
              <a:rPr lang="en-US" sz="2400" i="1" dirty="0" err="1">
                <a:latin typeface="Bookman Old Style" panose="02050604050505020204" pitchFamily="18" charset="0"/>
              </a:rPr>
              <a:t>Khorshed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E754FA-C1AC-0F97-0FC3-5E26FC8E034C}"/>
              </a:ext>
            </a:extLst>
          </p:cNvPr>
          <p:cNvSpPr txBox="1"/>
          <p:nvPr/>
        </p:nvSpPr>
        <p:spPr>
          <a:xfrm rot="20128277">
            <a:off x="883298" y="4366499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ookman Old Style" panose="02050604050505020204" pitchFamily="18" charset="0"/>
              </a:rPr>
              <a:t>Meher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Mehr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B56653-7288-4F3B-3D9E-59DFF064FD5B}"/>
              </a:ext>
            </a:extLst>
          </p:cNvPr>
          <p:cNvSpPr txBox="1"/>
          <p:nvPr/>
        </p:nvSpPr>
        <p:spPr>
          <a:xfrm>
            <a:off x="4500235" y="5243494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ookman Old Style" panose="02050604050505020204" pitchFamily="18" charset="0"/>
              </a:rPr>
              <a:t>Mohor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 err="1">
                <a:latin typeface="Bookman Old Style" panose="02050604050505020204" pitchFamily="18" charset="0"/>
              </a:rPr>
              <a:t>Mah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Bakhtar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FC8A6-A9E2-B861-A093-98EAD19FE806}"/>
              </a:ext>
            </a:extLst>
          </p:cNvPr>
          <p:cNvSpPr txBox="1"/>
          <p:nvPr/>
        </p:nvSpPr>
        <p:spPr>
          <a:xfrm>
            <a:off x="8075176" y="2184753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Adar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Atash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B54223-3FE9-6788-4E37-D927446C5196}"/>
              </a:ext>
            </a:extLst>
          </p:cNvPr>
          <p:cNvSpPr txBox="1"/>
          <p:nvPr/>
        </p:nvSpPr>
        <p:spPr>
          <a:xfrm rot="1656685">
            <a:off x="7581475" y="4339713"/>
            <a:ext cx="3932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Ava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Avan </a:t>
            </a:r>
            <a:r>
              <a:rPr lang="en-US" sz="2400" i="1" dirty="0" err="1">
                <a:latin typeface="Bookman Old Style" panose="02050604050505020204" pitchFamily="18" charset="0"/>
              </a:rPr>
              <a:t>Ardivisur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3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EE86C6A-F896-FDC9-7B46-9207876B8BEF}"/>
              </a:ext>
            </a:extLst>
          </p:cNvPr>
          <p:cNvSpPr/>
          <p:nvPr/>
        </p:nvSpPr>
        <p:spPr>
          <a:xfrm rot="5400000">
            <a:off x="1223517" y="-745239"/>
            <a:ext cx="3785810" cy="6232853"/>
          </a:xfrm>
          <a:custGeom>
            <a:avLst/>
            <a:gdLst>
              <a:gd name="connsiteX0" fmla="*/ 0 w 2939144"/>
              <a:gd name="connsiteY0" fmla="*/ 6232850 h 6232850"/>
              <a:gd name="connsiteX1" fmla="*/ 1411935 w 2939144"/>
              <a:gd name="connsiteY1" fmla="*/ 0 h 6232850"/>
              <a:gd name="connsiteX2" fmla="*/ 2939144 w 2939144"/>
              <a:gd name="connsiteY2" fmla="*/ 6232850 h 6232850"/>
              <a:gd name="connsiteX3" fmla="*/ 0 w 2939144"/>
              <a:gd name="connsiteY3" fmla="*/ 6232850 h 6232850"/>
              <a:gd name="connsiteX0" fmla="*/ 0 w 3797561"/>
              <a:gd name="connsiteY0" fmla="*/ 6214189 h 6232850"/>
              <a:gd name="connsiteX1" fmla="*/ 2270352 w 3797561"/>
              <a:gd name="connsiteY1" fmla="*/ 0 h 6232850"/>
              <a:gd name="connsiteX2" fmla="*/ 3797561 w 3797561"/>
              <a:gd name="connsiteY2" fmla="*/ 6232850 h 6232850"/>
              <a:gd name="connsiteX3" fmla="*/ 0 w 3797561"/>
              <a:gd name="connsiteY3" fmla="*/ 6214189 h 6232850"/>
              <a:gd name="connsiteX0" fmla="*/ 0 w 3778933"/>
              <a:gd name="connsiteY0" fmla="*/ 6232854 h 6232854"/>
              <a:gd name="connsiteX1" fmla="*/ 2251724 w 3778933"/>
              <a:gd name="connsiteY1" fmla="*/ 0 h 6232854"/>
              <a:gd name="connsiteX2" fmla="*/ 3778933 w 3778933"/>
              <a:gd name="connsiteY2" fmla="*/ 6232850 h 6232854"/>
              <a:gd name="connsiteX3" fmla="*/ 0 w 3778933"/>
              <a:gd name="connsiteY3" fmla="*/ 6232854 h 62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933" h="6232854">
                <a:moveTo>
                  <a:pt x="0" y="6232854"/>
                </a:moveTo>
                <a:lnTo>
                  <a:pt x="2251724" y="0"/>
                </a:lnTo>
                <a:lnTo>
                  <a:pt x="3778933" y="6232850"/>
                </a:lnTo>
                <a:lnTo>
                  <a:pt x="0" y="6232854"/>
                </a:ln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0217CBE-89EB-887F-A61A-38B700E51C6F}"/>
              </a:ext>
            </a:extLst>
          </p:cNvPr>
          <p:cNvSpPr/>
          <p:nvPr/>
        </p:nvSpPr>
        <p:spPr>
          <a:xfrm>
            <a:off x="9330" y="2759383"/>
            <a:ext cx="6189929" cy="41172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7827" h="4025037">
                <a:moveTo>
                  <a:pt x="1374" y="3978710"/>
                </a:moveTo>
                <a:lnTo>
                  <a:pt x="3010487" y="4025037"/>
                </a:lnTo>
                <a:lnTo>
                  <a:pt x="6187827" y="15193"/>
                </a:lnTo>
                <a:cubicBezTo>
                  <a:pt x="6158420" y="19423"/>
                  <a:pt x="6184977" y="-3711"/>
                  <a:pt x="6155570" y="519"/>
                </a:cubicBezTo>
                <a:lnTo>
                  <a:pt x="0" y="1497645"/>
                </a:lnTo>
                <a:lnTo>
                  <a:pt x="1374" y="397871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BA1D54C-0A5C-5660-EC25-E3A1CA4AE3FE}"/>
              </a:ext>
            </a:extLst>
          </p:cNvPr>
          <p:cNvSpPr/>
          <p:nvPr/>
        </p:nvSpPr>
        <p:spPr>
          <a:xfrm>
            <a:off x="3041780" y="2759383"/>
            <a:ext cx="6438121" cy="4117278"/>
          </a:xfrm>
          <a:custGeom>
            <a:avLst/>
            <a:gdLst>
              <a:gd name="connsiteX0" fmla="*/ 0 w 6428791"/>
              <a:gd name="connsiteY0" fmla="*/ 4117278 h 4117278"/>
              <a:gd name="connsiteX1" fmla="*/ 3171708 w 6428791"/>
              <a:gd name="connsiteY1" fmla="*/ 0 h 4117278"/>
              <a:gd name="connsiteX2" fmla="*/ 6428791 w 6428791"/>
              <a:gd name="connsiteY2" fmla="*/ 4117278 h 4117278"/>
              <a:gd name="connsiteX3" fmla="*/ 0 w 6428791"/>
              <a:gd name="connsiteY3" fmla="*/ 4117278 h 4117278"/>
              <a:gd name="connsiteX0" fmla="*/ 0 w 6419460"/>
              <a:gd name="connsiteY0" fmla="*/ 4117278 h 4117278"/>
              <a:gd name="connsiteX1" fmla="*/ 3171708 w 6419460"/>
              <a:gd name="connsiteY1" fmla="*/ 0 h 4117278"/>
              <a:gd name="connsiteX2" fmla="*/ 6419460 w 6419460"/>
              <a:gd name="connsiteY2" fmla="*/ 4098617 h 4117278"/>
              <a:gd name="connsiteX3" fmla="*/ 0 w 6419460"/>
              <a:gd name="connsiteY3" fmla="*/ 4117278 h 4117278"/>
              <a:gd name="connsiteX0" fmla="*/ 0 w 6428791"/>
              <a:gd name="connsiteY0" fmla="*/ 4117278 h 4117278"/>
              <a:gd name="connsiteX1" fmla="*/ 3171708 w 6428791"/>
              <a:gd name="connsiteY1" fmla="*/ 0 h 4117278"/>
              <a:gd name="connsiteX2" fmla="*/ 6428791 w 6428791"/>
              <a:gd name="connsiteY2" fmla="*/ 4070626 h 4117278"/>
              <a:gd name="connsiteX3" fmla="*/ 0 w 6428791"/>
              <a:gd name="connsiteY3" fmla="*/ 4117278 h 4117278"/>
              <a:gd name="connsiteX0" fmla="*/ 0 w 6438121"/>
              <a:gd name="connsiteY0" fmla="*/ 4117278 h 4117278"/>
              <a:gd name="connsiteX1" fmla="*/ 3171708 w 6438121"/>
              <a:gd name="connsiteY1" fmla="*/ 0 h 4117278"/>
              <a:gd name="connsiteX2" fmla="*/ 6438121 w 6438121"/>
              <a:gd name="connsiteY2" fmla="*/ 4079956 h 4117278"/>
              <a:gd name="connsiteX3" fmla="*/ 0 w 6438121"/>
              <a:gd name="connsiteY3" fmla="*/ 4117278 h 4117278"/>
              <a:gd name="connsiteX0" fmla="*/ 0 w 6438121"/>
              <a:gd name="connsiteY0" fmla="*/ 4117278 h 4117278"/>
              <a:gd name="connsiteX1" fmla="*/ 3171708 w 6438121"/>
              <a:gd name="connsiteY1" fmla="*/ 0 h 4117278"/>
              <a:gd name="connsiteX2" fmla="*/ 6438121 w 6438121"/>
              <a:gd name="connsiteY2" fmla="*/ 4098617 h 4117278"/>
              <a:gd name="connsiteX3" fmla="*/ 0 w 6438121"/>
              <a:gd name="connsiteY3" fmla="*/ 4117278 h 411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8121" h="4117278">
                <a:moveTo>
                  <a:pt x="0" y="4117278"/>
                </a:moveTo>
                <a:lnTo>
                  <a:pt x="3171708" y="0"/>
                </a:lnTo>
                <a:lnTo>
                  <a:pt x="6438121" y="4098617"/>
                </a:lnTo>
                <a:lnTo>
                  <a:pt x="0" y="4117278"/>
                </a:lnTo>
                <a:close/>
              </a:path>
            </a:pathLst>
          </a:custGeom>
          <a:solidFill>
            <a:srgbClr val="C9DC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A98B07-D212-9B3B-E00B-E8B31C49A5AC}"/>
              </a:ext>
            </a:extLst>
          </p:cNvPr>
          <p:cNvSpPr/>
          <p:nvPr/>
        </p:nvSpPr>
        <p:spPr>
          <a:xfrm flipH="1">
            <a:off x="6236817" y="2741193"/>
            <a:ext cx="5963140" cy="41074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1115" h="4015457">
                <a:moveTo>
                  <a:pt x="0" y="4014738"/>
                </a:moveTo>
                <a:lnTo>
                  <a:pt x="2738618" y="4015457"/>
                </a:lnTo>
                <a:lnTo>
                  <a:pt x="5804027" y="206289"/>
                </a:lnTo>
                <a:cubicBezTo>
                  <a:pt x="5774620" y="210519"/>
                  <a:pt x="5987729" y="-4168"/>
                  <a:pt x="5958322" y="62"/>
                </a:cubicBezTo>
                <a:lnTo>
                  <a:pt x="17281" y="1497187"/>
                </a:lnTo>
                <a:lnTo>
                  <a:pt x="0" y="4014738"/>
                </a:lnTo>
                <a:close/>
              </a:path>
            </a:pathLst>
          </a:custGeom>
          <a:solidFill>
            <a:srgbClr val="00B0F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DDF15E0-DDA3-B7C4-68F7-8A059D7F331E}"/>
              </a:ext>
            </a:extLst>
          </p:cNvPr>
          <p:cNvSpPr/>
          <p:nvPr/>
        </p:nvSpPr>
        <p:spPr>
          <a:xfrm rot="16200000" flipH="1">
            <a:off x="7278947" y="-629398"/>
            <a:ext cx="3822659" cy="6000697"/>
          </a:xfrm>
          <a:custGeom>
            <a:avLst/>
            <a:gdLst>
              <a:gd name="connsiteX0" fmla="*/ 0 w 3001565"/>
              <a:gd name="connsiteY0" fmla="*/ 6000697 h 6000697"/>
              <a:gd name="connsiteX1" fmla="*/ 1423252 w 3001565"/>
              <a:gd name="connsiteY1" fmla="*/ 0 h 6000697"/>
              <a:gd name="connsiteX2" fmla="*/ 3001565 w 3001565"/>
              <a:gd name="connsiteY2" fmla="*/ 6000697 h 6000697"/>
              <a:gd name="connsiteX3" fmla="*/ 0 w 3001565"/>
              <a:gd name="connsiteY3" fmla="*/ 6000697 h 6000697"/>
              <a:gd name="connsiteX0" fmla="*/ 0 w 3822659"/>
              <a:gd name="connsiteY0" fmla="*/ 5991366 h 6000697"/>
              <a:gd name="connsiteX1" fmla="*/ 2244346 w 3822659"/>
              <a:gd name="connsiteY1" fmla="*/ 0 h 6000697"/>
              <a:gd name="connsiteX2" fmla="*/ 3822659 w 3822659"/>
              <a:gd name="connsiteY2" fmla="*/ 6000697 h 6000697"/>
              <a:gd name="connsiteX3" fmla="*/ 0 w 3822659"/>
              <a:gd name="connsiteY3" fmla="*/ 5991366 h 600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2659" h="6000697">
                <a:moveTo>
                  <a:pt x="0" y="5991366"/>
                </a:moveTo>
                <a:lnTo>
                  <a:pt x="2244346" y="0"/>
                </a:lnTo>
                <a:lnTo>
                  <a:pt x="3822659" y="6000697"/>
                </a:lnTo>
                <a:lnTo>
                  <a:pt x="0" y="5991366"/>
                </a:lnTo>
                <a:close/>
              </a:path>
            </a:pathLst>
          </a:custGeom>
          <a:solidFill>
            <a:srgbClr val="F61B1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6BFBF-CB61-DED9-CBB6-0351407BFD7D}"/>
              </a:ext>
            </a:extLst>
          </p:cNvPr>
          <p:cNvSpPr txBox="1"/>
          <p:nvPr/>
        </p:nvSpPr>
        <p:spPr>
          <a:xfrm>
            <a:off x="4066592" y="192992"/>
            <a:ext cx="4058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5 </a:t>
            </a:r>
            <a:r>
              <a:rPr lang="en-US" sz="44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Niyaeshes</a:t>
            </a:r>
            <a:r>
              <a:rPr lang="en-US" sz="44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and their Yazatas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F7CAFC-FFFF-C471-DBC0-ED23CD885FFE}"/>
              </a:ext>
            </a:extLst>
          </p:cNvPr>
          <p:cNvSpPr/>
          <p:nvPr/>
        </p:nvSpPr>
        <p:spPr>
          <a:xfrm>
            <a:off x="5994843" y="2508448"/>
            <a:ext cx="398106" cy="39810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66574-BA9D-7B3D-1E0F-8403F65C8351}"/>
              </a:ext>
            </a:extLst>
          </p:cNvPr>
          <p:cNvSpPr txBox="1"/>
          <p:nvPr/>
        </p:nvSpPr>
        <p:spPr>
          <a:xfrm>
            <a:off x="488104" y="2192460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ookman Old Style" panose="02050604050505020204" pitchFamily="18" charset="0"/>
              </a:rPr>
              <a:t>Khorshed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  <a:r>
              <a:rPr lang="en-US" sz="2400" i="1" dirty="0" err="1">
                <a:latin typeface="Bookman Old Style" panose="02050604050505020204" pitchFamily="18" charset="0"/>
              </a:rPr>
              <a:t>Khorshed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E754FA-C1AC-0F97-0FC3-5E26FC8E034C}"/>
              </a:ext>
            </a:extLst>
          </p:cNvPr>
          <p:cNvSpPr txBox="1"/>
          <p:nvPr/>
        </p:nvSpPr>
        <p:spPr>
          <a:xfrm rot="20128277">
            <a:off x="883298" y="4366499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ookman Old Style" panose="02050604050505020204" pitchFamily="18" charset="0"/>
              </a:rPr>
              <a:t>Meher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Mehr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B56653-7288-4F3B-3D9E-59DFF064FD5B}"/>
              </a:ext>
            </a:extLst>
          </p:cNvPr>
          <p:cNvSpPr txBox="1"/>
          <p:nvPr/>
        </p:nvSpPr>
        <p:spPr>
          <a:xfrm>
            <a:off x="4500235" y="5243494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ookman Old Style" panose="02050604050505020204" pitchFamily="18" charset="0"/>
              </a:rPr>
              <a:t>Mohor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 err="1">
                <a:latin typeface="Bookman Old Style" panose="02050604050505020204" pitchFamily="18" charset="0"/>
              </a:rPr>
              <a:t>Mah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Bakhtar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FC8A6-A9E2-B861-A093-98EAD19FE806}"/>
              </a:ext>
            </a:extLst>
          </p:cNvPr>
          <p:cNvSpPr txBox="1"/>
          <p:nvPr/>
        </p:nvSpPr>
        <p:spPr>
          <a:xfrm>
            <a:off x="8075176" y="2184753"/>
            <a:ext cx="34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Adar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Atash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B54223-3FE9-6788-4E37-D927446C5196}"/>
              </a:ext>
            </a:extLst>
          </p:cNvPr>
          <p:cNvSpPr txBox="1"/>
          <p:nvPr/>
        </p:nvSpPr>
        <p:spPr>
          <a:xfrm rot="1656685">
            <a:off x="7581475" y="4339713"/>
            <a:ext cx="3932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Ava </a:t>
            </a:r>
            <a:r>
              <a:rPr lang="en-US" sz="2400" dirty="0">
                <a:latin typeface="Bookman Old Style" panose="02050604050505020204" pitchFamily="18" charset="0"/>
              </a:rPr>
              <a:t>for </a:t>
            </a:r>
          </a:p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Avan </a:t>
            </a:r>
            <a:r>
              <a:rPr lang="en-US" sz="2400" i="1" dirty="0" err="1">
                <a:latin typeface="Bookman Old Style" panose="02050604050505020204" pitchFamily="18" charset="0"/>
              </a:rPr>
              <a:t>Ardivisur</a:t>
            </a:r>
            <a:r>
              <a:rPr lang="en-US" sz="2400" i="1" dirty="0">
                <a:latin typeface="Bookman Old Style" panose="02050604050505020204" pitchFamily="18" charset="0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</a:rPr>
              <a:t>Niyaesh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2634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_2SEEDS">
      <a:dk1>
        <a:srgbClr val="000000"/>
      </a:dk1>
      <a:lt1>
        <a:srgbClr val="FFFFFF"/>
      </a:lt1>
      <a:dk2>
        <a:srgbClr val="412524"/>
      </a:dk2>
      <a:lt2>
        <a:srgbClr val="E8E4E2"/>
      </a:lt2>
      <a:accent1>
        <a:srgbClr val="78A7C1"/>
      </a:accent1>
      <a:accent2>
        <a:srgbClr val="79ABA8"/>
      </a:accent2>
      <a:accent3>
        <a:srgbClr val="909ECC"/>
      </a:accent3>
      <a:accent4>
        <a:srgbClr val="C1787B"/>
      </a:accent4>
      <a:accent5>
        <a:srgbClr val="C4997F"/>
      </a:accent5>
      <a:accent6>
        <a:srgbClr val="AFA16D"/>
      </a:accent6>
      <a:hlink>
        <a:srgbClr val="A7765D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Yazata Game for Younger</Template>
  <TotalTime>875</TotalTime>
  <Words>200</Words>
  <Application>Microsoft Office PowerPoint</Application>
  <PresentationFormat>Widescreen</PresentationFormat>
  <Paragraphs>72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Aldhabi</vt:lpstr>
      <vt:lpstr>Arial</vt:lpstr>
      <vt:lpstr>Bookman Old Style</vt:lpstr>
      <vt:lpstr>Centaur</vt:lpstr>
      <vt:lpstr>Modern Love</vt:lpstr>
      <vt:lpstr>Modern No. 20</vt:lpstr>
      <vt:lpstr>The Hand</vt:lpstr>
      <vt:lpstr>SketchyVTI</vt:lpstr>
      <vt:lpstr>5 Niyaeshes and their Yazatas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Kusti Prayers and Quiz</dc:title>
  <dc:creator>Mahtab Dastur</dc:creator>
  <cp:lastModifiedBy>Artemis Javanshir</cp:lastModifiedBy>
  <cp:revision>13</cp:revision>
  <dcterms:created xsi:type="dcterms:W3CDTF">2023-06-04T17:29:56Z</dcterms:created>
  <dcterms:modified xsi:type="dcterms:W3CDTF">2023-12-11T01:41:44Z</dcterms:modified>
</cp:coreProperties>
</file>