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33CCFF"/>
    <a:srgbClr val="FFFFCC"/>
    <a:srgbClr val="FF66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56" autoAdjust="0"/>
  </p:normalViewPr>
  <p:slideViewPr>
    <p:cSldViewPr>
      <p:cViewPr varScale="1">
        <p:scale>
          <a:sx n="78" d="100"/>
          <a:sy n="78" d="100"/>
        </p:scale>
        <p:origin x="8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temis Javanshir" userId="59835868965f2672" providerId="LiveId" clId="{A3A9B041-28EA-4BFC-BCE2-732C454AEA2D}"/>
    <pc:docChg chg="modSld">
      <pc:chgData name="Artemis Javanshir" userId="59835868965f2672" providerId="LiveId" clId="{A3A9B041-28EA-4BFC-BCE2-732C454AEA2D}" dt="2023-12-11T03:45:57.491" v="1" actId="1076"/>
      <pc:docMkLst>
        <pc:docMk/>
      </pc:docMkLst>
      <pc:sldChg chg="addSp modSp mod">
        <pc:chgData name="Artemis Javanshir" userId="59835868965f2672" providerId="LiveId" clId="{A3A9B041-28EA-4BFC-BCE2-732C454AEA2D}" dt="2023-12-11T03:45:57.491" v="1" actId="1076"/>
        <pc:sldMkLst>
          <pc:docMk/>
          <pc:sldMk cId="0" sldId="280"/>
        </pc:sldMkLst>
        <pc:picChg chg="add mod">
          <ac:chgData name="Artemis Javanshir" userId="59835868965f2672" providerId="LiveId" clId="{A3A9B041-28EA-4BFC-BCE2-732C454AEA2D}" dt="2023-12-11T03:45:57.491" v="1" actId="1076"/>
          <ac:picMkLst>
            <pc:docMk/>
            <pc:sldMk cId="0" sldId="280"/>
            <ac:picMk id="3" creationId="{9195D4FE-FE79-0059-C6F6-3EBC4FDA9CB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CCF21BF-5CD6-41AA-A004-053A085D1D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4111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8C9ED0-11AA-440A-8B93-9CAE6D853B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3252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C8785-2110-4201-A2B6-F5E540448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487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D3A1B-817F-4971-A1F3-60C7C1E213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310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1B222-7B76-472D-A90C-716928BAFA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10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E029C-B94D-455A-B798-42124C2138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983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3938D-B043-47A9-90BF-79B6FCC067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2619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2694E-1A2D-42EA-B593-61B28147E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0759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55C7C-DBC3-4B2F-98FD-12F7A988D8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4503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2A6BD-3428-4DAC-8E61-C8118FCF2C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7675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DD094-C910-4433-9B14-CA171D9FE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329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14835-299D-4BEE-9875-278C5CE532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316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16808E-BA8D-4C1C-A021-0BAAE6D311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13.xml"/><Relationship Id="rId18" Type="http://schemas.openxmlformats.org/officeDocument/2006/relationships/audio" Target="../media/audio1.wav"/><Relationship Id="rId3" Type="http://schemas.openxmlformats.org/officeDocument/2006/relationships/slide" Target="slide4.xml"/><Relationship Id="rId21" Type="http://schemas.openxmlformats.org/officeDocument/2006/relationships/slide" Target="slide21.xml"/><Relationship Id="rId7" Type="http://schemas.openxmlformats.org/officeDocument/2006/relationships/slide" Target="slide16.xml"/><Relationship Id="rId12" Type="http://schemas.openxmlformats.org/officeDocument/2006/relationships/slide" Target="slide12.xml"/><Relationship Id="rId17" Type="http://schemas.openxmlformats.org/officeDocument/2006/relationships/slide" Target="slide6.xml"/><Relationship Id="rId2" Type="http://schemas.openxmlformats.org/officeDocument/2006/relationships/slide" Target="slide8.xml"/><Relationship Id="rId16" Type="http://schemas.openxmlformats.org/officeDocument/2006/relationships/slide" Target="slide7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5.xml"/><Relationship Id="rId11" Type="http://schemas.openxmlformats.org/officeDocument/2006/relationships/slide" Target="slide11.xml"/><Relationship Id="rId5" Type="http://schemas.openxmlformats.org/officeDocument/2006/relationships/slide" Target="slide10.xml"/><Relationship Id="rId15" Type="http://schemas.openxmlformats.org/officeDocument/2006/relationships/slide" Target="slide17.xml"/><Relationship Id="rId10" Type="http://schemas.openxmlformats.org/officeDocument/2006/relationships/slide" Target="slide3.xml"/><Relationship Id="rId19" Type="http://schemas.openxmlformats.org/officeDocument/2006/relationships/slide" Target="slide19.xml"/><Relationship Id="rId4" Type="http://schemas.openxmlformats.org/officeDocument/2006/relationships/slide" Target="slide5.xml"/><Relationship Id="rId9" Type="http://schemas.openxmlformats.org/officeDocument/2006/relationships/slide" Target="slide18.xml"/><Relationship Id="rId14" Type="http://schemas.openxmlformats.org/officeDocument/2006/relationships/slide" Target="slide9.xml"/><Relationship Id="rId22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altLang="en-US"/>
              <a:t>Hosted</a:t>
            </a:r>
          </a:p>
          <a:p>
            <a:r>
              <a:rPr lang="en-US" altLang="en-US"/>
              <a:t>by</a:t>
            </a:r>
          </a:p>
          <a:p>
            <a:r>
              <a:rPr lang="en-US" altLang="en-US"/>
              <a:t>Type your name here</a:t>
            </a:r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95D4FE-FE79-0059-C6F6-3EBC4FDA9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5047513"/>
            <a:ext cx="762066" cy="14098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2,4 here.</a:t>
            </a:r>
          </a:p>
          <a:p>
            <a:endParaRPr lang="en-US" altLang="en-US" sz="4000" b="1"/>
          </a:p>
          <a:p>
            <a:r>
              <a:rPr lang="en-US" altLang="en-US" sz="4000"/>
              <a:t>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2,4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3,1 here.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3,1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3,2 here.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3,2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9144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3,3 here.</a:t>
            </a:r>
          </a:p>
          <a:p>
            <a:r>
              <a:rPr lang="en-US" altLang="en-US" sz="4000"/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3,3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3,4 here.</a:t>
            </a:r>
          </a:p>
          <a:p>
            <a:r>
              <a:rPr lang="en-US" altLang="en-US" sz="4000"/>
              <a:t> 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3,4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/>
              <a:t> </a:t>
            </a:r>
            <a:r>
              <a:rPr lang="en-US" altLang="en-US" sz="4000" b="1"/>
              <a:t>Type the answer for 4,1 here.</a:t>
            </a:r>
          </a:p>
          <a:p>
            <a:r>
              <a:rPr lang="en-US" altLang="en-US" sz="4000"/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4,1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4,2 here.</a:t>
            </a:r>
          </a:p>
          <a:p>
            <a:r>
              <a:rPr lang="en-US" altLang="en-US" sz="4000"/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4,2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9906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4,3 here.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4,3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4,4 here.</a:t>
            </a:r>
          </a:p>
          <a:p>
            <a:r>
              <a:rPr lang="en-US" altLang="en-US" sz="4000"/>
              <a:t>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4,4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5,1 here.</a:t>
            </a:r>
            <a:r>
              <a:rPr lang="en-US" altLang="en-US" sz="4000"/>
              <a:t> 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5,1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100</a:t>
            </a:r>
            <a:endParaRPr lang="en-US" altLang="en-US" b="1"/>
          </a:p>
        </p:txBody>
      </p:sp>
      <p:sp>
        <p:nvSpPr>
          <p:cNvPr id="205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altLang="en-US" b="1">
              <a:hlinkClick r:id="rId4" action="ppaction://hlinksldjump"/>
            </a:endParaRPr>
          </a:p>
        </p:txBody>
      </p:sp>
      <p:sp>
        <p:nvSpPr>
          <p:cNvPr id="205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" action="ppaction://hlinksldjump"/>
              </a:rPr>
              <a:t>200</a:t>
            </a:r>
            <a:endParaRPr lang="en-US" altLang="en-US" b="1"/>
          </a:p>
        </p:txBody>
      </p:sp>
      <p:sp>
        <p:nvSpPr>
          <p:cNvPr id="2058" name="AutoShape 10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200</a:t>
            </a:r>
            <a:endParaRPr lang="en-US" altLang="en-US" b="1"/>
          </a:p>
        </p:txBody>
      </p:sp>
      <p:sp>
        <p:nvSpPr>
          <p:cNvPr id="2060" name="AutoShape 1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400</a:t>
            </a:r>
            <a:endParaRPr lang="en-US" altLang="en-US" b="1"/>
          </a:p>
        </p:txBody>
      </p:sp>
      <p:sp>
        <p:nvSpPr>
          <p:cNvPr id="2062" name="AutoShape 1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altLang="en-US" b="1"/>
          </a:p>
        </p:txBody>
      </p:sp>
      <p:sp>
        <p:nvSpPr>
          <p:cNvPr id="2064" name="AutoShape 16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300</a:t>
            </a:r>
            <a:endParaRPr lang="en-US" altLang="en-US" b="1"/>
          </a:p>
        </p:txBody>
      </p:sp>
      <p:sp>
        <p:nvSpPr>
          <p:cNvPr id="2066" name="AutoShape 18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400</a:t>
            </a:r>
            <a:endParaRPr lang="en-US" alt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557213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Choice1</a:t>
            </a:r>
            <a:endParaRPr lang="en-US" altLang="en-US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557213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Choice 2</a:t>
            </a:r>
            <a:endParaRPr lang="en-US" altLang="en-US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557213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Choice 3</a:t>
            </a: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557213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b="1"/>
              <a:t>Choice 4</a:t>
            </a:r>
          </a:p>
        </p:txBody>
      </p:sp>
      <p:sp>
        <p:nvSpPr>
          <p:cNvPr id="2075" name="AutoShape 2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1" action="ppaction://hlinksldjump"/>
              </a:rPr>
              <a:t>300</a:t>
            </a:r>
            <a:endParaRPr lang="en-US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alt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altLang="en-US" b="1"/>
          </a:p>
        </p:txBody>
      </p:sp>
      <p:sp>
        <p:nvSpPr>
          <p:cNvPr id="2080" name="AutoShape 32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200</a:t>
            </a:r>
            <a:endParaRPr lang="en-US" alt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400</a:t>
            </a:r>
          </a:p>
        </p:txBody>
      </p:sp>
      <p:sp>
        <p:nvSpPr>
          <p:cNvPr id="2083" name="AutoShape 3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200</a:t>
            </a:r>
            <a:endParaRPr lang="en-US" altLang="en-US" b="1"/>
          </a:p>
        </p:txBody>
      </p:sp>
      <p:sp>
        <p:nvSpPr>
          <p:cNvPr id="2084" name="AutoShape 36">
            <a:hlinkClick r:id="rId17" action="ppaction://hlinksldjump" highlightClick="1">
              <a:snd r:embed="rId18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100</a:t>
            </a:r>
          </a:p>
        </p:txBody>
      </p:sp>
      <p:sp>
        <p:nvSpPr>
          <p:cNvPr id="2085" name="AutoShape 37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9" action="ppaction://hlinksldjump"/>
              </a:rPr>
              <a:t>500</a:t>
            </a:r>
            <a:endParaRPr lang="en-US" alt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alt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alt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altLang="en-US" b="1"/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altLang="en-US" sz="3200" b="1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5,2 here.</a:t>
            </a:r>
          </a:p>
          <a:p>
            <a:r>
              <a:rPr lang="en-US" altLang="en-US" sz="4000"/>
              <a:t> 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5,2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5,3 here.</a:t>
            </a:r>
          </a:p>
          <a:p>
            <a:r>
              <a:rPr lang="en-US" altLang="en-US" sz="4000"/>
              <a:t>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5,3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5,4 here.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5,4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2192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 Type the answer for 1,1 here.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1,1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1,2 here.</a:t>
            </a:r>
          </a:p>
          <a:p>
            <a:endParaRPr lang="en-US" altLang="en-US" sz="4000" b="1"/>
          </a:p>
          <a:p>
            <a:r>
              <a:rPr lang="en-US" altLang="en-US" sz="4000"/>
              <a:t>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1,2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1,3 here.</a:t>
            </a:r>
          </a:p>
          <a:p>
            <a:r>
              <a:rPr lang="en-US" altLang="en-US" sz="4000"/>
              <a:t> 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1,3 here.)?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1,4 here.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1,4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2,1</a:t>
            </a:r>
          </a:p>
        </p:txBody>
      </p:sp>
      <p:sp>
        <p:nvSpPr>
          <p:cNvPr id="1331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2,1 here.</a:t>
            </a:r>
          </a:p>
          <a:p>
            <a:r>
              <a:rPr lang="en-US" altLang="en-US" sz="4000"/>
              <a:t> </a:t>
            </a:r>
          </a:p>
        </p:txBody>
      </p:sp>
      <p:graphicFrame>
        <p:nvGraphicFramePr>
          <p:cNvPr id="13319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3" imgW="0" imgH="0" progId="MS_ClipArt_Gallery.2">
                  <p:embed/>
                </p:oleObj>
              </mc:Choice>
              <mc:Fallback>
                <p:oleObj name="Clip" r:id="rId3" imgW="0" imgH="0" progId="MS_ClipArt_Gallery.2">
                  <p:embed/>
                  <p:pic>
                    <p:nvPicPr>
                      <p:cNvPr id="13319" name="Rectangle 7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lip" r:id="rId4" imgW="0" imgH="0" progId="MS_ClipArt_Gallery.2">
                  <p:embed/>
                </p:oleObj>
              </mc:Choice>
              <mc:Fallback>
                <p:oleObj name="Clip" r:id="rId4" imgW="0" imgH="0" progId="MS_ClipArt_Gallery.2">
                  <p:embed/>
                  <p:pic>
                    <p:nvPicPr>
                      <p:cNvPr id="13320" name="Rectangle 8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97000"/>
                        <a:ext cx="6096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2,1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2,2 here.</a:t>
            </a:r>
            <a:r>
              <a:rPr lang="en-US" altLang="en-US" sz="4000"/>
              <a:t> 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2,2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 alt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altLang="en-US" sz="4000" b="1"/>
              <a:t>Type the answer for 2,3 here.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95300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(Type the question for 2,3 here.)?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4405</TotalTime>
  <Words>371</Words>
  <Application>Microsoft Office PowerPoint</Application>
  <PresentationFormat>On-screen Show (4:3)</PresentationFormat>
  <Paragraphs>101</Paragraphs>
  <Slides>22</Slides>
  <Notes>0</Notes>
  <HiddenSlides>0</HiddenSlides>
  <MMClips>0</MMClips>
  <ScaleCrop>false</ScaleCrop>
  <HeadingPairs>
    <vt:vector size="10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7" baseType="lpstr">
      <vt:lpstr>Impact</vt:lpstr>
      <vt:lpstr>Times New Roman</vt:lpstr>
      <vt:lpstr>Office Theme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(1.1)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Artemis Javanshir</cp:lastModifiedBy>
  <cp:revision>58</cp:revision>
  <cp:lastPrinted>2001-01-31T16:21:13Z</cp:lastPrinted>
  <dcterms:created xsi:type="dcterms:W3CDTF">1998-08-03T22:24:04Z</dcterms:created>
  <dcterms:modified xsi:type="dcterms:W3CDTF">2023-12-11T03:46:00Z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