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ED"/>
    <a:srgbClr val="FAFAEB"/>
    <a:srgbClr val="FBF9EB"/>
    <a:srgbClr val="FCFCEE"/>
    <a:srgbClr val="FAF9ED"/>
    <a:srgbClr val="FAF8E9"/>
    <a:srgbClr val="FBFBEF"/>
    <a:srgbClr val="FBFBED"/>
    <a:srgbClr val="FEF8EB"/>
    <a:srgbClr val="F9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2C501E67-5C11-4989-9CF2-AE5A14EFA19B}"/>
    <pc:docChg chg="modSld">
      <pc:chgData name="Artemis Javanshir" userId="59835868965f2672" providerId="LiveId" clId="{2C501E67-5C11-4989-9CF2-AE5A14EFA19B}" dt="2023-12-11T01:41:10.384" v="1" actId="1076"/>
      <pc:docMkLst>
        <pc:docMk/>
      </pc:docMkLst>
      <pc:sldChg chg="addSp modSp mod">
        <pc:chgData name="Artemis Javanshir" userId="59835868965f2672" providerId="LiveId" clId="{2C501E67-5C11-4989-9CF2-AE5A14EFA19B}" dt="2023-12-11T01:41:10.384" v="1" actId="1076"/>
        <pc:sldMkLst>
          <pc:docMk/>
          <pc:sldMk cId="115018797" sldId="261"/>
        </pc:sldMkLst>
        <pc:picChg chg="add mod">
          <ac:chgData name="Artemis Javanshir" userId="59835868965f2672" providerId="LiveId" clId="{2C501E67-5C11-4989-9CF2-AE5A14EFA19B}" dt="2023-12-11T01:41:10.384" v="1" actId="1076"/>
          <ac:picMkLst>
            <pc:docMk/>
            <pc:sldMk cId="115018797" sldId="261"/>
            <ac:picMk id="3" creationId="{DAEF556D-221B-0271-1B21-D54DDFB1DBFA}"/>
          </ac:picMkLst>
        </pc:picChg>
      </pc:sldChg>
    </pc:docChg>
  </pc:docChgLst>
  <pc:docChgLst>
    <pc:chgData name="Artemis Javanshir" userId="59835868965f2672" providerId="LiveId" clId="{706F7CEC-E86E-40F8-9343-FA15062CBDD7}"/>
    <pc:docChg chg="modSld">
      <pc:chgData name="Artemis Javanshir" userId="59835868965f2672" providerId="LiveId" clId="{706F7CEC-E86E-40F8-9343-FA15062CBDD7}" dt="2023-09-04T06:51:26.805" v="12" actId="20577"/>
      <pc:docMkLst>
        <pc:docMk/>
      </pc:docMkLst>
      <pc:sldChg chg="modSp mod">
        <pc:chgData name="Artemis Javanshir" userId="59835868965f2672" providerId="LiveId" clId="{706F7CEC-E86E-40F8-9343-FA15062CBDD7}" dt="2023-09-04T06:51:26.805" v="12" actId="20577"/>
        <pc:sldMkLst>
          <pc:docMk/>
          <pc:sldMk cId="115018797" sldId="261"/>
        </pc:sldMkLst>
        <pc:spChg chg="mod">
          <ac:chgData name="Artemis Javanshir" userId="59835868965f2672" providerId="LiveId" clId="{706F7CEC-E86E-40F8-9343-FA15062CBDD7}" dt="2023-09-04T06:51:26.805" v="12" actId="20577"/>
          <ac:spMkLst>
            <pc:docMk/>
            <pc:sldMk cId="115018797" sldId="261"/>
            <ac:spMk id="7" creationId="{E1153637-E09E-CD40-058D-4642718D09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BDB1-AC2A-8AF0-DC0C-BBF7BED6E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9D669-BE19-67CE-823D-C04D6158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4A045-EB71-AE58-F741-DB3E2677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16808-6A10-BFDB-1EA5-07FB5196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AB90-2825-6762-78AD-85E0AEA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EA1D-4F10-94C5-E999-3AB7CEED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58708-DDEB-D5AF-C6B9-23AAD7F1A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F3C8B-5B50-1006-1B35-C110F2E9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5A25-3CC1-6720-6DFB-1AEE2EF2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E1E67-B2EA-C879-CA1E-5BA57AF1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A2C2E-668A-14CD-E0DA-76E6DFEFD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673F1-B38D-2FF1-A4C3-317C50482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FCC19-2CED-6CE5-1F33-A645F25D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6161-7F6C-B2C4-5691-EEF5C76D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B341-985D-D441-B3D5-CFC1BEC4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1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A1A6-8199-027A-F23D-FE4212C3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9336-556A-BE3F-730A-FA24AEBE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A195-227B-CD70-BDD4-82881DBB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1720-51A2-3622-92F5-BE93476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F9EE-E831-06DD-2B28-D3827953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E55C-2024-7CB7-56F6-484E5972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50B97-A016-0755-B1EA-37475CB2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88B2-B493-7801-30C7-297E39B5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E9107-6DBE-B8BB-D529-A8CFFCE7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EFEB3-7FAC-FCC0-4156-12B67981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98CB-CE80-6E9A-DB6A-DF45DE2F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B687-DDF3-642D-5993-C88176047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9E0A6-B08D-B384-C5A0-D7B0FEA05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638B9-868A-1D1F-29F1-F71524B3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A7657-962A-C955-0E5C-373AE030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B6FF-3238-1149-8E6D-FC473599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4A6B-9A07-AD11-AE05-F103BB8D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2E592-F721-C4C1-C4AC-2C679DCFA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A7E81-B74E-CAFB-F953-D7BFB7E54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E2D96-5C74-C049-9FCD-AD0C09DBB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9B4E4-B5D2-F55A-88A4-EC10E2192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D55E2-72EE-D762-1E4E-CE7B936D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5E428-855F-B362-34CB-B4636F57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E9C47-44CE-4595-8764-23BDE9B0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B641-399B-1F03-EE86-1D492FBB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D1F43-2EDF-3CED-AEDA-452A36CB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78DB6-165C-EB19-9910-90A6F976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0589-B3FD-D65C-F0E2-D62F7DCE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7E5A2-F850-30F8-F578-A1DA3B34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A3177-CFBB-9206-D543-9049D437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431C2-5DCB-024C-19D1-A362999E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3C6B-00C6-6A65-E748-3FE86A7D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328B-14C8-BE4A-F637-2D46B30F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A5320-FDA2-674D-9B54-DB4598BE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3B21F-2915-4C90-FC15-10E43AF7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E8BD7-5EDD-27D0-9ED5-B226DE89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D366-94BE-60CF-4BFD-CAB46A75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2A5C-0F70-231F-2D56-3369DC61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71C17-2D35-3BC5-6DA6-00C8FFB9B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E010-C700-1954-0771-0E68DB813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D183E-4591-2960-A54F-8261D452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CF26-09CE-5F09-CA5C-6150C41E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A9B57-7997-DFF3-A8D0-05B7AF58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BCD30-7DE1-030D-A123-7DCE6180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7E4BD-0CD7-B12C-690A-AA1F41CE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BCD7-E732-F4AE-6CCE-9157A7478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56E6-3E46-47BE-8E61-D1C9872F8AE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F015-3BE7-9EBF-3C7F-3F6B94DBE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C94A-B2B7-C94F-AE39-34327FC50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80A8-06F0-4795-AA92-0C8D6B7E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orange-sky-wolken-sonnenuntergang-85499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39DF97-1AE3-3AF5-51E4-2955B3B9EFDE}"/>
              </a:ext>
            </a:extLst>
          </p:cNvPr>
          <p:cNvSpPr txBox="1"/>
          <p:nvPr/>
        </p:nvSpPr>
        <p:spPr>
          <a:xfrm>
            <a:off x="10117080" y="6431018"/>
            <a:ext cx="23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aur" panose="02030504050205020304" pitchFamily="18" charset="0"/>
                <a:cs typeface="Aldhabi" panose="01000000000000000000" pitchFamily="2" charset="-78"/>
              </a:rPr>
              <a:t>By: Mahtab B. Dastur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153637-E09E-CD40-058D-4642718D09DE}"/>
              </a:ext>
            </a:extLst>
          </p:cNvPr>
          <p:cNvSpPr txBox="1">
            <a:spLocks/>
          </p:cNvSpPr>
          <p:nvPr/>
        </p:nvSpPr>
        <p:spPr>
          <a:xfrm>
            <a:off x="1485900" y="2743200"/>
            <a:ext cx="9555887" cy="1259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Modern No. 20" panose="02070704070505020303" pitchFamily="18" charset="0"/>
              </a:rPr>
              <a:t>Yazatas </a:t>
            </a:r>
            <a:r>
              <a:rPr lang="en-US" sz="6600">
                <a:solidFill>
                  <a:schemeClr val="bg1"/>
                </a:solidFill>
                <a:latin typeface="Modern No. 20" panose="02070704070505020303" pitchFamily="18" charset="0"/>
              </a:rPr>
              <a:t>Bingo and Matching </a:t>
            </a:r>
            <a:r>
              <a:rPr lang="en-US" sz="6600" dirty="0">
                <a:solidFill>
                  <a:schemeClr val="bg1"/>
                </a:solidFill>
                <a:latin typeface="Modern No. 20" panose="02070704070505020303" pitchFamily="18" charset="0"/>
              </a:rPr>
              <a:t>Game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F556D-221B-0271-1B21-D54DDFB1D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91" y="5021196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7E87B-1AA0-115E-785A-D86BA8C78E31}"/>
              </a:ext>
            </a:extLst>
          </p:cNvPr>
          <p:cNvSpPr txBox="1"/>
          <p:nvPr/>
        </p:nvSpPr>
        <p:spPr>
          <a:xfrm>
            <a:off x="279918" y="438539"/>
            <a:ext cx="11336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Instructions: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1 sheet is the control, and the other one is cut into pieces</a:t>
            </a:r>
          </a:p>
          <a:p>
            <a:pPr marL="342900" indent="-342900">
              <a:buAutoNum type="arabicPeriod"/>
            </a:pPr>
            <a:r>
              <a:rPr lang="en-US" dirty="0"/>
              <a:t>Then you match the cut pieces to the control sheet (i.e. match the cut names to the “control” or sheet of pictures)</a:t>
            </a:r>
          </a:p>
          <a:p>
            <a:pPr marL="342900" indent="-342900">
              <a:buAutoNum type="arabicPeriod"/>
            </a:pPr>
            <a:r>
              <a:rPr lang="en-US" dirty="0"/>
              <a:t>Now you have a matching game!</a:t>
            </a:r>
          </a:p>
          <a:p>
            <a:pPr marL="342900" indent="-342900">
              <a:buAutoNum type="arabicPeriod"/>
            </a:pPr>
            <a:r>
              <a:rPr lang="en-US" dirty="0"/>
              <a:t>Once all names and pictures have been matched, check with the key (last page)</a:t>
            </a:r>
          </a:p>
        </p:txBody>
      </p:sp>
    </p:spTree>
    <p:extLst>
      <p:ext uri="{BB962C8B-B14F-4D97-AF65-F5344CB8AC3E}">
        <p14:creationId xmlns:p14="http://schemas.microsoft.com/office/powerpoint/2010/main" val="71492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AC8D5A1D-0183-571F-6786-84980CBC422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435821" y="-1759546"/>
            <a:ext cx="6857999" cy="10377092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595B53-F41B-5853-3BCF-F010C514B53B}"/>
              </a:ext>
            </a:extLst>
          </p:cNvPr>
          <p:cNvSpPr/>
          <p:nvPr/>
        </p:nvSpPr>
        <p:spPr>
          <a:xfrm>
            <a:off x="981075" y="95250"/>
            <a:ext cx="1733550" cy="180975"/>
          </a:xfrm>
          <a:prstGeom prst="rect">
            <a:avLst/>
          </a:prstGeom>
          <a:solidFill>
            <a:srgbClr val="DEE0D7"/>
          </a:solidFill>
          <a:ln>
            <a:solidFill>
              <a:srgbClr val="DEE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882C8-D4D1-B879-635C-2CEFFB8A4D8E}"/>
              </a:ext>
            </a:extLst>
          </p:cNvPr>
          <p:cNvSpPr/>
          <p:nvPr/>
        </p:nvSpPr>
        <p:spPr>
          <a:xfrm>
            <a:off x="3019425" y="85919"/>
            <a:ext cx="1533914" cy="180975"/>
          </a:xfrm>
          <a:prstGeom prst="rect">
            <a:avLst/>
          </a:prstGeom>
          <a:solidFill>
            <a:srgbClr val="DEE0D7"/>
          </a:solidFill>
          <a:ln>
            <a:solidFill>
              <a:srgbClr val="DEE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BFF78-6FD3-8F2D-56D6-6DD39B631901}"/>
              </a:ext>
            </a:extLst>
          </p:cNvPr>
          <p:cNvSpPr/>
          <p:nvPr/>
        </p:nvSpPr>
        <p:spPr>
          <a:xfrm>
            <a:off x="5304259" y="95251"/>
            <a:ext cx="791741" cy="171644"/>
          </a:xfrm>
          <a:prstGeom prst="rect">
            <a:avLst/>
          </a:prstGeom>
          <a:solidFill>
            <a:srgbClr val="E5E5D7"/>
          </a:solidFill>
          <a:ln>
            <a:solidFill>
              <a:srgbClr val="E5E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7675A-A7FB-3324-7390-7739F5AAC221}"/>
              </a:ext>
            </a:extLst>
          </p:cNvPr>
          <p:cNvSpPr/>
          <p:nvPr/>
        </p:nvSpPr>
        <p:spPr>
          <a:xfrm>
            <a:off x="6896490" y="95250"/>
            <a:ext cx="1733550" cy="180975"/>
          </a:xfrm>
          <a:prstGeom prst="rect">
            <a:avLst/>
          </a:prstGeom>
          <a:solidFill>
            <a:srgbClr val="D7D7CB"/>
          </a:solidFill>
          <a:ln>
            <a:solidFill>
              <a:srgbClr val="D7D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A2E59-6477-194B-A00B-9306E929F2AE}"/>
              </a:ext>
            </a:extLst>
          </p:cNvPr>
          <p:cNvSpPr/>
          <p:nvPr/>
        </p:nvSpPr>
        <p:spPr>
          <a:xfrm>
            <a:off x="8882743" y="95250"/>
            <a:ext cx="1838132" cy="218989"/>
          </a:xfrm>
          <a:prstGeom prst="rect">
            <a:avLst/>
          </a:prstGeom>
          <a:solidFill>
            <a:srgbClr val="CC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33537-2CA4-B70B-F24A-33C57E207E35}"/>
              </a:ext>
            </a:extLst>
          </p:cNvPr>
          <p:cNvSpPr/>
          <p:nvPr/>
        </p:nvSpPr>
        <p:spPr>
          <a:xfrm>
            <a:off x="1138633" y="1208703"/>
            <a:ext cx="1575992" cy="246873"/>
          </a:xfrm>
          <a:prstGeom prst="rect">
            <a:avLst/>
          </a:prstGeom>
          <a:solidFill>
            <a:srgbClr val="F8F7EC"/>
          </a:solidFill>
          <a:ln>
            <a:solidFill>
              <a:srgbClr val="F8F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C027DC-2F11-2C38-2E0B-20CDB8B3A29C}"/>
              </a:ext>
            </a:extLst>
          </p:cNvPr>
          <p:cNvSpPr/>
          <p:nvPr/>
        </p:nvSpPr>
        <p:spPr>
          <a:xfrm>
            <a:off x="2895897" y="1218102"/>
            <a:ext cx="1806731" cy="187990"/>
          </a:xfrm>
          <a:prstGeom prst="rect">
            <a:avLst/>
          </a:prstGeom>
          <a:solidFill>
            <a:srgbClr val="F8F8EA"/>
          </a:solidFill>
          <a:ln>
            <a:solidFill>
              <a:srgbClr val="F8F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46D20-133C-DF70-6E69-53B07782D257}"/>
              </a:ext>
            </a:extLst>
          </p:cNvPr>
          <p:cNvSpPr/>
          <p:nvPr/>
        </p:nvSpPr>
        <p:spPr>
          <a:xfrm>
            <a:off x="5304259" y="1275350"/>
            <a:ext cx="791741" cy="188808"/>
          </a:xfrm>
          <a:prstGeom prst="rect">
            <a:avLst/>
          </a:prstGeom>
          <a:solidFill>
            <a:srgbClr val="FAFAEB"/>
          </a:solidFill>
          <a:ln>
            <a:solidFill>
              <a:srgbClr val="FAF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3F05D-4CC2-07B3-DC96-C544D4350870}"/>
              </a:ext>
            </a:extLst>
          </p:cNvPr>
          <p:cNvSpPr/>
          <p:nvPr/>
        </p:nvSpPr>
        <p:spPr>
          <a:xfrm>
            <a:off x="6974632" y="1256220"/>
            <a:ext cx="1478903" cy="199074"/>
          </a:xfrm>
          <a:prstGeom prst="rect">
            <a:avLst/>
          </a:prstGeom>
          <a:solidFill>
            <a:srgbClr val="FAFAEB"/>
          </a:solidFill>
          <a:ln>
            <a:solidFill>
              <a:srgbClr val="FAF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1965F7-7217-7F0E-334C-FCDDAD9FD883}"/>
              </a:ext>
            </a:extLst>
          </p:cNvPr>
          <p:cNvSpPr/>
          <p:nvPr/>
        </p:nvSpPr>
        <p:spPr>
          <a:xfrm>
            <a:off x="8976049" y="1268964"/>
            <a:ext cx="1371601" cy="218989"/>
          </a:xfrm>
          <a:prstGeom prst="rect">
            <a:avLst/>
          </a:prstGeom>
          <a:solidFill>
            <a:srgbClr val="EEEFE1"/>
          </a:solidFill>
          <a:ln>
            <a:solidFill>
              <a:srgbClr val="EEE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D364F4-4CE1-0B7B-190A-2E36B33951B0}"/>
              </a:ext>
            </a:extLst>
          </p:cNvPr>
          <p:cNvSpPr/>
          <p:nvPr/>
        </p:nvSpPr>
        <p:spPr>
          <a:xfrm>
            <a:off x="1037640" y="2347589"/>
            <a:ext cx="1733550" cy="180975"/>
          </a:xfrm>
          <a:prstGeom prst="rect">
            <a:avLst/>
          </a:prstGeom>
          <a:solidFill>
            <a:srgbClr val="F7FDEE"/>
          </a:solidFill>
          <a:ln>
            <a:solidFill>
              <a:srgbClr val="F7F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803F0-EB57-A1D9-3C66-B2ABEBD333C6}"/>
              </a:ext>
            </a:extLst>
          </p:cNvPr>
          <p:cNvSpPr/>
          <p:nvPr/>
        </p:nvSpPr>
        <p:spPr>
          <a:xfrm>
            <a:off x="3132556" y="2365845"/>
            <a:ext cx="1019566" cy="170900"/>
          </a:xfrm>
          <a:prstGeom prst="rect">
            <a:avLst/>
          </a:prstGeom>
          <a:solidFill>
            <a:srgbClr val="F8F8EC"/>
          </a:solidFill>
          <a:ln>
            <a:solidFill>
              <a:srgbClr val="F8F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3E894D-367D-30C7-59ED-43BFA9B00D80}"/>
              </a:ext>
            </a:extLst>
          </p:cNvPr>
          <p:cNvSpPr/>
          <p:nvPr/>
        </p:nvSpPr>
        <p:spPr>
          <a:xfrm>
            <a:off x="4833353" y="2395005"/>
            <a:ext cx="1884687" cy="170900"/>
          </a:xfrm>
          <a:prstGeom prst="rect">
            <a:avLst/>
          </a:prstGeom>
          <a:solidFill>
            <a:srgbClr val="F8FAEF"/>
          </a:solidFill>
          <a:ln>
            <a:solidFill>
              <a:srgbClr val="F8F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B87EA-3A3B-4134-1CC0-9FD711DDA662}"/>
              </a:ext>
            </a:extLst>
          </p:cNvPr>
          <p:cNvSpPr/>
          <p:nvPr/>
        </p:nvSpPr>
        <p:spPr>
          <a:xfrm>
            <a:off x="7225101" y="2410697"/>
            <a:ext cx="845880" cy="170900"/>
          </a:xfrm>
          <a:prstGeom prst="rect">
            <a:avLst/>
          </a:prstGeom>
          <a:solidFill>
            <a:srgbClr val="FAF9ED"/>
          </a:solidFill>
          <a:ln>
            <a:solidFill>
              <a:srgbClr val="FAF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FB81B7-B7E4-9557-4216-02DE9614E131}"/>
              </a:ext>
            </a:extLst>
          </p:cNvPr>
          <p:cNvSpPr/>
          <p:nvPr/>
        </p:nvSpPr>
        <p:spPr>
          <a:xfrm>
            <a:off x="8929397" y="2410697"/>
            <a:ext cx="1259632" cy="203317"/>
          </a:xfrm>
          <a:prstGeom prst="rect">
            <a:avLst/>
          </a:prstGeom>
          <a:solidFill>
            <a:srgbClr val="FAF9ED"/>
          </a:solidFill>
          <a:ln>
            <a:solidFill>
              <a:srgbClr val="FAF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CF9D55-0815-C63E-334B-7EA6B7E130CC}"/>
              </a:ext>
            </a:extLst>
          </p:cNvPr>
          <p:cNvSpPr/>
          <p:nvPr/>
        </p:nvSpPr>
        <p:spPr>
          <a:xfrm>
            <a:off x="953082" y="3465454"/>
            <a:ext cx="1733550" cy="180975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B81163-BCF0-7FFA-573D-79C55BAD50A8}"/>
              </a:ext>
            </a:extLst>
          </p:cNvPr>
          <p:cNvSpPr/>
          <p:nvPr/>
        </p:nvSpPr>
        <p:spPr>
          <a:xfrm>
            <a:off x="3099803" y="3476501"/>
            <a:ext cx="819054" cy="170900"/>
          </a:xfrm>
          <a:prstGeom prst="rect">
            <a:avLst/>
          </a:prstGeom>
          <a:solidFill>
            <a:srgbClr val="F9F9EA"/>
          </a:solidFill>
          <a:ln>
            <a:solidFill>
              <a:srgbClr val="F9F9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1047E1-B9E1-4A81-355F-0C407B660DF7}"/>
              </a:ext>
            </a:extLst>
          </p:cNvPr>
          <p:cNvSpPr/>
          <p:nvPr/>
        </p:nvSpPr>
        <p:spPr>
          <a:xfrm>
            <a:off x="5045765" y="3524755"/>
            <a:ext cx="1121769" cy="170900"/>
          </a:xfrm>
          <a:prstGeom prst="rect">
            <a:avLst/>
          </a:prstGeom>
          <a:solidFill>
            <a:srgbClr val="FEF8EB"/>
          </a:solidFill>
          <a:ln>
            <a:solidFill>
              <a:srgbClr val="FEF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E4F978-35F7-B95A-294D-B3FCFB5AA2CC}"/>
              </a:ext>
            </a:extLst>
          </p:cNvPr>
          <p:cNvSpPr/>
          <p:nvPr/>
        </p:nvSpPr>
        <p:spPr>
          <a:xfrm>
            <a:off x="7087156" y="3536037"/>
            <a:ext cx="1121769" cy="199073"/>
          </a:xfrm>
          <a:prstGeom prst="rect">
            <a:avLst/>
          </a:prstGeom>
          <a:solidFill>
            <a:srgbClr val="FBFBED"/>
          </a:solidFill>
          <a:ln>
            <a:solidFill>
              <a:srgbClr val="FBF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4ADD8C-2381-08E0-829D-C7DFEBD8F45D}"/>
              </a:ext>
            </a:extLst>
          </p:cNvPr>
          <p:cNvSpPr/>
          <p:nvPr/>
        </p:nvSpPr>
        <p:spPr>
          <a:xfrm>
            <a:off x="8929397" y="3542558"/>
            <a:ext cx="1492897" cy="184834"/>
          </a:xfrm>
          <a:prstGeom prst="rect">
            <a:avLst/>
          </a:prstGeom>
          <a:solidFill>
            <a:srgbClr val="FBFBEF"/>
          </a:solidFill>
          <a:ln>
            <a:solidFill>
              <a:srgbClr val="FBF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20DD97-1E2A-2B2D-ACA0-2505C3105B76}"/>
              </a:ext>
            </a:extLst>
          </p:cNvPr>
          <p:cNvSpPr/>
          <p:nvPr/>
        </p:nvSpPr>
        <p:spPr>
          <a:xfrm>
            <a:off x="8854753" y="4665399"/>
            <a:ext cx="1866122" cy="184834"/>
          </a:xfrm>
          <a:prstGeom prst="rect">
            <a:avLst/>
          </a:prstGeom>
          <a:solidFill>
            <a:srgbClr val="FCFCEE"/>
          </a:solidFill>
          <a:ln>
            <a:solidFill>
              <a:srgbClr val="FCF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CE6C92-E972-931D-E9A5-A9B021E9C4DB}"/>
              </a:ext>
            </a:extLst>
          </p:cNvPr>
          <p:cNvSpPr/>
          <p:nvPr/>
        </p:nvSpPr>
        <p:spPr>
          <a:xfrm>
            <a:off x="6839535" y="4641828"/>
            <a:ext cx="1478903" cy="199074"/>
          </a:xfrm>
          <a:prstGeom prst="rect">
            <a:avLst/>
          </a:prstGeom>
          <a:solidFill>
            <a:srgbClr val="FAFAEB"/>
          </a:solidFill>
          <a:ln>
            <a:solidFill>
              <a:srgbClr val="FAF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CEBA05-CC38-5E1D-5D5B-FF1F6B040FA2}"/>
              </a:ext>
            </a:extLst>
          </p:cNvPr>
          <p:cNvSpPr/>
          <p:nvPr/>
        </p:nvSpPr>
        <p:spPr>
          <a:xfrm>
            <a:off x="5037471" y="4641828"/>
            <a:ext cx="1148725" cy="170900"/>
          </a:xfrm>
          <a:prstGeom prst="rect">
            <a:avLst/>
          </a:prstGeom>
          <a:solidFill>
            <a:srgbClr val="FAF9ED"/>
          </a:solidFill>
          <a:ln>
            <a:solidFill>
              <a:srgbClr val="FAF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4D55E5-431F-4606-83D4-0FFA0678EBDC}"/>
              </a:ext>
            </a:extLst>
          </p:cNvPr>
          <p:cNvSpPr/>
          <p:nvPr/>
        </p:nvSpPr>
        <p:spPr>
          <a:xfrm>
            <a:off x="3054001" y="4626390"/>
            <a:ext cx="1632316" cy="170900"/>
          </a:xfrm>
          <a:prstGeom prst="rect">
            <a:avLst/>
          </a:prstGeom>
          <a:solidFill>
            <a:srgbClr val="FAF9ED"/>
          </a:solidFill>
          <a:ln>
            <a:solidFill>
              <a:srgbClr val="FAF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B97482-3EC4-A28F-9A7F-58B83292BC1C}"/>
              </a:ext>
            </a:extLst>
          </p:cNvPr>
          <p:cNvSpPr/>
          <p:nvPr/>
        </p:nvSpPr>
        <p:spPr>
          <a:xfrm>
            <a:off x="759014" y="4609259"/>
            <a:ext cx="1962495" cy="170900"/>
          </a:xfrm>
          <a:prstGeom prst="rect">
            <a:avLst/>
          </a:prstGeom>
          <a:solidFill>
            <a:srgbClr val="FAF8E9"/>
          </a:solidFill>
          <a:ln>
            <a:solidFill>
              <a:srgbClr val="FAF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EFA22A-C363-E945-2E86-30E9A34EBB4B}"/>
              </a:ext>
            </a:extLst>
          </p:cNvPr>
          <p:cNvSpPr/>
          <p:nvPr/>
        </p:nvSpPr>
        <p:spPr>
          <a:xfrm>
            <a:off x="981075" y="5687932"/>
            <a:ext cx="1426223" cy="170900"/>
          </a:xfrm>
          <a:prstGeom prst="rect">
            <a:avLst/>
          </a:prstGeom>
          <a:solidFill>
            <a:srgbClr val="FBFAED"/>
          </a:solidFill>
          <a:ln>
            <a:solidFill>
              <a:srgbClr val="FBF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11BEE6-A32F-7DD5-01DE-E1FA290A3477}"/>
              </a:ext>
            </a:extLst>
          </p:cNvPr>
          <p:cNvSpPr/>
          <p:nvPr/>
        </p:nvSpPr>
        <p:spPr>
          <a:xfrm>
            <a:off x="3054001" y="5717593"/>
            <a:ext cx="1219419" cy="159901"/>
          </a:xfrm>
          <a:prstGeom prst="rect">
            <a:avLst/>
          </a:prstGeom>
          <a:solidFill>
            <a:srgbClr val="FAFAEB"/>
          </a:solidFill>
          <a:ln>
            <a:solidFill>
              <a:srgbClr val="FAF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0416A1-5E80-CEE9-76F0-8E87FDCD8DC5}"/>
              </a:ext>
            </a:extLst>
          </p:cNvPr>
          <p:cNvSpPr/>
          <p:nvPr/>
        </p:nvSpPr>
        <p:spPr>
          <a:xfrm>
            <a:off x="4933798" y="5731876"/>
            <a:ext cx="1341361" cy="176952"/>
          </a:xfrm>
          <a:prstGeom prst="rect">
            <a:avLst/>
          </a:prstGeom>
          <a:solidFill>
            <a:srgbClr val="FBF9EB"/>
          </a:solidFill>
          <a:ln>
            <a:solidFill>
              <a:srgbClr val="FBF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CEC609-C5FF-D123-3F6D-3DCCFCA1BCCD}"/>
              </a:ext>
            </a:extLst>
          </p:cNvPr>
          <p:cNvSpPr/>
          <p:nvPr/>
        </p:nvSpPr>
        <p:spPr>
          <a:xfrm>
            <a:off x="7064360" y="5735420"/>
            <a:ext cx="698709" cy="199074"/>
          </a:xfrm>
          <a:prstGeom prst="rect">
            <a:avLst/>
          </a:prstGeom>
          <a:solidFill>
            <a:srgbClr val="FAFAEB"/>
          </a:solidFill>
          <a:ln>
            <a:solidFill>
              <a:srgbClr val="FAF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215583-5217-E5CE-F0FF-17B11B85D404}"/>
              </a:ext>
            </a:extLst>
          </p:cNvPr>
          <p:cNvSpPr/>
          <p:nvPr/>
        </p:nvSpPr>
        <p:spPr>
          <a:xfrm>
            <a:off x="8977136" y="5751005"/>
            <a:ext cx="1445158" cy="216328"/>
          </a:xfrm>
          <a:prstGeom prst="rect">
            <a:avLst/>
          </a:prstGeom>
          <a:solidFill>
            <a:srgbClr val="FAFAEB"/>
          </a:solidFill>
          <a:ln>
            <a:solidFill>
              <a:srgbClr val="FAF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0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05CDD044-9C00-0EF2-D8D7-90E6D126B52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603170" y="-1110270"/>
            <a:ext cx="6904796" cy="9125337"/>
          </a:xfrm>
          <a:prstGeom prst="rect">
            <a:avLst/>
          </a:prstGeom>
          <a:ln/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8B8072-7A26-53EA-D406-08A987008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18572"/>
              </p:ext>
            </p:extLst>
          </p:nvPr>
        </p:nvGraphicFramePr>
        <p:xfrm>
          <a:off x="1492898" y="0"/>
          <a:ext cx="912533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067">
                  <a:extLst>
                    <a:ext uri="{9D8B030D-6E8A-4147-A177-3AD203B41FA5}">
                      <a16:colId xmlns:a16="http://schemas.microsoft.com/office/drawing/2014/main" val="2880767174"/>
                    </a:ext>
                  </a:extLst>
                </a:gridCol>
                <a:gridCol w="1825067">
                  <a:extLst>
                    <a:ext uri="{9D8B030D-6E8A-4147-A177-3AD203B41FA5}">
                      <a16:colId xmlns:a16="http://schemas.microsoft.com/office/drawing/2014/main" val="4247001876"/>
                    </a:ext>
                  </a:extLst>
                </a:gridCol>
                <a:gridCol w="1825067">
                  <a:extLst>
                    <a:ext uri="{9D8B030D-6E8A-4147-A177-3AD203B41FA5}">
                      <a16:colId xmlns:a16="http://schemas.microsoft.com/office/drawing/2014/main" val="539177309"/>
                    </a:ext>
                  </a:extLst>
                </a:gridCol>
                <a:gridCol w="1825067">
                  <a:extLst>
                    <a:ext uri="{9D8B030D-6E8A-4147-A177-3AD203B41FA5}">
                      <a16:colId xmlns:a16="http://schemas.microsoft.com/office/drawing/2014/main" val="1678616094"/>
                    </a:ext>
                  </a:extLst>
                </a:gridCol>
                <a:gridCol w="1825067">
                  <a:extLst>
                    <a:ext uri="{9D8B030D-6E8A-4147-A177-3AD203B41FA5}">
                      <a16:colId xmlns:a16="http://schemas.microsoft.com/office/drawing/2014/main" val="411944965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 Hormazd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Amardad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Tir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19.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Fravardin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25.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Ashishvangh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96087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 Bahman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Daepadar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14. Gosh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Behram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Ashtad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353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Ardibehesht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9. Adar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Daepmeher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21. 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27. Asman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7240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Shehrevar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10. 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Govad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28.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Zamyad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4641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Asfandarmad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Khorshed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Sraosha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Daepdin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29.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Mahrespand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111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6. Khordad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Mohor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Rashne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24. Din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Aneran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1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1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FB4B524C-ECF8-69FD-18DD-748BEB2318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3144418" y="-1810139"/>
            <a:ext cx="6298162" cy="104782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3751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170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Centaur</vt:lpstr>
      <vt:lpstr>Modern No.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Mahtab Dastur</dc:creator>
  <cp:lastModifiedBy>Artemis Javanshir</cp:lastModifiedBy>
  <cp:revision>12</cp:revision>
  <dcterms:created xsi:type="dcterms:W3CDTF">2023-06-04T15:18:43Z</dcterms:created>
  <dcterms:modified xsi:type="dcterms:W3CDTF">2023-12-11T01:41:13Z</dcterms:modified>
</cp:coreProperties>
</file>